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1335" r:id="rId3"/>
    <p:sldId id="260" r:id="rId4"/>
    <p:sldId id="1338" r:id="rId5"/>
    <p:sldId id="258" r:id="rId6"/>
    <p:sldId id="365" r:id="rId7"/>
    <p:sldId id="1333" r:id="rId8"/>
    <p:sldId id="380" r:id="rId9"/>
    <p:sldId id="1337" r:id="rId10"/>
    <p:sldId id="1340" r:id="rId11"/>
    <p:sldId id="374" r:id="rId12"/>
    <p:sldId id="1336" r:id="rId13"/>
    <p:sldId id="1332" r:id="rId14"/>
    <p:sldId id="376" r:id="rId15"/>
    <p:sldId id="1334" r:id="rId16"/>
    <p:sldId id="1341" r:id="rId17"/>
    <p:sldId id="1339" r:id="rId18"/>
    <p:sldId id="382" r:id="rId19"/>
    <p:sldId id="1067" r:id="rId20"/>
    <p:sldId id="385" r:id="rId21"/>
    <p:sldId id="388" r:id="rId22"/>
    <p:sldId id="1101" r:id="rId23"/>
    <p:sldId id="1313" r:id="rId24"/>
    <p:sldId id="1319" r:id="rId25"/>
    <p:sldId id="1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7A"/>
    <a:srgbClr val="004D40"/>
    <a:srgbClr val="00695A"/>
    <a:srgbClr val="024D40"/>
    <a:srgbClr val="008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/>
    <p:restoredTop sz="90784" autoAdjust="0"/>
  </p:normalViewPr>
  <p:slideViewPr>
    <p:cSldViewPr snapToGrid="0" snapToObjects="1" showGuides="1">
      <p:cViewPr varScale="1">
        <p:scale>
          <a:sx n="68" d="100"/>
          <a:sy n="68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3AFA0-50DB-694C-B7E1-CD0CF3ADB81B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3C55-9C2E-8343-A4CD-C8A3EECD1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2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2A00-BE8E-4CC2-8090-5D4D31802D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7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7B15937B-FC54-025A-C863-D0390C8DC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0800000" flipV="1">
            <a:off x="0" y="2881745"/>
            <a:ext cx="12192000" cy="4003965"/>
          </a:xfrm>
          <a:custGeom>
            <a:avLst/>
            <a:gdLst>
              <a:gd name="connsiteX0" fmla="*/ 6943494 w 24387176"/>
              <a:gd name="connsiteY0" fmla="*/ 1284 h 7879500"/>
              <a:gd name="connsiteX1" fmla="*/ 14219521 w 24387176"/>
              <a:gd name="connsiteY1" fmla="*/ 1531333 h 7879500"/>
              <a:gd name="connsiteX2" fmla="*/ 23855368 w 24387176"/>
              <a:gd name="connsiteY2" fmla="*/ 3206289 h 7879500"/>
              <a:gd name="connsiteX3" fmla="*/ 24387176 w 24387176"/>
              <a:gd name="connsiteY3" fmla="*/ 3166994 h 7879500"/>
              <a:gd name="connsiteX4" fmla="*/ 24387176 w 24387176"/>
              <a:gd name="connsiteY4" fmla="*/ 3168184 h 7879500"/>
              <a:gd name="connsiteX5" fmla="*/ 24387176 w 24387176"/>
              <a:gd name="connsiteY5" fmla="*/ 3176511 h 7879500"/>
              <a:gd name="connsiteX6" fmla="*/ 24387176 w 24387176"/>
              <a:gd name="connsiteY6" fmla="*/ 3199113 h 7879500"/>
              <a:gd name="connsiteX7" fmla="*/ 24387176 w 24387176"/>
              <a:gd name="connsiteY7" fmla="*/ 3243128 h 7879500"/>
              <a:gd name="connsiteX8" fmla="*/ 24387176 w 24387176"/>
              <a:gd name="connsiteY8" fmla="*/ 3275396 h 7879500"/>
              <a:gd name="connsiteX9" fmla="*/ 24387176 w 24387176"/>
              <a:gd name="connsiteY9" fmla="*/ 3315694 h 7879500"/>
              <a:gd name="connsiteX10" fmla="*/ 24387176 w 24387176"/>
              <a:gd name="connsiteY10" fmla="*/ 3364914 h 7879500"/>
              <a:gd name="connsiteX11" fmla="*/ 24387176 w 24387176"/>
              <a:gd name="connsiteY11" fmla="*/ 3423948 h 7879500"/>
              <a:gd name="connsiteX12" fmla="*/ 24387176 w 24387176"/>
              <a:gd name="connsiteY12" fmla="*/ 3493688 h 7879500"/>
              <a:gd name="connsiteX13" fmla="*/ 24387176 w 24387176"/>
              <a:gd name="connsiteY13" fmla="*/ 3575027 h 7879500"/>
              <a:gd name="connsiteX14" fmla="*/ 24387176 w 24387176"/>
              <a:gd name="connsiteY14" fmla="*/ 3668857 h 7879500"/>
              <a:gd name="connsiteX15" fmla="*/ 24387176 w 24387176"/>
              <a:gd name="connsiteY15" fmla="*/ 3776069 h 7879500"/>
              <a:gd name="connsiteX16" fmla="*/ 24387176 w 24387176"/>
              <a:gd name="connsiteY16" fmla="*/ 3897557 h 7879500"/>
              <a:gd name="connsiteX17" fmla="*/ 24387176 w 24387176"/>
              <a:gd name="connsiteY17" fmla="*/ 4034213 h 7879500"/>
              <a:gd name="connsiteX18" fmla="*/ 24387176 w 24387176"/>
              <a:gd name="connsiteY18" fmla="*/ 4186927 h 7879500"/>
              <a:gd name="connsiteX19" fmla="*/ 24387176 w 24387176"/>
              <a:gd name="connsiteY19" fmla="*/ 4356594 h 7879500"/>
              <a:gd name="connsiteX20" fmla="*/ 24387176 w 24387176"/>
              <a:gd name="connsiteY20" fmla="*/ 4544105 h 7879500"/>
              <a:gd name="connsiteX21" fmla="*/ 24387176 w 24387176"/>
              <a:gd name="connsiteY21" fmla="*/ 4750352 h 7879500"/>
              <a:gd name="connsiteX22" fmla="*/ 24387176 w 24387176"/>
              <a:gd name="connsiteY22" fmla="*/ 4976227 h 7879500"/>
              <a:gd name="connsiteX23" fmla="*/ 24387176 w 24387176"/>
              <a:gd name="connsiteY23" fmla="*/ 5222623 h 7879500"/>
              <a:gd name="connsiteX24" fmla="*/ 24387176 w 24387176"/>
              <a:gd name="connsiteY24" fmla="*/ 5490432 h 7879500"/>
              <a:gd name="connsiteX25" fmla="*/ 24387176 w 24387176"/>
              <a:gd name="connsiteY25" fmla="*/ 5780545 h 7879500"/>
              <a:gd name="connsiteX26" fmla="*/ 24387176 w 24387176"/>
              <a:gd name="connsiteY26" fmla="*/ 6093856 h 7879500"/>
              <a:gd name="connsiteX27" fmla="*/ 24387176 w 24387176"/>
              <a:gd name="connsiteY27" fmla="*/ 6431257 h 7879500"/>
              <a:gd name="connsiteX28" fmla="*/ 24387176 w 24387176"/>
              <a:gd name="connsiteY28" fmla="*/ 6793639 h 7879500"/>
              <a:gd name="connsiteX29" fmla="*/ 24387176 w 24387176"/>
              <a:gd name="connsiteY29" fmla="*/ 7181894 h 7879500"/>
              <a:gd name="connsiteX30" fmla="*/ 24387176 w 24387176"/>
              <a:gd name="connsiteY30" fmla="*/ 7596916 h 7879500"/>
              <a:gd name="connsiteX31" fmla="*/ 24387176 w 24387176"/>
              <a:gd name="connsiteY31" fmla="*/ 7879500 h 7879500"/>
              <a:gd name="connsiteX32" fmla="*/ 0 w 24387176"/>
              <a:gd name="connsiteY32" fmla="*/ 7879500 h 7879500"/>
              <a:gd name="connsiteX33" fmla="*/ 0 w 24387176"/>
              <a:gd name="connsiteY33" fmla="*/ 7838881 h 7879500"/>
              <a:gd name="connsiteX34" fmla="*/ 0 w 24387176"/>
              <a:gd name="connsiteY34" fmla="*/ 7772444 h 7879500"/>
              <a:gd name="connsiteX35" fmla="*/ 0 w 24387176"/>
              <a:gd name="connsiteY35" fmla="*/ 7692760 h 7879500"/>
              <a:gd name="connsiteX36" fmla="*/ 0 w 24387176"/>
              <a:gd name="connsiteY36" fmla="*/ 7598625 h 7879500"/>
              <a:gd name="connsiteX37" fmla="*/ 0 w 24387176"/>
              <a:gd name="connsiteY37" fmla="*/ 7488834 h 7879500"/>
              <a:gd name="connsiteX38" fmla="*/ 0 w 24387176"/>
              <a:gd name="connsiteY38" fmla="*/ 7362183 h 7879500"/>
              <a:gd name="connsiteX39" fmla="*/ 0 w 24387176"/>
              <a:gd name="connsiteY39" fmla="*/ 7217467 h 7879500"/>
              <a:gd name="connsiteX40" fmla="*/ 0 w 24387176"/>
              <a:gd name="connsiteY40" fmla="*/ 7053483 h 7879500"/>
              <a:gd name="connsiteX41" fmla="*/ 0 w 24387176"/>
              <a:gd name="connsiteY41" fmla="*/ 6869026 h 7879500"/>
              <a:gd name="connsiteX42" fmla="*/ 0 w 24387176"/>
              <a:gd name="connsiteY42" fmla="*/ 6662892 h 7879500"/>
              <a:gd name="connsiteX43" fmla="*/ 0 w 24387176"/>
              <a:gd name="connsiteY43" fmla="*/ 6433876 h 7879500"/>
              <a:gd name="connsiteX44" fmla="*/ 0 w 24387176"/>
              <a:gd name="connsiteY44" fmla="*/ 6180774 h 7879500"/>
              <a:gd name="connsiteX45" fmla="*/ 0 w 24387176"/>
              <a:gd name="connsiteY45" fmla="*/ 5902383 h 7879500"/>
              <a:gd name="connsiteX46" fmla="*/ 0 w 24387176"/>
              <a:gd name="connsiteY46" fmla="*/ 5597496 h 7879500"/>
              <a:gd name="connsiteX47" fmla="*/ 0 w 24387176"/>
              <a:gd name="connsiteY47" fmla="*/ 5264912 h 7879500"/>
              <a:gd name="connsiteX48" fmla="*/ 0 w 24387176"/>
              <a:gd name="connsiteY48" fmla="*/ 5087856 h 7879500"/>
              <a:gd name="connsiteX49" fmla="*/ 0 w 24387176"/>
              <a:gd name="connsiteY49" fmla="*/ 4903424 h 7879500"/>
              <a:gd name="connsiteX50" fmla="*/ 0 w 24387176"/>
              <a:gd name="connsiteY50" fmla="*/ 4711465 h 7879500"/>
              <a:gd name="connsiteX51" fmla="*/ 0 w 24387176"/>
              <a:gd name="connsiteY51" fmla="*/ 4511829 h 7879500"/>
              <a:gd name="connsiteX52" fmla="*/ 0 w 24387176"/>
              <a:gd name="connsiteY52" fmla="*/ 4304365 h 7879500"/>
              <a:gd name="connsiteX53" fmla="*/ 0 w 24387176"/>
              <a:gd name="connsiteY53" fmla="*/ 4088922 h 7879500"/>
              <a:gd name="connsiteX54" fmla="*/ 0 w 24387176"/>
              <a:gd name="connsiteY54" fmla="*/ 3865351 h 7879500"/>
              <a:gd name="connsiteX55" fmla="*/ 0 w 24387176"/>
              <a:gd name="connsiteY55" fmla="*/ 3633500 h 7879500"/>
              <a:gd name="connsiteX56" fmla="*/ 0 w 24387176"/>
              <a:gd name="connsiteY56" fmla="*/ 3393219 h 7879500"/>
              <a:gd name="connsiteX57" fmla="*/ 0 w 24387176"/>
              <a:gd name="connsiteY57" fmla="*/ 3144357 h 7879500"/>
              <a:gd name="connsiteX58" fmla="*/ 0 w 24387176"/>
              <a:gd name="connsiteY58" fmla="*/ 2886765 h 7879500"/>
              <a:gd name="connsiteX59" fmla="*/ 0 w 24387176"/>
              <a:gd name="connsiteY59" fmla="*/ 2620290 h 7879500"/>
              <a:gd name="connsiteX60" fmla="*/ 0 w 24387176"/>
              <a:gd name="connsiteY60" fmla="*/ 2344784 h 7879500"/>
              <a:gd name="connsiteX61" fmla="*/ 0 w 24387176"/>
              <a:gd name="connsiteY61" fmla="*/ 2060095 h 7879500"/>
              <a:gd name="connsiteX62" fmla="*/ 0 w 24387176"/>
              <a:gd name="connsiteY62" fmla="*/ 1766073 h 7879500"/>
              <a:gd name="connsiteX63" fmla="*/ 0 w 24387176"/>
              <a:gd name="connsiteY63" fmla="*/ 1462566 h 7879500"/>
              <a:gd name="connsiteX64" fmla="*/ 5102821 w 24387176"/>
              <a:gd name="connsiteY64" fmla="*/ 97059 h 7879500"/>
              <a:gd name="connsiteX65" fmla="*/ 6943494 w 24387176"/>
              <a:gd name="connsiteY65" fmla="*/ 1284 h 78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7176" h="7879500">
                <a:moveTo>
                  <a:pt x="6943494" y="1284"/>
                </a:moveTo>
                <a:cubicBezTo>
                  <a:pt x="9522432" y="35987"/>
                  <a:pt x="11791566" y="769068"/>
                  <a:pt x="14219521" y="1531333"/>
                </a:cubicBezTo>
                <a:cubicBezTo>
                  <a:pt x="17258422" y="2489153"/>
                  <a:pt x="20449266" y="3358558"/>
                  <a:pt x="23855368" y="3206289"/>
                </a:cubicBezTo>
                <a:cubicBezTo>
                  <a:pt x="24032636" y="3196466"/>
                  <a:pt x="24209906" y="3186642"/>
                  <a:pt x="24387176" y="3166994"/>
                </a:cubicBezTo>
                <a:lnTo>
                  <a:pt x="24387176" y="3168184"/>
                </a:lnTo>
                <a:lnTo>
                  <a:pt x="24387176" y="3176511"/>
                </a:lnTo>
                <a:lnTo>
                  <a:pt x="24387176" y="3199113"/>
                </a:lnTo>
                <a:lnTo>
                  <a:pt x="24387176" y="3243128"/>
                </a:lnTo>
                <a:lnTo>
                  <a:pt x="24387176" y="3275396"/>
                </a:lnTo>
                <a:lnTo>
                  <a:pt x="24387176" y="3315694"/>
                </a:lnTo>
                <a:lnTo>
                  <a:pt x="24387176" y="3364914"/>
                </a:lnTo>
                <a:lnTo>
                  <a:pt x="24387176" y="3423948"/>
                </a:lnTo>
                <a:lnTo>
                  <a:pt x="24387176" y="3493688"/>
                </a:lnTo>
                <a:lnTo>
                  <a:pt x="24387176" y="3575027"/>
                </a:lnTo>
                <a:lnTo>
                  <a:pt x="24387176" y="3668857"/>
                </a:lnTo>
                <a:lnTo>
                  <a:pt x="24387176" y="3776069"/>
                </a:lnTo>
                <a:lnTo>
                  <a:pt x="24387176" y="3897557"/>
                </a:lnTo>
                <a:lnTo>
                  <a:pt x="24387176" y="4034213"/>
                </a:lnTo>
                <a:lnTo>
                  <a:pt x="24387176" y="4186927"/>
                </a:lnTo>
                <a:lnTo>
                  <a:pt x="24387176" y="4356594"/>
                </a:lnTo>
                <a:lnTo>
                  <a:pt x="24387176" y="4544105"/>
                </a:lnTo>
                <a:lnTo>
                  <a:pt x="24387176" y="4750352"/>
                </a:lnTo>
                <a:lnTo>
                  <a:pt x="24387176" y="4976227"/>
                </a:lnTo>
                <a:lnTo>
                  <a:pt x="24387176" y="5222623"/>
                </a:lnTo>
                <a:lnTo>
                  <a:pt x="24387176" y="5490432"/>
                </a:lnTo>
                <a:lnTo>
                  <a:pt x="24387176" y="5780545"/>
                </a:lnTo>
                <a:lnTo>
                  <a:pt x="24387176" y="6093856"/>
                </a:lnTo>
                <a:lnTo>
                  <a:pt x="24387176" y="6431257"/>
                </a:lnTo>
                <a:lnTo>
                  <a:pt x="24387176" y="6793639"/>
                </a:lnTo>
                <a:lnTo>
                  <a:pt x="24387176" y="7181894"/>
                </a:lnTo>
                <a:lnTo>
                  <a:pt x="24387176" y="7596916"/>
                </a:lnTo>
                <a:lnTo>
                  <a:pt x="24387176" y="7879500"/>
                </a:lnTo>
                <a:lnTo>
                  <a:pt x="0" y="7879500"/>
                </a:lnTo>
                <a:lnTo>
                  <a:pt x="0" y="7838881"/>
                </a:lnTo>
                <a:lnTo>
                  <a:pt x="0" y="7772444"/>
                </a:lnTo>
                <a:lnTo>
                  <a:pt x="0" y="7692760"/>
                </a:lnTo>
                <a:lnTo>
                  <a:pt x="0" y="7598625"/>
                </a:lnTo>
                <a:lnTo>
                  <a:pt x="0" y="7488834"/>
                </a:lnTo>
                <a:lnTo>
                  <a:pt x="0" y="7362183"/>
                </a:lnTo>
                <a:lnTo>
                  <a:pt x="0" y="7217467"/>
                </a:lnTo>
                <a:lnTo>
                  <a:pt x="0" y="7053483"/>
                </a:lnTo>
                <a:lnTo>
                  <a:pt x="0" y="6869026"/>
                </a:lnTo>
                <a:lnTo>
                  <a:pt x="0" y="6662892"/>
                </a:lnTo>
                <a:lnTo>
                  <a:pt x="0" y="6433876"/>
                </a:lnTo>
                <a:lnTo>
                  <a:pt x="0" y="6180774"/>
                </a:lnTo>
                <a:lnTo>
                  <a:pt x="0" y="5902383"/>
                </a:lnTo>
                <a:lnTo>
                  <a:pt x="0" y="5597496"/>
                </a:lnTo>
                <a:lnTo>
                  <a:pt x="0" y="5264912"/>
                </a:lnTo>
                <a:lnTo>
                  <a:pt x="0" y="5087856"/>
                </a:lnTo>
                <a:lnTo>
                  <a:pt x="0" y="4903424"/>
                </a:lnTo>
                <a:lnTo>
                  <a:pt x="0" y="4711465"/>
                </a:lnTo>
                <a:lnTo>
                  <a:pt x="0" y="4511829"/>
                </a:lnTo>
                <a:lnTo>
                  <a:pt x="0" y="4304365"/>
                </a:lnTo>
                <a:lnTo>
                  <a:pt x="0" y="4088922"/>
                </a:lnTo>
                <a:lnTo>
                  <a:pt x="0" y="3865351"/>
                </a:lnTo>
                <a:lnTo>
                  <a:pt x="0" y="3633500"/>
                </a:lnTo>
                <a:lnTo>
                  <a:pt x="0" y="3393219"/>
                </a:lnTo>
                <a:lnTo>
                  <a:pt x="0" y="3144357"/>
                </a:lnTo>
                <a:lnTo>
                  <a:pt x="0" y="2886765"/>
                </a:lnTo>
                <a:lnTo>
                  <a:pt x="0" y="2620290"/>
                </a:lnTo>
                <a:lnTo>
                  <a:pt x="0" y="2344784"/>
                </a:lnTo>
                <a:lnTo>
                  <a:pt x="0" y="2060095"/>
                </a:lnTo>
                <a:lnTo>
                  <a:pt x="0" y="1766073"/>
                </a:lnTo>
                <a:lnTo>
                  <a:pt x="0" y="1462566"/>
                </a:lnTo>
                <a:cubicBezTo>
                  <a:pt x="1532113" y="760165"/>
                  <a:pt x="3292143" y="308270"/>
                  <a:pt x="5102821" y="97059"/>
                </a:cubicBezTo>
                <a:cubicBezTo>
                  <a:pt x="5736716" y="22460"/>
                  <a:pt x="6348354" y="-6724"/>
                  <a:pt x="6943494" y="12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1591785C-5E8C-2931-85C1-67DBCDCA7B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752"/>
            <a:ext cx="12192000" cy="6840247"/>
          </a:xfrm>
          <a:custGeom>
            <a:avLst/>
            <a:gdLst>
              <a:gd name="connsiteX0" fmla="*/ 5991224 w 24382411"/>
              <a:gd name="connsiteY0" fmla="*/ 7564251 h 12309475"/>
              <a:gd name="connsiteX1" fmla="*/ 7046911 w 24382411"/>
              <a:gd name="connsiteY1" fmla="*/ 7605355 h 12309475"/>
              <a:gd name="connsiteX2" fmla="*/ 7119142 w 24382411"/>
              <a:gd name="connsiteY2" fmla="*/ 7609922 h 12309475"/>
              <a:gd name="connsiteX3" fmla="*/ 7902574 w 24382411"/>
              <a:gd name="connsiteY3" fmla="*/ 7623624 h 12309475"/>
              <a:gd name="connsiteX4" fmla="*/ 8402635 w 24382411"/>
              <a:gd name="connsiteY4" fmla="*/ 7664728 h 12309475"/>
              <a:gd name="connsiteX5" fmla="*/ 8580435 w 24382411"/>
              <a:gd name="connsiteY5" fmla="*/ 7669295 h 12309475"/>
              <a:gd name="connsiteX6" fmla="*/ 9113836 w 24382411"/>
              <a:gd name="connsiteY6" fmla="*/ 7705832 h 12309475"/>
              <a:gd name="connsiteX7" fmla="*/ 9208292 w 24382411"/>
              <a:gd name="connsiteY7" fmla="*/ 7714966 h 12309475"/>
              <a:gd name="connsiteX8" fmla="*/ 9747247 w 24382411"/>
              <a:gd name="connsiteY8" fmla="*/ 7751503 h 12309475"/>
              <a:gd name="connsiteX9" fmla="*/ 9769474 w 24382411"/>
              <a:gd name="connsiteY9" fmla="*/ 7756070 h 12309475"/>
              <a:gd name="connsiteX10" fmla="*/ 10458449 w 24382411"/>
              <a:gd name="connsiteY10" fmla="*/ 7806308 h 12309475"/>
              <a:gd name="connsiteX11" fmla="*/ 10714035 w 24382411"/>
              <a:gd name="connsiteY11" fmla="*/ 7838278 h 12309475"/>
              <a:gd name="connsiteX12" fmla="*/ 10886279 w 24382411"/>
              <a:gd name="connsiteY12" fmla="*/ 7856546 h 12309475"/>
              <a:gd name="connsiteX13" fmla="*/ 11197430 w 24382411"/>
              <a:gd name="connsiteY13" fmla="*/ 7888516 h 12309475"/>
              <a:gd name="connsiteX14" fmla="*/ 11403010 w 24382411"/>
              <a:gd name="connsiteY14" fmla="*/ 7906784 h 12309475"/>
              <a:gd name="connsiteX15" fmla="*/ 11919742 w 24382411"/>
              <a:gd name="connsiteY15" fmla="*/ 7961590 h 12309475"/>
              <a:gd name="connsiteX16" fmla="*/ 11975305 w 24382411"/>
              <a:gd name="connsiteY16" fmla="*/ 7970724 h 12309475"/>
              <a:gd name="connsiteX17" fmla="*/ 12230891 w 24382411"/>
              <a:gd name="connsiteY17" fmla="*/ 8007261 h 12309475"/>
              <a:gd name="connsiteX18" fmla="*/ 12753179 w 24382411"/>
              <a:gd name="connsiteY18" fmla="*/ 8084901 h 12309475"/>
              <a:gd name="connsiteX19" fmla="*/ 12964316 w 24382411"/>
              <a:gd name="connsiteY19" fmla="*/ 8107737 h 12309475"/>
              <a:gd name="connsiteX20" fmla="*/ 13508829 w 24382411"/>
              <a:gd name="connsiteY20" fmla="*/ 8199079 h 12309475"/>
              <a:gd name="connsiteX21" fmla="*/ 13914435 w 24382411"/>
              <a:gd name="connsiteY21" fmla="*/ 8253884 h 12309475"/>
              <a:gd name="connsiteX22" fmla="*/ 14281147 w 24382411"/>
              <a:gd name="connsiteY22" fmla="*/ 8331525 h 12309475"/>
              <a:gd name="connsiteX23" fmla="*/ 14375604 w 24382411"/>
              <a:gd name="connsiteY23" fmla="*/ 8345227 h 12309475"/>
              <a:gd name="connsiteX24" fmla="*/ 14414497 w 24382411"/>
              <a:gd name="connsiteY24" fmla="*/ 8349794 h 12309475"/>
              <a:gd name="connsiteX25" fmla="*/ 14792323 w 24382411"/>
              <a:gd name="connsiteY25" fmla="*/ 8427434 h 12309475"/>
              <a:gd name="connsiteX26" fmla="*/ 14881223 w 24382411"/>
              <a:gd name="connsiteY26" fmla="*/ 8445703 h 12309475"/>
              <a:gd name="connsiteX27" fmla="*/ 15303497 w 24382411"/>
              <a:gd name="connsiteY27" fmla="*/ 8532478 h 12309475"/>
              <a:gd name="connsiteX28" fmla="*/ 15647985 w 24382411"/>
              <a:gd name="connsiteY28" fmla="*/ 8596417 h 12309475"/>
              <a:gd name="connsiteX29" fmla="*/ 15942466 w 24382411"/>
              <a:gd name="connsiteY29" fmla="*/ 8669491 h 12309475"/>
              <a:gd name="connsiteX30" fmla="*/ 15981360 w 24382411"/>
              <a:gd name="connsiteY30" fmla="*/ 8683192 h 12309475"/>
              <a:gd name="connsiteX31" fmla="*/ 16309179 w 24382411"/>
              <a:gd name="connsiteY31" fmla="*/ 8747132 h 12309475"/>
              <a:gd name="connsiteX32" fmla="*/ 16581435 w 24382411"/>
              <a:gd name="connsiteY32" fmla="*/ 8824773 h 12309475"/>
              <a:gd name="connsiteX33" fmla="*/ 16870359 w 24382411"/>
              <a:gd name="connsiteY33" fmla="*/ 8888712 h 12309475"/>
              <a:gd name="connsiteX34" fmla="*/ 17098167 w 24382411"/>
              <a:gd name="connsiteY34" fmla="*/ 8943517 h 12309475"/>
              <a:gd name="connsiteX35" fmla="*/ 17342641 w 24382411"/>
              <a:gd name="connsiteY35" fmla="*/ 9021158 h 12309475"/>
              <a:gd name="connsiteX36" fmla="*/ 17609341 w 24382411"/>
              <a:gd name="connsiteY36" fmla="*/ 9089665 h 12309475"/>
              <a:gd name="connsiteX37" fmla="*/ 17842703 w 24382411"/>
              <a:gd name="connsiteY37" fmla="*/ 9158171 h 12309475"/>
              <a:gd name="connsiteX38" fmla="*/ 18037173 w 24382411"/>
              <a:gd name="connsiteY38" fmla="*/ 9217544 h 12309475"/>
              <a:gd name="connsiteX39" fmla="*/ 18442779 w 24382411"/>
              <a:gd name="connsiteY39" fmla="*/ 9336289 h 12309475"/>
              <a:gd name="connsiteX40" fmla="*/ 18659473 w 24382411"/>
              <a:gd name="connsiteY40" fmla="*/ 9409362 h 12309475"/>
              <a:gd name="connsiteX41" fmla="*/ 18870611 w 24382411"/>
              <a:gd name="connsiteY41" fmla="*/ 9473302 h 12309475"/>
              <a:gd name="connsiteX42" fmla="*/ 19065079 w 24382411"/>
              <a:gd name="connsiteY42" fmla="*/ 9537241 h 12309475"/>
              <a:gd name="connsiteX43" fmla="*/ 19465129 w 24382411"/>
              <a:gd name="connsiteY43" fmla="*/ 9678821 h 12309475"/>
              <a:gd name="connsiteX44" fmla="*/ 19792947 w 24382411"/>
              <a:gd name="connsiteY44" fmla="*/ 9802133 h 12309475"/>
              <a:gd name="connsiteX45" fmla="*/ 20120767 w 24382411"/>
              <a:gd name="connsiteY45" fmla="*/ 9920878 h 12309475"/>
              <a:gd name="connsiteX46" fmla="*/ 20270785 w 24382411"/>
              <a:gd name="connsiteY46" fmla="*/ 9980251 h 12309475"/>
              <a:gd name="connsiteX47" fmla="*/ 20737511 w 24382411"/>
              <a:gd name="connsiteY47" fmla="*/ 10167502 h 12309475"/>
              <a:gd name="connsiteX48" fmla="*/ 21243129 w 24382411"/>
              <a:gd name="connsiteY48" fmla="*/ 10395857 h 12309475"/>
              <a:gd name="connsiteX49" fmla="*/ 21615397 w 24382411"/>
              <a:gd name="connsiteY49" fmla="*/ 10555706 h 12309475"/>
              <a:gd name="connsiteX50" fmla="*/ 21948773 w 24382411"/>
              <a:gd name="connsiteY50" fmla="*/ 10720122 h 12309475"/>
              <a:gd name="connsiteX51" fmla="*/ 22398829 w 24382411"/>
              <a:gd name="connsiteY51" fmla="*/ 10953044 h 12309475"/>
              <a:gd name="connsiteX52" fmla="*/ 22871111 w 24382411"/>
              <a:gd name="connsiteY52" fmla="*/ 11213369 h 12309475"/>
              <a:gd name="connsiteX53" fmla="*/ 23498967 w 24382411"/>
              <a:gd name="connsiteY53" fmla="*/ 11587872 h 12309475"/>
              <a:gd name="connsiteX54" fmla="*/ 23965691 w 24382411"/>
              <a:gd name="connsiteY54" fmla="*/ 11903003 h 12309475"/>
              <a:gd name="connsiteX55" fmla="*/ 24204611 w 24382411"/>
              <a:gd name="connsiteY55" fmla="*/ 12076553 h 12309475"/>
              <a:gd name="connsiteX56" fmla="*/ 24260173 w 24382411"/>
              <a:gd name="connsiteY56" fmla="*/ 12140492 h 12309475"/>
              <a:gd name="connsiteX57" fmla="*/ 24382411 w 24382411"/>
              <a:gd name="connsiteY57" fmla="*/ 12177029 h 12309475"/>
              <a:gd name="connsiteX58" fmla="*/ 24382411 w 24382411"/>
              <a:gd name="connsiteY58" fmla="*/ 12309475 h 12309475"/>
              <a:gd name="connsiteX59" fmla="*/ 24126823 w 24382411"/>
              <a:gd name="connsiteY59" fmla="*/ 12135925 h 12309475"/>
              <a:gd name="connsiteX60" fmla="*/ 23821229 w 24382411"/>
              <a:gd name="connsiteY60" fmla="*/ 11962375 h 12309475"/>
              <a:gd name="connsiteX61" fmla="*/ 23393397 w 24382411"/>
              <a:gd name="connsiteY61" fmla="*/ 11734019 h 12309475"/>
              <a:gd name="connsiteX62" fmla="*/ 23054467 w 24382411"/>
              <a:gd name="connsiteY62" fmla="*/ 11555903 h 12309475"/>
              <a:gd name="connsiteX63" fmla="*/ 22698867 w 24382411"/>
              <a:gd name="connsiteY63" fmla="*/ 11391487 h 12309475"/>
              <a:gd name="connsiteX64" fmla="*/ 22304373 w 24382411"/>
              <a:gd name="connsiteY64" fmla="*/ 11213369 h 12309475"/>
              <a:gd name="connsiteX65" fmla="*/ 22004335 w 24382411"/>
              <a:gd name="connsiteY65" fmla="*/ 11094625 h 12309475"/>
              <a:gd name="connsiteX66" fmla="*/ 21698741 w 24382411"/>
              <a:gd name="connsiteY66" fmla="*/ 10966745 h 12309475"/>
              <a:gd name="connsiteX67" fmla="*/ 21559835 w 24382411"/>
              <a:gd name="connsiteY67" fmla="*/ 10911940 h 12309475"/>
              <a:gd name="connsiteX68" fmla="*/ 21215347 w 24382411"/>
              <a:gd name="connsiteY68" fmla="*/ 10797763 h 12309475"/>
              <a:gd name="connsiteX69" fmla="*/ 20870859 w 24382411"/>
              <a:gd name="connsiteY69" fmla="*/ 10669884 h 12309475"/>
              <a:gd name="connsiteX70" fmla="*/ 20659723 w 24382411"/>
              <a:gd name="connsiteY70" fmla="*/ 10610511 h 12309475"/>
              <a:gd name="connsiteX71" fmla="*/ 20448585 w 24382411"/>
              <a:gd name="connsiteY71" fmla="*/ 10542005 h 12309475"/>
              <a:gd name="connsiteX72" fmla="*/ 20154103 w 24382411"/>
              <a:gd name="connsiteY72" fmla="*/ 10455230 h 12309475"/>
              <a:gd name="connsiteX73" fmla="*/ 19915185 w 24382411"/>
              <a:gd name="connsiteY73" fmla="*/ 10373022 h 12309475"/>
              <a:gd name="connsiteX74" fmla="*/ 19737385 w 24382411"/>
              <a:gd name="connsiteY74" fmla="*/ 10322783 h 12309475"/>
              <a:gd name="connsiteX75" fmla="*/ 19454017 w 24382411"/>
              <a:gd name="connsiteY75" fmla="*/ 10258844 h 12309475"/>
              <a:gd name="connsiteX76" fmla="*/ 19203985 w 24382411"/>
              <a:gd name="connsiteY76" fmla="*/ 10185770 h 12309475"/>
              <a:gd name="connsiteX77" fmla="*/ 19115085 w 24382411"/>
              <a:gd name="connsiteY77" fmla="*/ 10167502 h 12309475"/>
              <a:gd name="connsiteX78" fmla="*/ 19003959 w 24382411"/>
              <a:gd name="connsiteY78" fmla="*/ 10135532 h 12309475"/>
              <a:gd name="connsiteX79" fmla="*/ 18970623 w 24382411"/>
              <a:gd name="connsiteY79" fmla="*/ 10126398 h 12309475"/>
              <a:gd name="connsiteX80" fmla="*/ 18509453 w 24382411"/>
              <a:gd name="connsiteY80" fmla="*/ 10021355 h 12309475"/>
              <a:gd name="connsiteX81" fmla="*/ 18103847 w 24382411"/>
              <a:gd name="connsiteY81" fmla="*/ 9930013 h 12309475"/>
              <a:gd name="connsiteX82" fmla="*/ 17759359 w 24382411"/>
              <a:gd name="connsiteY82" fmla="*/ 9870640 h 12309475"/>
              <a:gd name="connsiteX83" fmla="*/ 17676015 w 24382411"/>
              <a:gd name="connsiteY83" fmla="*/ 9852371 h 12309475"/>
              <a:gd name="connsiteX84" fmla="*/ 17548223 w 24382411"/>
              <a:gd name="connsiteY84" fmla="*/ 9824969 h 12309475"/>
              <a:gd name="connsiteX85" fmla="*/ 17448211 w 24382411"/>
              <a:gd name="connsiteY85" fmla="*/ 9811267 h 12309475"/>
              <a:gd name="connsiteX86" fmla="*/ 17037047 w 24382411"/>
              <a:gd name="connsiteY86" fmla="*/ 9729060 h 12309475"/>
              <a:gd name="connsiteX87" fmla="*/ 16636997 w 24382411"/>
              <a:gd name="connsiteY87" fmla="*/ 9669687 h 12309475"/>
              <a:gd name="connsiteX88" fmla="*/ 16220279 w 24382411"/>
              <a:gd name="connsiteY88" fmla="*/ 9592047 h 12309475"/>
              <a:gd name="connsiteX89" fmla="*/ 16092485 w 24382411"/>
              <a:gd name="connsiteY89" fmla="*/ 9578345 h 12309475"/>
              <a:gd name="connsiteX90" fmla="*/ 15936910 w 24382411"/>
              <a:gd name="connsiteY90" fmla="*/ 9564644 h 12309475"/>
              <a:gd name="connsiteX91" fmla="*/ 15614647 w 24382411"/>
              <a:gd name="connsiteY91" fmla="*/ 9518973 h 12309475"/>
              <a:gd name="connsiteX92" fmla="*/ 15375729 w 24382411"/>
              <a:gd name="connsiteY92" fmla="*/ 9482436 h 12309475"/>
              <a:gd name="connsiteX93" fmla="*/ 14825660 w 24382411"/>
              <a:gd name="connsiteY93" fmla="*/ 9427631 h 12309475"/>
              <a:gd name="connsiteX94" fmla="*/ 14642304 w 24382411"/>
              <a:gd name="connsiteY94" fmla="*/ 9391094 h 12309475"/>
              <a:gd name="connsiteX95" fmla="*/ 13886654 w 24382411"/>
              <a:gd name="connsiteY95" fmla="*/ 9331721 h 12309475"/>
              <a:gd name="connsiteX96" fmla="*/ 13653291 w 24382411"/>
              <a:gd name="connsiteY96" fmla="*/ 9299752 h 12309475"/>
              <a:gd name="connsiteX97" fmla="*/ 13236573 w 24382411"/>
              <a:gd name="connsiteY97" fmla="*/ 9272349 h 12309475"/>
              <a:gd name="connsiteX98" fmla="*/ 12664279 w 24382411"/>
              <a:gd name="connsiteY98" fmla="*/ 9231245 h 12309475"/>
              <a:gd name="connsiteX99" fmla="*/ 12091985 w 24382411"/>
              <a:gd name="connsiteY99" fmla="*/ 9194708 h 12309475"/>
              <a:gd name="connsiteX100" fmla="*/ 11453016 w 24382411"/>
              <a:gd name="connsiteY100" fmla="*/ 9176440 h 12309475"/>
              <a:gd name="connsiteX101" fmla="*/ 7980361 w 24382411"/>
              <a:gd name="connsiteY101" fmla="*/ 9135336 h 12309475"/>
              <a:gd name="connsiteX102" fmla="*/ 7202485 w 24382411"/>
              <a:gd name="connsiteY102" fmla="*/ 9181007 h 12309475"/>
              <a:gd name="connsiteX103" fmla="*/ 7146923 w 24382411"/>
              <a:gd name="connsiteY103" fmla="*/ 9181007 h 12309475"/>
              <a:gd name="connsiteX104" fmla="*/ 6152355 w 24382411"/>
              <a:gd name="connsiteY104" fmla="*/ 9226678 h 12309475"/>
              <a:gd name="connsiteX105" fmla="*/ 5774529 w 24382411"/>
              <a:gd name="connsiteY105" fmla="*/ 9240379 h 12309475"/>
              <a:gd name="connsiteX106" fmla="*/ 5274466 w 24382411"/>
              <a:gd name="connsiteY106" fmla="*/ 9276916 h 12309475"/>
              <a:gd name="connsiteX107" fmla="*/ 5174454 w 24382411"/>
              <a:gd name="connsiteY107" fmla="*/ 9286050 h 12309475"/>
              <a:gd name="connsiteX108" fmla="*/ 4691061 w 24382411"/>
              <a:gd name="connsiteY108" fmla="*/ 9327154 h 12309475"/>
              <a:gd name="connsiteX109" fmla="*/ 4529930 w 24382411"/>
              <a:gd name="connsiteY109" fmla="*/ 9331721 h 12309475"/>
              <a:gd name="connsiteX110" fmla="*/ 4257674 w 24382411"/>
              <a:gd name="connsiteY110" fmla="*/ 9368258 h 12309475"/>
              <a:gd name="connsiteX111" fmla="*/ 4029868 w 24382411"/>
              <a:gd name="connsiteY111" fmla="*/ 9318020 h 12309475"/>
              <a:gd name="connsiteX112" fmla="*/ 3585367 w 24382411"/>
              <a:gd name="connsiteY112" fmla="*/ 9085098 h 12309475"/>
              <a:gd name="connsiteX113" fmla="*/ 3285329 w 24382411"/>
              <a:gd name="connsiteY113" fmla="*/ 8920682 h 12309475"/>
              <a:gd name="connsiteX114" fmla="*/ 2946399 w 24382411"/>
              <a:gd name="connsiteY114" fmla="*/ 8742565 h 12309475"/>
              <a:gd name="connsiteX115" fmla="*/ 2635248 w 24382411"/>
              <a:gd name="connsiteY115" fmla="*/ 8578149 h 12309475"/>
              <a:gd name="connsiteX116" fmla="*/ 2312986 w 24382411"/>
              <a:gd name="connsiteY116" fmla="*/ 8400032 h 12309475"/>
              <a:gd name="connsiteX117" fmla="*/ 1974054 w 24382411"/>
              <a:gd name="connsiteY117" fmla="*/ 8221915 h 12309475"/>
              <a:gd name="connsiteX118" fmla="*/ 1646236 w 24382411"/>
              <a:gd name="connsiteY118" fmla="*/ 8052932 h 12309475"/>
              <a:gd name="connsiteX119" fmla="*/ 1162842 w 24382411"/>
              <a:gd name="connsiteY119" fmla="*/ 7792607 h 12309475"/>
              <a:gd name="connsiteX120" fmla="*/ 1085054 w 24382411"/>
              <a:gd name="connsiteY120" fmla="*/ 7760637 h 12309475"/>
              <a:gd name="connsiteX121" fmla="*/ 1023935 w 24382411"/>
              <a:gd name="connsiteY121" fmla="*/ 7696697 h 12309475"/>
              <a:gd name="connsiteX122" fmla="*/ 1096167 w 24382411"/>
              <a:gd name="connsiteY122" fmla="*/ 7669295 h 12309475"/>
              <a:gd name="connsiteX123" fmla="*/ 1718467 w 24382411"/>
              <a:gd name="connsiteY123" fmla="*/ 7655593 h 12309475"/>
              <a:gd name="connsiteX124" fmla="*/ 2440779 w 24382411"/>
              <a:gd name="connsiteY124" fmla="*/ 7609922 h 12309475"/>
              <a:gd name="connsiteX125" fmla="*/ 2524123 w 24382411"/>
              <a:gd name="connsiteY125" fmla="*/ 7609922 h 12309475"/>
              <a:gd name="connsiteX126" fmla="*/ 3440905 w 24382411"/>
              <a:gd name="connsiteY126" fmla="*/ 7582520 h 12309475"/>
              <a:gd name="connsiteX127" fmla="*/ 3785392 w 24382411"/>
              <a:gd name="connsiteY127" fmla="*/ 7573386 h 12309475"/>
              <a:gd name="connsiteX128" fmla="*/ 5991224 w 24382411"/>
              <a:gd name="connsiteY128" fmla="*/ 7564251 h 12309475"/>
              <a:gd name="connsiteX129" fmla="*/ 10574349 w 24382411"/>
              <a:gd name="connsiteY129" fmla="*/ 5852179 h 12309475"/>
              <a:gd name="connsiteX130" fmla="*/ 10602133 w 24382411"/>
              <a:gd name="connsiteY130" fmla="*/ 5854750 h 12309475"/>
              <a:gd name="connsiteX131" fmla="*/ 10841064 w 24382411"/>
              <a:gd name="connsiteY131" fmla="*/ 5900432 h 12309475"/>
              <a:gd name="connsiteX132" fmla="*/ 11313373 w 24382411"/>
              <a:gd name="connsiteY132" fmla="*/ 5996366 h 12309475"/>
              <a:gd name="connsiteX133" fmla="*/ 11757897 w 24382411"/>
              <a:gd name="connsiteY133" fmla="*/ 6083161 h 12309475"/>
              <a:gd name="connsiteX134" fmla="*/ 12113517 w 24382411"/>
              <a:gd name="connsiteY134" fmla="*/ 6142548 h 12309475"/>
              <a:gd name="connsiteX135" fmla="*/ 12452467 w 24382411"/>
              <a:gd name="connsiteY135" fmla="*/ 6220209 h 12309475"/>
              <a:gd name="connsiteX136" fmla="*/ 12546929 w 24382411"/>
              <a:gd name="connsiteY136" fmla="*/ 6238483 h 12309475"/>
              <a:gd name="connsiteX137" fmla="*/ 12902549 w 24382411"/>
              <a:gd name="connsiteY137" fmla="*/ 6320710 h 12309475"/>
              <a:gd name="connsiteX138" fmla="*/ 13235943 w 24382411"/>
              <a:gd name="connsiteY138" fmla="*/ 6389234 h 12309475"/>
              <a:gd name="connsiteX139" fmla="*/ 13541554 w 24382411"/>
              <a:gd name="connsiteY139" fmla="*/ 6466894 h 12309475"/>
              <a:gd name="connsiteX140" fmla="*/ 13836052 w 24382411"/>
              <a:gd name="connsiteY140" fmla="*/ 6539986 h 12309475"/>
              <a:gd name="connsiteX141" fmla="*/ 14136107 w 24382411"/>
              <a:gd name="connsiteY141" fmla="*/ 6617646 h 12309475"/>
              <a:gd name="connsiteX142" fmla="*/ 14413935 w 24382411"/>
              <a:gd name="connsiteY142" fmla="*/ 6681602 h 12309475"/>
              <a:gd name="connsiteX143" fmla="*/ 14663980 w 24382411"/>
              <a:gd name="connsiteY143" fmla="*/ 6745557 h 12309475"/>
              <a:gd name="connsiteX144" fmla="*/ 14997374 w 24382411"/>
              <a:gd name="connsiteY144" fmla="*/ 6832354 h 12309475"/>
              <a:gd name="connsiteX145" fmla="*/ 15225193 w 24382411"/>
              <a:gd name="connsiteY145" fmla="*/ 6905446 h 12309475"/>
              <a:gd name="connsiteX146" fmla="*/ 15447455 w 24382411"/>
              <a:gd name="connsiteY146" fmla="*/ 6973970 h 12309475"/>
              <a:gd name="connsiteX147" fmla="*/ 15741953 w 24382411"/>
              <a:gd name="connsiteY147" fmla="*/ 7060766 h 12309475"/>
              <a:gd name="connsiteX148" fmla="*/ 15986443 w 24382411"/>
              <a:gd name="connsiteY148" fmla="*/ 7124722 h 12309475"/>
              <a:gd name="connsiteX149" fmla="*/ 16180922 w 24382411"/>
              <a:gd name="connsiteY149" fmla="*/ 7184109 h 12309475"/>
              <a:gd name="connsiteX150" fmla="*/ 16447637 w 24382411"/>
              <a:gd name="connsiteY150" fmla="*/ 7270906 h 12309475"/>
              <a:gd name="connsiteX151" fmla="*/ 16808815 w 24382411"/>
              <a:gd name="connsiteY151" fmla="*/ 7398817 h 12309475"/>
              <a:gd name="connsiteX152" fmla="*/ 17025519 w 24382411"/>
              <a:gd name="connsiteY152" fmla="*/ 7467341 h 12309475"/>
              <a:gd name="connsiteX153" fmla="*/ 17225555 w 24382411"/>
              <a:gd name="connsiteY153" fmla="*/ 7540433 h 12309475"/>
              <a:gd name="connsiteX154" fmla="*/ 17392253 w 24382411"/>
              <a:gd name="connsiteY154" fmla="*/ 7604388 h 12309475"/>
              <a:gd name="connsiteX155" fmla="*/ 17736759 w 24382411"/>
              <a:gd name="connsiteY155" fmla="*/ 7718594 h 12309475"/>
              <a:gd name="connsiteX156" fmla="*/ 18164615 w 24382411"/>
              <a:gd name="connsiteY156" fmla="*/ 7892188 h 12309475"/>
              <a:gd name="connsiteX157" fmla="*/ 18370209 w 24382411"/>
              <a:gd name="connsiteY157" fmla="*/ 7960711 h 12309475"/>
              <a:gd name="connsiteX158" fmla="*/ 18542463 w 24382411"/>
              <a:gd name="connsiteY158" fmla="*/ 8038372 h 12309475"/>
              <a:gd name="connsiteX159" fmla="*/ 18825847 w 24382411"/>
              <a:gd name="connsiteY159" fmla="*/ 8152578 h 12309475"/>
              <a:gd name="connsiteX160" fmla="*/ 19131459 w 24382411"/>
              <a:gd name="connsiteY160" fmla="*/ 8285057 h 12309475"/>
              <a:gd name="connsiteX161" fmla="*/ 19398173 w 24382411"/>
              <a:gd name="connsiteY161" fmla="*/ 8399263 h 12309475"/>
              <a:gd name="connsiteX162" fmla="*/ 19670443 w 24382411"/>
              <a:gd name="connsiteY162" fmla="*/ 8527174 h 12309475"/>
              <a:gd name="connsiteX163" fmla="*/ 20020507 w 24382411"/>
              <a:gd name="connsiteY163" fmla="*/ 8687063 h 12309475"/>
              <a:gd name="connsiteX164" fmla="*/ 20376127 w 24382411"/>
              <a:gd name="connsiteY164" fmla="*/ 8865225 h 12309475"/>
              <a:gd name="connsiteX165" fmla="*/ 20792871 w 24382411"/>
              <a:gd name="connsiteY165" fmla="*/ 9079932 h 12309475"/>
              <a:gd name="connsiteX166" fmla="*/ 21126263 w 24382411"/>
              <a:gd name="connsiteY166" fmla="*/ 9258094 h 12309475"/>
              <a:gd name="connsiteX167" fmla="*/ 21437431 w 24382411"/>
              <a:gd name="connsiteY167" fmla="*/ 9431687 h 12309475"/>
              <a:gd name="connsiteX168" fmla="*/ 21859731 w 24382411"/>
              <a:gd name="connsiteY168" fmla="*/ 9687509 h 12309475"/>
              <a:gd name="connsiteX169" fmla="*/ 22209795 w 24382411"/>
              <a:gd name="connsiteY169" fmla="*/ 9911354 h 12309475"/>
              <a:gd name="connsiteX170" fmla="*/ 22765451 w 24382411"/>
              <a:gd name="connsiteY170" fmla="*/ 10285950 h 12309475"/>
              <a:gd name="connsiteX171" fmla="*/ 23504475 w 24382411"/>
              <a:gd name="connsiteY171" fmla="*/ 10843277 h 12309475"/>
              <a:gd name="connsiteX172" fmla="*/ 24310175 w 24382411"/>
              <a:gd name="connsiteY172" fmla="*/ 11560491 h 12309475"/>
              <a:gd name="connsiteX173" fmla="*/ 24382411 w 24382411"/>
              <a:gd name="connsiteY173" fmla="*/ 11592469 h 12309475"/>
              <a:gd name="connsiteX174" fmla="*/ 24382411 w 24382411"/>
              <a:gd name="connsiteY174" fmla="*/ 11898542 h 12309475"/>
              <a:gd name="connsiteX175" fmla="*/ 24165705 w 24382411"/>
              <a:gd name="connsiteY175" fmla="*/ 11706675 h 12309475"/>
              <a:gd name="connsiteX176" fmla="*/ 23643387 w 24382411"/>
              <a:gd name="connsiteY176" fmla="*/ 11322943 h 12309475"/>
              <a:gd name="connsiteX177" fmla="*/ 23132183 w 24382411"/>
              <a:gd name="connsiteY177" fmla="*/ 10994029 h 12309475"/>
              <a:gd name="connsiteX178" fmla="*/ 22515405 w 24382411"/>
              <a:gd name="connsiteY178" fmla="*/ 10619433 h 12309475"/>
              <a:gd name="connsiteX179" fmla="*/ 22098663 w 24382411"/>
              <a:gd name="connsiteY179" fmla="*/ 10404725 h 12309475"/>
              <a:gd name="connsiteX180" fmla="*/ 21665251 w 24382411"/>
              <a:gd name="connsiteY180" fmla="*/ 10180881 h 12309475"/>
              <a:gd name="connsiteX181" fmla="*/ 21292961 w 24382411"/>
              <a:gd name="connsiteY181" fmla="*/ 10011855 h 12309475"/>
              <a:gd name="connsiteX182" fmla="*/ 20920671 w 24382411"/>
              <a:gd name="connsiteY182" fmla="*/ 9838262 h 12309475"/>
              <a:gd name="connsiteX183" fmla="*/ 20631731 w 24382411"/>
              <a:gd name="connsiteY183" fmla="*/ 9719487 h 12309475"/>
              <a:gd name="connsiteX184" fmla="*/ 20337231 w 24382411"/>
              <a:gd name="connsiteY184" fmla="*/ 9596145 h 12309475"/>
              <a:gd name="connsiteX185" fmla="*/ 20014951 w 24382411"/>
              <a:gd name="connsiteY185" fmla="*/ 9472802 h 12309475"/>
              <a:gd name="connsiteX186" fmla="*/ 19826027 w 24382411"/>
              <a:gd name="connsiteY186" fmla="*/ 9395141 h 12309475"/>
              <a:gd name="connsiteX187" fmla="*/ 19670443 w 24382411"/>
              <a:gd name="connsiteY187" fmla="*/ 9335754 h 12309475"/>
              <a:gd name="connsiteX188" fmla="*/ 19281485 w 24382411"/>
              <a:gd name="connsiteY188" fmla="*/ 9194139 h 12309475"/>
              <a:gd name="connsiteX189" fmla="*/ 18925865 w 24382411"/>
              <a:gd name="connsiteY189" fmla="*/ 9079932 h 12309475"/>
              <a:gd name="connsiteX190" fmla="*/ 18564687 w 24382411"/>
              <a:gd name="connsiteY190" fmla="*/ 8956589 h 12309475"/>
              <a:gd name="connsiteX191" fmla="*/ 18325755 w 24382411"/>
              <a:gd name="connsiteY191" fmla="*/ 8883497 h 12309475"/>
              <a:gd name="connsiteX192" fmla="*/ 18114607 w 24382411"/>
              <a:gd name="connsiteY192" fmla="*/ 8810406 h 12309475"/>
              <a:gd name="connsiteX193" fmla="*/ 17903457 w 24382411"/>
              <a:gd name="connsiteY193" fmla="*/ 8746450 h 12309475"/>
              <a:gd name="connsiteX194" fmla="*/ 17603403 w 24382411"/>
              <a:gd name="connsiteY194" fmla="*/ 8659653 h 12309475"/>
              <a:gd name="connsiteX195" fmla="*/ 17342243 w 24382411"/>
              <a:gd name="connsiteY195" fmla="*/ 8591130 h 12309475"/>
              <a:gd name="connsiteX196" fmla="*/ 17164435 w 24382411"/>
              <a:gd name="connsiteY196" fmla="*/ 8545447 h 12309475"/>
              <a:gd name="connsiteX197" fmla="*/ 16725465 w 24382411"/>
              <a:gd name="connsiteY197" fmla="*/ 8417536 h 12309475"/>
              <a:gd name="connsiteX198" fmla="*/ 16419855 w 24382411"/>
              <a:gd name="connsiteY198" fmla="*/ 8344444 h 12309475"/>
              <a:gd name="connsiteX199" fmla="*/ 16219818 w 24382411"/>
              <a:gd name="connsiteY199" fmla="*/ 8294194 h 12309475"/>
              <a:gd name="connsiteX200" fmla="*/ 15947547 w 24382411"/>
              <a:gd name="connsiteY200" fmla="*/ 8216533 h 12309475"/>
              <a:gd name="connsiteX201" fmla="*/ 15636379 w 24382411"/>
              <a:gd name="connsiteY201" fmla="*/ 8148010 h 12309475"/>
              <a:gd name="connsiteX202" fmla="*/ 15330767 w 24382411"/>
              <a:gd name="connsiteY202" fmla="*/ 8074918 h 12309475"/>
              <a:gd name="connsiteX203" fmla="*/ 14997374 w 24382411"/>
              <a:gd name="connsiteY203" fmla="*/ 8006394 h 12309475"/>
              <a:gd name="connsiteX204" fmla="*/ 14986261 w 24382411"/>
              <a:gd name="connsiteY204" fmla="*/ 8006394 h 12309475"/>
              <a:gd name="connsiteX205" fmla="*/ 14647311 w 24382411"/>
              <a:gd name="connsiteY205" fmla="*/ 7924166 h 12309475"/>
              <a:gd name="connsiteX206" fmla="*/ 14541735 w 24382411"/>
              <a:gd name="connsiteY206" fmla="*/ 7905893 h 12309475"/>
              <a:gd name="connsiteX207" fmla="*/ 14163889 w 24382411"/>
              <a:gd name="connsiteY207" fmla="*/ 7823664 h 12309475"/>
              <a:gd name="connsiteX208" fmla="*/ 13769373 w 24382411"/>
              <a:gd name="connsiteY208" fmla="*/ 7759709 h 12309475"/>
              <a:gd name="connsiteX209" fmla="*/ 13408197 w 24382411"/>
              <a:gd name="connsiteY209" fmla="*/ 7682048 h 12309475"/>
              <a:gd name="connsiteX210" fmla="*/ 13235943 w 24382411"/>
              <a:gd name="connsiteY210" fmla="*/ 7659207 h 12309475"/>
              <a:gd name="connsiteX211" fmla="*/ 12752522 w 24382411"/>
              <a:gd name="connsiteY211" fmla="*/ 7567842 h 12309475"/>
              <a:gd name="connsiteX212" fmla="*/ 12352449 w 24382411"/>
              <a:gd name="connsiteY212" fmla="*/ 7513023 h 12309475"/>
              <a:gd name="connsiteX213" fmla="*/ 11924594 w 24382411"/>
              <a:gd name="connsiteY213" fmla="*/ 7435363 h 12309475"/>
              <a:gd name="connsiteX214" fmla="*/ 11685662 w 24382411"/>
              <a:gd name="connsiteY214" fmla="*/ 7407953 h 12309475"/>
              <a:gd name="connsiteX215" fmla="*/ 11085553 w 24382411"/>
              <a:gd name="connsiteY215" fmla="*/ 7316588 h 12309475"/>
              <a:gd name="connsiteX216" fmla="*/ 10557679 w 24382411"/>
              <a:gd name="connsiteY216" fmla="*/ 7266338 h 12309475"/>
              <a:gd name="connsiteX217" fmla="*/ 10374314 w 24382411"/>
              <a:gd name="connsiteY217" fmla="*/ 7229792 h 12309475"/>
              <a:gd name="connsiteX218" fmla="*/ 10340973 w 24382411"/>
              <a:gd name="connsiteY218" fmla="*/ 7184109 h 12309475"/>
              <a:gd name="connsiteX219" fmla="*/ 10374314 w 24382411"/>
              <a:gd name="connsiteY219" fmla="*/ 6923719 h 12309475"/>
              <a:gd name="connsiteX220" fmla="*/ 10396539 w 24382411"/>
              <a:gd name="connsiteY220" fmla="*/ 6795808 h 12309475"/>
              <a:gd name="connsiteX221" fmla="*/ 10507670 w 24382411"/>
              <a:gd name="connsiteY221" fmla="*/ 6069456 h 12309475"/>
              <a:gd name="connsiteX222" fmla="*/ 10524340 w 24382411"/>
              <a:gd name="connsiteY222" fmla="*/ 5895863 h 12309475"/>
              <a:gd name="connsiteX223" fmla="*/ 10574349 w 24382411"/>
              <a:gd name="connsiteY223" fmla="*/ 5852179 h 12309475"/>
              <a:gd name="connsiteX224" fmla="*/ 0 w 24382411"/>
              <a:gd name="connsiteY224" fmla="*/ 0 h 12309475"/>
              <a:gd name="connsiteX225" fmla="*/ 24382411 w 24382411"/>
              <a:gd name="connsiteY225" fmla="*/ 0 h 12309475"/>
              <a:gd name="connsiteX226" fmla="*/ 24382411 w 24382411"/>
              <a:gd name="connsiteY226" fmla="*/ 11135910 h 12309475"/>
              <a:gd name="connsiteX227" fmla="*/ 24337959 w 24382411"/>
              <a:gd name="connsiteY227" fmla="*/ 11085666 h 12309475"/>
              <a:gd name="connsiteX228" fmla="*/ 24115695 w 24382411"/>
              <a:gd name="connsiteY228" fmla="*/ 10889257 h 12309475"/>
              <a:gd name="connsiteX229" fmla="*/ 22932135 w 24382411"/>
              <a:gd name="connsiteY229" fmla="*/ 9952891 h 12309475"/>
              <a:gd name="connsiteX230" fmla="*/ 22070859 w 24382411"/>
              <a:gd name="connsiteY230" fmla="*/ 9354530 h 12309475"/>
              <a:gd name="connsiteX231" fmla="*/ 21665227 w 24382411"/>
              <a:gd name="connsiteY231" fmla="*/ 9089607 h 12309475"/>
              <a:gd name="connsiteX232" fmla="*/ 21176247 w 24382411"/>
              <a:gd name="connsiteY232" fmla="*/ 8801845 h 12309475"/>
              <a:gd name="connsiteX233" fmla="*/ 20731715 w 24382411"/>
              <a:gd name="connsiteY233" fmla="*/ 8546057 h 12309475"/>
              <a:gd name="connsiteX234" fmla="*/ 20214951 w 24382411"/>
              <a:gd name="connsiteY234" fmla="*/ 8276567 h 12309475"/>
              <a:gd name="connsiteX235" fmla="*/ 19692631 w 24382411"/>
              <a:gd name="connsiteY235" fmla="*/ 8016211 h 12309475"/>
              <a:gd name="connsiteX236" fmla="*/ 19186979 w 24382411"/>
              <a:gd name="connsiteY236" fmla="*/ 7778694 h 12309475"/>
              <a:gd name="connsiteX237" fmla="*/ 18786903 w 24382411"/>
              <a:gd name="connsiteY237" fmla="*/ 7600556 h 12309475"/>
              <a:gd name="connsiteX238" fmla="*/ 18547967 w 24382411"/>
              <a:gd name="connsiteY238" fmla="*/ 7500068 h 12309475"/>
              <a:gd name="connsiteX239" fmla="*/ 18259023 w 24382411"/>
              <a:gd name="connsiteY239" fmla="*/ 7372174 h 12309475"/>
              <a:gd name="connsiteX240" fmla="*/ 17675579 w 24382411"/>
              <a:gd name="connsiteY240" fmla="*/ 7143792 h 12309475"/>
              <a:gd name="connsiteX241" fmla="*/ 17236607 w 24382411"/>
              <a:gd name="connsiteY241" fmla="*/ 6979356 h 12309475"/>
              <a:gd name="connsiteX242" fmla="*/ 16886543 w 24382411"/>
              <a:gd name="connsiteY242" fmla="*/ 6851463 h 12309475"/>
              <a:gd name="connsiteX243" fmla="*/ 16386446 w 24382411"/>
              <a:gd name="connsiteY243" fmla="*/ 6682460 h 12309475"/>
              <a:gd name="connsiteX244" fmla="*/ 16008597 w 24382411"/>
              <a:gd name="connsiteY244" fmla="*/ 6554567 h 12309475"/>
              <a:gd name="connsiteX245" fmla="*/ 15641860 w 24382411"/>
              <a:gd name="connsiteY245" fmla="*/ 6435807 h 12309475"/>
              <a:gd name="connsiteX246" fmla="*/ 15225115 w 24382411"/>
              <a:gd name="connsiteY246" fmla="*/ 6312481 h 12309475"/>
              <a:gd name="connsiteX247" fmla="*/ 14813925 w 24382411"/>
              <a:gd name="connsiteY247" fmla="*/ 6189155 h 12309475"/>
              <a:gd name="connsiteX248" fmla="*/ 14486085 w 24382411"/>
              <a:gd name="connsiteY248" fmla="*/ 6102369 h 12309475"/>
              <a:gd name="connsiteX249" fmla="*/ 14063783 w 24382411"/>
              <a:gd name="connsiteY249" fmla="*/ 5988178 h 12309475"/>
              <a:gd name="connsiteX250" fmla="*/ 13852631 w 24382411"/>
              <a:gd name="connsiteY250" fmla="*/ 5933367 h 12309475"/>
              <a:gd name="connsiteX251" fmla="*/ 13535905 w 24382411"/>
              <a:gd name="connsiteY251" fmla="*/ 5860284 h 12309475"/>
              <a:gd name="connsiteX252" fmla="*/ 13341423 w 24382411"/>
              <a:gd name="connsiteY252" fmla="*/ 5800904 h 12309475"/>
              <a:gd name="connsiteX253" fmla="*/ 12913564 w 24382411"/>
              <a:gd name="connsiteY253" fmla="*/ 5727823 h 12309475"/>
              <a:gd name="connsiteX254" fmla="*/ 12707969 w 24382411"/>
              <a:gd name="connsiteY254" fmla="*/ 5673011 h 12309475"/>
              <a:gd name="connsiteX255" fmla="*/ 12463478 w 24382411"/>
              <a:gd name="connsiteY255" fmla="*/ 5586225 h 12309475"/>
              <a:gd name="connsiteX256" fmla="*/ 12435695 w 24382411"/>
              <a:gd name="connsiteY256" fmla="*/ 5577090 h 12309475"/>
              <a:gd name="connsiteX257" fmla="*/ 11974497 w 24382411"/>
              <a:gd name="connsiteY257" fmla="*/ 5494872 h 12309475"/>
              <a:gd name="connsiteX258" fmla="*/ 11163233 w 24382411"/>
              <a:gd name="connsiteY258" fmla="*/ 5353276 h 12309475"/>
              <a:gd name="connsiteX259" fmla="*/ 10546447 w 24382411"/>
              <a:gd name="connsiteY259" fmla="*/ 5252787 h 12309475"/>
              <a:gd name="connsiteX260" fmla="*/ 10001899 w 24382411"/>
              <a:gd name="connsiteY260" fmla="*/ 5175138 h 12309475"/>
              <a:gd name="connsiteX261" fmla="*/ 9435126 w 24382411"/>
              <a:gd name="connsiteY261" fmla="*/ 5097488 h 12309475"/>
              <a:gd name="connsiteX262" fmla="*/ 8696096 w 24382411"/>
              <a:gd name="connsiteY262" fmla="*/ 5006135 h 12309475"/>
              <a:gd name="connsiteX263" fmla="*/ 8184888 w 24382411"/>
              <a:gd name="connsiteY263" fmla="*/ 4955891 h 12309475"/>
              <a:gd name="connsiteX264" fmla="*/ 7862605 w 24382411"/>
              <a:gd name="connsiteY264" fmla="*/ 4933053 h 12309475"/>
              <a:gd name="connsiteX265" fmla="*/ 7657011 w 24382411"/>
              <a:gd name="connsiteY265" fmla="*/ 4910215 h 12309475"/>
              <a:gd name="connsiteX266" fmla="*/ 7201369 w 24382411"/>
              <a:gd name="connsiteY266" fmla="*/ 4869106 h 12309475"/>
              <a:gd name="connsiteX267" fmla="*/ 6667934 w 24382411"/>
              <a:gd name="connsiteY267" fmla="*/ 4827997 h 12309475"/>
              <a:gd name="connsiteX268" fmla="*/ 6345651 w 24382411"/>
              <a:gd name="connsiteY268" fmla="*/ 4809728 h 12309475"/>
              <a:gd name="connsiteX269" fmla="*/ 5762206 w 24382411"/>
              <a:gd name="connsiteY269" fmla="*/ 4768617 h 12309475"/>
              <a:gd name="connsiteX270" fmla="*/ 5606621 w 24382411"/>
              <a:gd name="connsiteY270" fmla="*/ 4764050 h 12309475"/>
              <a:gd name="connsiteX271" fmla="*/ 4995394 w 24382411"/>
              <a:gd name="connsiteY271" fmla="*/ 4722942 h 12309475"/>
              <a:gd name="connsiteX272" fmla="*/ 4450846 w 24382411"/>
              <a:gd name="connsiteY272" fmla="*/ 4709239 h 12309475"/>
              <a:gd name="connsiteX273" fmla="*/ 3772938 w 24382411"/>
              <a:gd name="connsiteY273" fmla="*/ 4686400 h 12309475"/>
              <a:gd name="connsiteX274" fmla="*/ 3117259 w 24382411"/>
              <a:gd name="connsiteY274" fmla="*/ 4672698 h 12309475"/>
              <a:gd name="connsiteX275" fmla="*/ 1889247 w 24382411"/>
              <a:gd name="connsiteY275" fmla="*/ 4677265 h 12309475"/>
              <a:gd name="connsiteX276" fmla="*/ 1489171 w 24382411"/>
              <a:gd name="connsiteY276" fmla="*/ 4695535 h 12309475"/>
              <a:gd name="connsiteX277" fmla="*/ 544546 w 24382411"/>
              <a:gd name="connsiteY277" fmla="*/ 4722942 h 12309475"/>
              <a:gd name="connsiteX278" fmla="*/ 133357 w 24382411"/>
              <a:gd name="connsiteY278" fmla="*/ 4754915 h 12309475"/>
              <a:gd name="connsiteX279" fmla="*/ 0 w 24382411"/>
              <a:gd name="connsiteY279" fmla="*/ 4773186 h 12309475"/>
              <a:gd name="connsiteX280" fmla="*/ 0 w 24382411"/>
              <a:gd name="connsiteY280" fmla="*/ 0 h 1230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24382411" h="12309475">
                <a:moveTo>
                  <a:pt x="5991224" y="7564251"/>
                </a:moveTo>
                <a:cubicBezTo>
                  <a:pt x="6341267" y="7564251"/>
                  <a:pt x="6696867" y="7591654"/>
                  <a:pt x="7046911" y="7605355"/>
                </a:cubicBezTo>
                <a:cubicBezTo>
                  <a:pt x="7069136" y="7609922"/>
                  <a:pt x="7096917" y="7609922"/>
                  <a:pt x="7119142" y="7609922"/>
                </a:cubicBezTo>
                <a:cubicBezTo>
                  <a:pt x="7380286" y="7609922"/>
                  <a:pt x="7641430" y="7609922"/>
                  <a:pt x="7902574" y="7623624"/>
                </a:cubicBezTo>
                <a:cubicBezTo>
                  <a:pt x="8069261" y="7628191"/>
                  <a:pt x="8235948" y="7651026"/>
                  <a:pt x="8402635" y="7664728"/>
                </a:cubicBezTo>
                <a:cubicBezTo>
                  <a:pt x="8463755" y="7669295"/>
                  <a:pt x="8524873" y="7664728"/>
                  <a:pt x="8580435" y="7669295"/>
                </a:cubicBezTo>
                <a:cubicBezTo>
                  <a:pt x="8758235" y="7678429"/>
                  <a:pt x="8936035" y="7692130"/>
                  <a:pt x="9113836" y="7705832"/>
                </a:cubicBezTo>
                <a:cubicBezTo>
                  <a:pt x="9147173" y="7710399"/>
                  <a:pt x="9180511" y="7714966"/>
                  <a:pt x="9208292" y="7714966"/>
                </a:cubicBezTo>
                <a:cubicBezTo>
                  <a:pt x="9391647" y="7696697"/>
                  <a:pt x="9569447" y="7733234"/>
                  <a:pt x="9747247" y="7751503"/>
                </a:cubicBezTo>
                <a:cubicBezTo>
                  <a:pt x="9752804" y="7751503"/>
                  <a:pt x="9758360" y="7756070"/>
                  <a:pt x="9769474" y="7756070"/>
                </a:cubicBezTo>
                <a:cubicBezTo>
                  <a:pt x="9997279" y="7774338"/>
                  <a:pt x="10230641" y="7788040"/>
                  <a:pt x="10458449" y="7806308"/>
                </a:cubicBezTo>
                <a:cubicBezTo>
                  <a:pt x="10541792" y="7815442"/>
                  <a:pt x="10630691" y="7829144"/>
                  <a:pt x="10714035" y="7838278"/>
                </a:cubicBezTo>
                <a:cubicBezTo>
                  <a:pt x="10769597" y="7842845"/>
                  <a:pt x="10830716" y="7847412"/>
                  <a:pt x="10886279" y="7856546"/>
                </a:cubicBezTo>
                <a:cubicBezTo>
                  <a:pt x="10991848" y="7865680"/>
                  <a:pt x="11091860" y="7874815"/>
                  <a:pt x="11197430" y="7888516"/>
                </a:cubicBezTo>
                <a:cubicBezTo>
                  <a:pt x="11264104" y="7893083"/>
                  <a:pt x="11330779" y="7902217"/>
                  <a:pt x="11403010" y="7906784"/>
                </a:cubicBezTo>
                <a:cubicBezTo>
                  <a:pt x="11575254" y="7925053"/>
                  <a:pt x="11747497" y="7943321"/>
                  <a:pt x="11919742" y="7961590"/>
                </a:cubicBezTo>
                <a:cubicBezTo>
                  <a:pt x="11941967" y="7961590"/>
                  <a:pt x="11958635" y="7966157"/>
                  <a:pt x="11975305" y="7970724"/>
                </a:cubicBezTo>
                <a:cubicBezTo>
                  <a:pt x="12064204" y="7984425"/>
                  <a:pt x="12147547" y="7993559"/>
                  <a:pt x="12230891" y="8007261"/>
                </a:cubicBezTo>
                <a:cubicBezTo>
                  <a:pt x="12408691" y="8034663"/>
                  <a:pt x="12580935" y="8062066"/>
                  <a:pt x="12753179" y="8084901"/>
                </a:cubicBezTo>
                <a:cubicBezTo>
                  <a:pt x="12819854" y="8094036"/>
                  <a:pt x="12892085" y="8094036"/>
                  <a:pt x="12964316" y="8107737"/>
                </a:cubicBezTo>
                <a:cubicBezTo>
                  <a:pt x="13147673" y="8135140"/>
                  <a:pt x="13325473" y="8171677"/>
                  <a:pt x="13508829" y="8199079"/>
                </a:cubicBezTo>
                <a:cubicBezTo>
                  <a:pt x="13642179" y="8221915"/>
                  <a:pt x="13781085" y="8231049"/>
                  <a:pt x="13914435" y="8253884"/>
                </a:cubicBezTo>
                <a:cubicBezTo>
                  <a:pt x="14036673" y="8276720"/>
                  <a:pt x="14158910" y="8308690"/>
                  <a:pt x="14281147" y="8331525"/>
                </a:cubicBezTo>
                <a:cubicBezTo>
                  <a:pt x="14314485" y="8340659"/>
                  <a:pt x="14347823" y="8345227"/>
                  <a:pt x="14375604" y="8345227"/>
                </a:cubicBezTo>
                <a:cubicBezTo>
                  <a:pt x="14386716" y="8349794"/>
                  <a:pt x="14403385" y="8345227"/>
                  <a:pt x="14414497" y="8349794"/>
                </a:cubicBezTo>
                <a:cubicBezTo>
                  <a:pt x="14542291" y="8372629"/>
                  <a:pt x="14664529" y="8400032"/>
                  <a:pt x="14792323" y="8427434"/>
                </a:cubicBezTo>
                <a:cubicBezTo>
                  <a:pt x="14825660" y="8432001"/>
                  <a:pt x="14853441" y="8436569"/>
                  <a:pt x="14881223" y="8445703"/>
                </a:cubicBezTo>
                <a:cubicBezTo>
                  <a:pt x="15025685" y="8473105"/>
                  <a:pt x="15164591" y="8505075"/>
                  <a:pt x="15303497" y="8532478"/>
                </a:cubicBezTo>
                <a:cubicBezTo>
                  <a:pt x="15414623" y="8555313"/>
                  <a:pt x="15531304" y="8573582"/>
                  <a:pt x="15647985" y="8596417"/>
                </a:cubicBezTo>
                <a:cubicBezTo>
                  <a:pt x="15742441" y="8614686"/>
                  <a:pt x="15842454" y="8642088"/>
                  <a:pt x="15942466" y="8669491"/>
                </a:cubicBezTo>
                <a:cubicBezTo>
                  <a:pt x="15953579" y="8674058"/>
                  <a:pt x="15964691" y="8678625"/>
                  <a:pt x="15981360" y="8683192"/>
                </a:cubicBezTo>
                <a:cubicBezTo>
                  <a:pt x="16086929" y="8706028"/>
                  <a:pt x="16198054" y="8724296"/>
                  <a:pt x="16309179" y="8747132"/>
                </a:cubicBezTo>
                <a:cubicBezTo>
                  <a:pt x="16398079" y="8769967"/>
                  <a:pt x="16486979" y="8801937"/>
                  <a:pt x="16581435" y="8824773"/>
                </a:cubicBezTo>
                <a:cubicBezTo>
                  <a:pt x="16675891" y="8847608"/>
                  <a:pt x="16775903" y="8865877"/>
                  <a:pt x="16870359" y="8888712"/>
                </a:cubicBezTo>
                <a:cubicBezTo>
                  <a:pt x="16948147" y="8906981"/>
                  <a:pt x="17020379" y="8925249"/>
                  <a:pt x="17098167" y="8943517"/>
                </a:cubicBezTo>
                <a:cubicBezTo>
                  <a:pt x="17181511" y="8970920"/>
                  <a:pt x="17259297" y="8998323"/>
                  <a:pt x="17342641" y="9021158"/>
                </a:cubicBezTo>
                <a:cubicBezTo>
                  <a:pt x="17431541" y="9043994"/>
                  <a:pt x="17520441" y="9062262"/>
                  <a:pt x="17609341" y="9089665"/>
                </a:cubicBezTo>
                <a:cubicBezTo>
                  <a:pt x="17687129" y="9107933"/>
                  <a:pt x="17764915" y="9135336"/>
                  <a:pt x="17842703" y="9158171"/>
                </a:cubicBezTo>
                <a:cubicBezTo>
                  <a:pt x="17903823" y="9176440"/>
                  <a:pt x="17970497" y="9199275"/>
                  <a:pt x="18037173" y="9217544"/>
                </a:cubicBezTo>
                <a:cubicBezTo>
                  <a:pt x="18170523" y="9258648"/>
                  <a:pt x="18309429" y="9295185"/>
                  <a:pt x="18442779" y="9336289"/>
                </a:cubicBezTo>
                <a:cubicBezTo>
                  <a:pt x="18515011" y="9359124"/>
                  <a:pt x="18587241" y="9386527"/>
                  <a:pt x="18659473" y="9409362"/>
                </a:cubicBezTo>
                <a:cubicBezTo>
                  <a:pt x="18731703" y="9432198"/>
                  <a:pt x="18798379" y="9455033"/>
                  <a:pt x="18870611" y="9473302"/>
                </a:cubicBezTo>
                <a:cubicBezTo>
                  <a:pt x="18937285" y="9496137"/>
                  <a:pt x="19003959" y="9514406"/>
                  <a:pt x="19065079" y="9537241"/>
                </a:cubicBezTo>
                <a:cubicBezTo>
                  <a:pt x="19198429" y="9582912"/>
                  <a:pt x="19337335" y="9628583"/>
                  <a:pt x="19465129" y="9678821"/>
                </a:cubicBezTo>
                <a:cubicBezTo>
                  <a:pt x="19576253" y="9715359"/>
                  <a:pt x="19681823" y="9761029"/>
                  <a:pt x="19792947" y="9802133"/>
                </a:cubicBezTo>
                <a:cubicBezTo>
                  <a:pt x="19898517" y="9843237"/>
                  <a:pt x="20009641" y="9879774"/>
                  <a:pt x="20120767" y="9920878"/>
                </a:cubicBezTo>
                <a:cubicBezTo>
                  <a:pt x="20170773" y="9939147"/>
                  <a:pt x="20220779" y="9957415"/>
                  <a:pt x="20270785" y="9980251"/>
                </a:cubicBezTo>
                <a:cubicBezTo>
                  <a:pt x="20426359" y="10039623"/>
                  <a:pt x="20581935" y="10103563"/>
                  <a:pt x="20737511" y="10167502"/>
                </a:cubicBezTo>
                <a:cubicBezTo>
                  <a:pt x="20904197" y="10240576"/>
                  <a:pt x="21070885" y="10318217"/>
                  <a:pt x="21243129" y="10395857"/>
                </a:cubicBezTo>
                <a:cubicBezTo>
                  <a:pt x="21365367" y="10450663"/>
                  <a:pt x="21493159" y="10500901"/>
                  <a:pt x="21615397" y="10555706"/>
                </a:cubicBezTo>
                <a:cubicBezTo>
                  <a:pt x="21726523" y="10610511"/>
                  <a:pt x="21837647" y="10665317"/>
                  <a:pt x="21948773" y="10720122"/>
                </a:cubicBezTo>
                <a:cubicBezTo>
                  <a:pt x="22098791" y="10797763"/>
                  <a:pt x="22248811" y="10870837"/>
                  <a:pt x="22398829" y="10953044"/>
                </a:cubicBezTo>
                <a:cubicBezTo>
                  <a:pt x="22559959" y="11035252"/>
                  <a:pt x="22721091" y="11122027"/>
                  <a:pt x="22871111" y="11213369"/>
                </a:cubicBezTo>
                <a:cubicBezTo>
                  <a:pt x="23082247" y="11336681"/>
                  <a:pt x="23293385" y="11459993"/>
                  <a:pt x="23498967" y="11587872"/>
                </a:cubicBezTo>
                <a:cubicBezTo>
                  <a:pt x="23654541" y="11688349"/>
                  <a:pt x="23810117" y="11797959"/>
                  <a:pt x="23965691" y="11903003"/>
                </a:cubicBezTo>
                <a:cubicBezTo>
                  <a:pt x="24043479" y="11962375"/>
                  <a:pt x="24126823" y="12017180"/>
                  <a:pt x="24204611" y="12076553"/>
                </a:cubicBezTo>
                <a:cubicBezTo>
                  <a:pt x="24226835" y="12094821"/>
                  <a:pt x="24249059" y="12117657"/>
                  <a:pt x="24260173" y="12140492"/>
                </a:cubicBezTo>
                <a:cubicBezTo>
                  <a:pt x="24293511" y="12208999"/>
                  <a:pt x="24299067" y="12213566"/>
                  <a:pt x="24382411" y="12177029"/>
                </a:cubicBezTo>
                <a:lnTo>
                  <a:pt x="24382411" y="12309475"/>
                </a:lnTo>
                <a:cubicBezTo>
                  <a:pt x="24293511" y="12250103"/>
                  <a:pt x="24210167" y="12190730"/>
                  <a:pt x="24126823" y="12135925"/>
                </a:cubicBezTo>
                <a:cubicBezTo>
                  <a:pt x="24026811" y="12071985"/>
                  <a:pt x="23926797" y="12017180"/>
                  <a:pt x="23821229" y="11962375"/>
                </a:cubicBezTo>
                <a:cubicBezTo>
                  <a:pt x="23682323" y="11884734"/>
                  <a:pt x="23537859" y="11811661"/>
                  <a:pt x="23393397" y="11734019"/>
                </a:cubicBezTo>
                <a:cubicBezTo>
                  <a:pt x="23276717" y="11674647"/>
                  <a:pt x="23165591" y="11610708"/>
                  <a:pt x="23054467" y="11555903"/>
                </a:cubicBezTo>
                <a:cubicBezTo>
                  <a:pt x="22937785" y="11496530"/>
                  <a:pt x="22821103" y="11441725"/>
                  <a:pt x="22698867" y="11391487"/>
                </a:cubicBezTo>
                <a:cubicBezTo>
                  <a:pt x="22571073" y="11327547"/>
                  <a:pt x="22437723" y="11268175"/>
                  <a:pt x="22304373" y="11213369"/>
                </a:cubicBezTo>
                <a:cubicBezTo>
                  <a:pt x="22204359" y="11172265"/>
                  <a:pt x="22104347" y="11135729"/>
                  <a:pt x="22004335" y="11094625"/>
                </a:cubicBezTo>
                <a:cubicBezTo>
                  <a:pt x="21904323" y="11053521"/>
                  <a:pt x="21798753" y="11007849"/>
                  <a:pt x="21698741" y="10966745"/>
                </a:cubicBezTo>
                <a:cubicBezTo>
                  <a:pt x="21654291" y="10948477"/>
                  <a:pt x="21604285" y="10930209"/>
                  <a:pt x="21559835" y="10911940"/>
                </a:cubicBezTo>
                <a:cubicBezTo>
                  <a:pt x="21443153" y="10875403"/>
                  <a:pt x="21326473" y="10838867"/>
                  <a:pt x="21215347" y="10797763"/>
                </a:cubicBezTo>
                <a:cubicBezTo>
                  <a:pt x="21098667" y="10756659"/>
                  <a:pt x="20987541" y="10710988"/>
                  <a:pt x="20870859" y="10669884"/>
                </a:cubicBezTo>
                <a:cubicBezTo>
                  <a:pt x="20804185" y="10647048"/>
                  <a:pt x="20731953" y="10628780"/>
                  <a:pt x="20659723" y="10610511"/>
                </a:cubicBezTo>
                <a:cubicBezTo>
                  <a:pt x="20587491" y="10587676"/>
                  <a:pt x="20520817" y="10564840"/>
                  <a:pt x="20448585" y="10542005"/>
                </a:cubicBezTo>
                <a:cubicBezTo>
                  <a:pt x="20348573" y="10514602"/>
                  <a:pt x="20248559" y="10487199"/>
                  <a:pt x="20154103" y="10455230"/>
                </a:cubicBezTo>
                <a:cubicBezTo>
                  <a:pt x="20070759" y="10432394"/>
                  <a:pt x="19992973" y="10400425"/>
                  <a:pt x="19915185" y="10373022"/>
                </a:cubicBezTo>
                <a:cubicBezTo>
                  <a:pt x="19854067" y="10354753"/>
                  <a:pt x="19798503" y="10341052"/>
                  <a:pt x="19737385" y="10322783"/>
                </a:cubicBezTo>
                <a:cubicBezTo>
                  <a:pt x="19642929" y="10299948"/>
                  <a:pt x="19542917" y="10281679"/>
                  <a:pt x="19454017" y="10258844"/>
                </a:cubicBezTo>
                <a:cubicBezTo>
                  <a:pt x="19365117" y="10236009"/>
                  <a:pt x="19287329" y="10208606"/>
                  <a:pt x="19203985" y="10185770"/>
                </a:cubicBezTo>
                <a:cubicBezTo>
                  <a:pt x="19176203" y="10176636"/>
                  <a:pt x="19142867" y="10172069"/>
                  <a:pt x="19115085" y="10167502"/>
                </a:cubicBezTo>
                <a:cubicBezTo>
                  <a:pt x="19076191" y="10158368"/>
                  <a:pt x="19037297" y="10149233"/>
                  <a:pt x="19003959" y="10135532"/>
                </a:cubicBezTo>
                <a:cubicBezTo>
                  <a:pt x="18992847" y="10135532"/>
                  <a:pt x="18981735" y="10126398"/>
                  <a:pt x="18970623" y="10126398"/>
                </a:cubicBezTo>
                <a:cubicBezTo>
                  <a:pt x="18815047" y="10089861"/>
                  <a:pt x="18659473" y="10057891"/>
                  <a:pt x="18509453" y="10021355"/>
                </a:cubicBezTo>
                <a:cubicBezTo>
                  <a:pt x="18370547" y="9989385"/>
                  <a:pt x="18237197" y="9957415"/>
                  <a:pt x="18103847" y="9930013"/>
                </a:cubicBezTo>
                <a:cubicBezTo>
                  <a:pt x="17987167" y="9907177"/>
                  <a:pt x="17870485" y="9893475"/>
                  <a:pt x="17759359" y="9870640"/>
                </a:cubicBezTo>
                <a:cubicBezTo>
                  <a:pt x="17731579" y="9866073"/>
                  <a:pt x="17703797" y="9856939"/>
                  <a:pt x="17676015" y="9852371"/>
                </a:cubicBezTo>
                <a:cubicBezTo>
                  <a:pt x="17631567" y="9843237"/>
                  <a:pt x="17592673" y="9834103"/>
                  <a:pt x="17548223" y="9824969"/>
                </a:cubicBezTo>
                <a:cubicBezTo>
                  <a:pt x="17514885" y="9820402"/>
                  <a:pt x="17481547" y="9815835"/>
                  <a:pt x="17448211" y="9811267"/>
                </a:cubicBezTo>
                <a:cubicBezTo>
                  <a:pt x="17314859" y="9783865"/>
                  <a:pt x="17175955" y="9751895"/>
                  <a:pt x="17037047" y="9729060"/>
                </a:cubicBezTo>
                <a:cubicBezTo>
                  <a:pt x="16903697" y="9706224"/>
                  <a:pt x="16770347" y="9692523"/>
                  <a:pt x="16636997" y="9669687"/>
                </a:cubicBezTo>
                <a:cubicBezTo>
                  <a:pt x="16498091" y="9646852"/>
                  <a:pt x="16359185" y="9619449"/>
                  <a:pt x="16220279" y="9592047"/>
                </a:cubicBezTo>
                <a:cubicBezTo>
                  <a:pt x="16175829" y="9587479"/>
                  <a:pt x="16131379" y="9582912"/>
                  <a:pt x="16092485" y="9578345"/>
                </a:cubicBezTo>
                <a:cubicBezTo>
                  <a:pt x="16036923" y="9573778"/>
                  <a:pt x="15986916" y="9569211"/>
                  <a:pt x="15936910" y="9564644"/>
                </a:cubicBezTo>
                <a:cubicBezTo>
                  <a:pt x="15831341" y="9550943"/>
                  <a:pt x="15720216" y="9537241"/>
                  <a:pt x="15614647" y="9518973"/>
                </a:cubicBezTo>
                <a:cubicBezTo>
                  <a:pt x="15536860" y="9509839"/>
                  <a:pt x="15453516" y="9491570"/>
                  <a:pt x="15375729" y="9482436"/>
                </a:cubicBezTo>
                <a:cubicBezTo>
                  <a:pt x="15192373" y="9464167"/>
                  <a:pt x="15009016" y="9445899"/>
                  <a:pt x="14825660" y="9427631"/>
                </a:cubicBezTo>
                <a:cubicBezTo>
                  <a:pt x="14764541" y="9418497"/>
                  <a:pt x="14703423" y="9395661"/>
                  <a:pt x="14642304" y="9391094"/>
                </a:cubicBezTo>
                <a:cubicBezTo>
                  <a:pt x="14386716" y="9368258"/>
                  <a:pt x="14136685" y="9354557"/>
                  <a:pt x="13886654" y="9331721"/>
                </a:cubicBezTo>
                <a:cubicBezTo>
                  <a:pt x="13808866" y="9327154"/>
                  <a:pt x="13731079" y="9304319"/>
                  <a:pt x="13653291" y="9299752"/>
                </a:cubicBezTo>
                <a:cubicBezTo>
                  <a:pt x="13514385" y="9286050"/>
                  <a:pt x="13375479" y="9281483"/>
                  <a:pt x="13236573" y="9272349"/>
                </a:cubicBezTo>
                <a:cubicBezTo>
                  <a:pt x="13047660" y="9258648"/>
                  <a:pt x="12858747" y="9244946"/>
                  <a:pt x="12664279" y="9231245"/>
                </a:cubicBezTo>
                <a:cubicBezTo>
                  <a:pt x="12475366" y="9217544"/>
                  <a:pt x="12286454" y="9199275"/>
                  <a:pt x="12091985" y="9194708"/>
                </a:cubicBezTo>
                <a:cubicBezTo>
                  <a:pt x="11880847" y="9185574"/>
                  <a:pt x="11664154" y="9194708"/>
                  <a:pt x="11453016" y="9176440"/>
                </a:cubicBezTo>
                <a:cubicBezTo>
                  <a:pt x="10297316" y="9089665"/>
                  <a:pt x="9136061" y="9149037"/>
                  <a:pt x="7980361" y="9135336"/>
                </a:cubicBezTo>
                <a:cubicBezTo>
                  <a:pt x="7724773" y="9135336"/>
                  <a:pt x="7463630" y="9162739"/>
                  <a:pt x="7202485" y="9181007"/>
                </a:cubicBezTo>
                <a:cubicBezTo>
                  <a:pt x="7185817" y="9181007"/>
                  <a:pt x="7163592" y="9181007"/>
                  <a:pt x="7146923" y="9181007"/>
                </a:cubicBezTo>
                <a:cubicBezTo>
                  <a:pt x="6813549" y="9181007"/>
                  <a:pt x="6480173" y="9176440"/>
                  <a:pt x="6152355" y="9226678"/>
                </a:cubicBezTo>
                <a:cubicBezTo>
                  <a:pt x="6030117" y="9240379"/>
                  <a:pt x="5902322" y="9231245"/>
                  <a:pt x="5774529" y="9240379"/>
                </a:cubicBezTo>
                <a:cubicBezTo>
                  <a:pt x="5607842" y="9249513"/>
                  <a:pt x="5441155" y="9267782"/>
                  <a:pt x="5274466" y="9276916"/>
                </a:cubicBezTo>
                <a:cubicBezTo>
                  <a:pt x="5241130" y="9281483"/>
                  <a:pt x="5207791" y="9281483"/>
                  <a:pt x="5174454" y="9286050"/>
                </a:cubicBezTo>
                <a:cubicBezTo>
                  <a:pt x="5013324" y="9299752"/>
                  <a:pt x="4852192" y="9313453"/>
                  <a:pt x="4691061" y="9327154"/>
                </a:cubicBezTo>
                <a:cubicBezTo>
                  <a:pt x="4635499" y="9331721"/>
                  <a:pt x="4579936" y="9327154"/>
                  <a:pt x="4529930" y="9331721"/>
                </a:cubicBezTo>
                <a:cubicBezTo>
                  <a:pt x="4435473" y="9340856"/>
                  <a:pt x="4341017" y="9340856"/>
                  <a:pt x="4257674" y="9368258"/>
                </a:cubicBezTo>
                <a:cubicBezTo>
                  <a:pt x="4157661" y="9395661"/>
                  <a:pt x="4096543" y="9349990"/>
                  <a:pt x="4029868" y="9318020"/>
                </a:cubicBezTo>
                <a:cubicBezTo>
                  <a:pt x="3879848" y="9240379"/>
                  <a:pt x="3735386" y="9162739"/>
                  <a:pt x="3585367" y="9085098"/>
                </a:cubicBezTo>
                <a:cubicBezTo>
                  <a:pt x="3485355" y="9030292"/>
                  <a:pt x="3385341" y="8975487"/>
                  <a:pt x="3285329" y="8920682"/>
                </a:cubicBezTo>
                <a:cubicBezTo>
                  <a:pt x="3174204" y="8861309"/>
                  <a:pt x="3057523" y="8801937"/>
                  <a:pt x="2946399" y="8742565"/>
                </a:cubicBezTo>
                <a:cubicBezTo>
                  <a:pt x="2840830" y="8687759"/>
                  <a:pt x="2740818" y="8632954"/>
                  <a:pt x="2635248" y="8578149"/>
                </a:cubicBezTo>
                <a:cubicBezTo>
                  <a:pt x="2524123" y="8518776"/>
                  <a:pt x="2418554" y="8459404"/>
                  <a:pt x="2312986" y="8400032"/>
                </a:cubicBezTo>
                <a:cubicBezTo>
                  <a:pt x="2201861" y="8340659"/>
                  <a:pt x="2090735" y="8281287"/>
                  <a:pt x="1974054" y="8221915"/>
                </a:cubicBezTo>
                <a:cubicBezTo>
                  <a:pt x="1868485" y="8162542"/>
                  <a:pt x="1757360" y="8112304"/>
                  <a:pt x="1646236" y="8052932"/>
                </a:cubicBezTo>
                <a:cubicBezTo>
                  <a:pt x="1485105" y="7966157"/>
                  <a:pt x="1323973" y="7879382"/>
                  <a:pt x="1162842" y="7792607"/>
                </a:cubicBezTo>
                <a:cubicBezTo>
                  <a:pt x="1140617" y="7778905"/>
                  <a:pt x="1107279" y="7774338"/>
                  <a:pt x="1085054" y="7760637"/>
                </a:cubicBezTo>
                <a:cubicBezTo>
                  <a:pt x="1057273" y="7742369"/>
                  <a:pt x="1040604" y="7719533"/>
                  <a:pt x="1023935" y="7696697"/>
                </a:cubicBezTo>
                <a:cubicBezTo>
                  <a:pt x="1046160" y="7687563"/>
                  <a:pt x="1068385" y="7669295"/>
                  <a:pt x="1096167" y="7669295"/>
                </a:cubicBezTo>
                <a:cubicBezTo>
                  <a:pt x="1301748" y="7660161"/>
                  <a:pt x="1512886" y="7664728"/>
                  <a:pt x="1718467" y="7655593"/>
                </a:cubicBezTo>
                <a:cubicBezTo>
                  <a:pt x="1962942" y="7641892"/>
                  <a:pt x="2201861" y="7623624"/>
                  <a:pt x="2440779" y="7609922"/>
                </a:cubicBezTo>
                <a:cubicBezTo>
                  <a:pt x="2468560" y="7609922"/>
                  <a:pt x="2496342" y="7609922"/>
                  <a:pt x="2524123" y="7609922"/>
                </a:cubicBezTo>
                <a:cubicBezTo>
                  <a:pt x="2829717" y="7600788"/>
                  <a:pt x="3135310" y="7591654"/>
                  <a:pt x="3440905" y="7582520"/>
                </a:cubicBezTo>
                <a:cubicBezTo>
                  <a:pt x="3557586" y="7582520"/>
                  <a:pt x="3668711" y="7573386"/>
                  <a:pt x="3785392" y="7573386"/>
                </a:cubicBezTo>
                <a:cubicBezTo>
                  <a:pt x="4524374" y="7568818"/>
                  <a:pt x="5257799" y="7559684"/>
                  <a:pt x="5991224" y="7564251"/>
                </a:cubicBezTo>
                <a:close/>
                <a:moveTo>
                  <a:pt x="10574349" y="5852179"/>
                </a:moveTo>
                <a:cubicBezTo>
                  <a:pt x="10583032" y="5851608"/>
                  <a:pt x="10592408" y="5852466"/>
                  <a:pt x="10602133" y="5854750"/>
                </a:cubicBezTo>
                <a:cubicBezTo>
                  <a:pt x="10685480" y="5868453"/>
                  <a:pt x="10763274" y="5886728"/>
                  <a:pt x="10841064" y="5900432"/>
                </a:cubicBezTo>
                <a:cubicBezTo>
                  <a:pt x="11002205" y="5932409"/>
                  <a:pt x="11157791" y="5964387"/>
                  <a:pt x="11313373" y="5996366"/>
                </a:cubicBezTo>
                <a:cubicBezTo>
                  <a:pt x="11463399" y="6023774"/>
                  <a:pt x="11613426" y="6055752"/>
                  <a:pt x="11757897" y="6083161"/>
                </a:cubicBezTo>
                <a:cubicBezTo>
                  <a:pt x="11874585" y="6101435"/>
                  <a:pt x="11996832" y="6119707"/>
                  <a:pt x="12113517" y="6142548"/>
                </a:cubicBezTo>
                <a:cubicBezTo>
                  <a:pt x="12224648" y="6165390"/>
                  <a:pt x="12335780" y="6192799"/>
                  <a:pt x="12452467" y="6220209"/>
                </a:cubicBezTo>
                <a:cubicBezTo>
                  <a:pt x="12480250" y="6229345"/>
                  <a:pt x="12513590" y="6229345"/>
                  <a:pt x="12546929" y="6238483"/>
                </a:cubicBezTo>
                <a:cubicBezTo>
                  <a:pt x="12663617" y="6265891"/>
                  <a:pt x="12785861" y="6297869"/>
                  <a:pt x="12902549" y="6320710"/>
                </a:cubicBezTo>
                <a:cubicBezTo>
                  <a:pt x="13013681" y="6348121"/>
                  <a:pt x="13130368" y="6361824"/>
                  <a:pt x="13235943" y="6389234"/>
                </a:cubicBezTo>
                <a:cubicBezTo>
                  <a:pt x="13341518" y="6412076"/>
                  <a:pt x="13435979" y="6444053"/>
                  <a:pt x="13541554" y="6466894"/>
                </a:cubicBezTo>
                <a:cubicBezTo>
                  <a:pt x="13636016" y="6494304"/>
                  <a:pt x="13736034" y="6512577"/>
                  <a:pt x="13836052" y="6539986"/>
                </a:cubicBezTo>
                <a:cubicBezTo>
                  <a:pt x="13936070" y="6562827"/>
                  <a:pt x="14036088" y="6590238"/>
                  <a:pt x="14136107" y="6617646"/>
                </a:cubicBezTo>
                <a:cubicBezTo>
                  <a:pt x="14225011" y="6640488"/>
                  <a:pt x="14319473" y="6658762"/>
                  <a:pt x="14413935" y="6681602"/>
                </a:cubicBezTo>
                <a:cubicBezTo>
                  <a:pt x="14497283" y="6699876"/>
                  <a:pt x="14580631" y="6722716"/>
                  <a:pt x="14663980" y="6745557"/>
                </a:cubicBezTo>
                <a:cubicBezTo>
                  <a:pt x="14775111" y="6772967"/>
                  <a:pt x="14886243" y="6800376"/>
                  <a:pt x="14997374" y="6832354"/>
                </a:cubicBezTo>
                <a:cubicBezTo>
                  <a:pt x="15075166" y="6855195"/>
                  <a:pt x="15147401" y="6882605"/>
                  <a:pt x="15225193" y="6905446"/>
                </a:cubicBezTo>
                <a:cubicBezTo>
                  <a:pt x="15297429" y="6928287"/>
                  <a:pt x="15375221" y="6951128"/>
                  <a:pt x="15447455" y="6973970"/>
                </a:cubicBezTo>
                <a:cubicBezTo>
                  <a:pt x="15547474" y="7001379"/>
                  <a:pt x="15647492" y="7033357"/>
                  <a:pt x="15741953" y="7060766"/>
                </a:cubicBezTo>
                <a:cubicBezTo>
                  <a:pt x="15825302" y="7083608"/>
                  <a:pt x="15903094" y="7101881"/>
                  <a:pt x="15986443" y="7124722"/>
                </a:cubicBezTo>
                <a:cubicBezTo>
                  <a:pt x="16053121" y="7142995"/>
                  <a:pt x="16114243" y="7165836"/>
                  <a:pt x="16180922" y="7184109"/>
                </a:cubicBezTo>
                <a:cubicBezTo>
                  <a:pt x="16269827" y="7216087"/>
                  <a:pt x="16358732" y="7243496"/>
                  <a:pt x="16447637" y="7270906"/>
                </a:cubicBezTo>
                <a:cubicBezTo>
                  <a:pt x="16569881" y="7312020"/>
                  <a:pt x="16686569" y="7357703"/>
                  <a:pt x="16808815" y="7398817"/>
                </a:cubicBezTo>
                <a:cubicBezTo>
                  <a:pt x="16881049" y="7421658"/>
                  <a:pt x="16953285" y="7444499"/>
                  <a:pt x="17025519" y="7467341"/>
                </a:cubicBezTo>
                <a:cubicBezTo>
                  <a:pt x="17092199" y="7490182"/>
                  <a:pt x="17158877" y="7517591"/>
                  <a:pt x="17225555" y="7540433"/>
                </a:cubicBezTo>
                <a:cubicBezTo>
                  <a:pt x="17281123" y="7563274"/>
                  <a:pt x="17336687" y="7586115"/>
                  <a:pt x="17392253" y="7604388"/>
                </a:cubicBezTo>
                <a:cubicBezTo>
                  <a:pt x="17508941" y="7640934"/>
                  <a:pt x="17625629" y="7672912"/>
                  <a:pt x="17736759" y="7718594"/>
                </a:cubicBezTo>
                <a:cubicBezTo>
                  <a:pt x="17881231" y="7773413"/>
                  <a:pt x="18020145" y="7832801"/>
                  <a:pt x="18164615" y="7892188"/>
                </a:cubicBezTo>
                <a:cubicBezTo>
                  <a:pt x="18231295" y="7915029"/>
                  <a:pt x="18303529" y="7933302"/>
                  <a:pt x="18370209" y="7960711"/>
                </a:cubicBezTo>
                <a:cubicBezTo>
                  <a:pt x="18431331" y="7983553"/>
                  <a:pt x="18486897" y="8015530"/>
                  <a:pt x="18542463" y="8038372"/>
                </a:cubicBezTo>
                <a:cubicBezTo>
                  <a:pt x="18636923" y="8079486"/>
                  <a:pt x="18731385" y="8116032"/>
                  <a:pt x="18825847" y="8152578"/>
                </a:cubicBezTo>
                <a:cubicBezTo>
                  <a:pt x="18925865" y="8198260"/>
                  <a:pt x="19025883" y="8243943"/>
                  <a:pt x="19131459" y="8285057"/>
                </a:cubicBezTo>
                <a:cubicBezTo>
                  <a:pt x="19220363" y="8321603"/>
                  <a:pt x="19309267" y="8358149"/>
                  <a:pt x="19398173" y="8399263"/>
                </a:cubicBezTo>
                <a:cubicBezTo>
                  <a:pt x="19487079" y="8440377"/>
                  <a:pt x="19581539" y="8486060"/>
                  <a:pt x="19670443" y="8527174"/>
                </a:cubicBezTo>
                <a:cubicBezTo>
                  <a:pt x="19787131" y="8581993"/>
                  <a:pt x="19903819" y="8632244"/>
                  <a:pt x="20020507" y="8687063"/>
                </a:cubicBezTo>
                <a:cubicBezTo>
                  <a:pt x="20137195" y="8746450"/>
                  <a:pt x="20253883" y="8805837"/>
                  <a:pt x="20376127" y="8865225"/>
                </a:cubicBezTo>
                <a:cubicBezTo>
                  <a:pt x="20515043" y="8933748"/>
                  <a:pt x="20653955" y="9006840"/>
                  <a:pt x="20792871" y="9079932"/>
                </a:cubicBezTo>
                <a:cubicBezTo>
                  <a:pt x="20904003" y="9139319"/>
                  <a:pt x="21015133" y="9198707"/>
                  <a:pt x="21126263" y="9258094"/>
                </a:cubicBezTo>
                <a:cubicBezTo>
                  <a:pt x="21226283" y="9317481"/>
                  <a:pt x="21331857" y="9372300"/>
                  <a:pt x="21437431" y="9431687"/>
                </a:cubicBezTo>
                <a:cubicBezTo>
                  <a:pt x="21576347" y="9513916"/>
                  <a:pt x="21720817" y="9600713"/>
                  <a:pt x="21859731" y="9687509"/>
                </a:cubicBezTo>
                <a:cubicBezTo>
                  <a:pt x="21976419" y="9760601"/>
                  <a:pt x="22098663" y="9833693"/>
                  <a:pt x="22209795" y="9911354"/>
                </a:cubicBezTo>
                <a:cubicBezTo>
                  <a:pt x="22398719" y="10034697"/>
                  <a:pt x="22582083" y="10153471"/>
                  <a:pt x="22765451" y="10285950"/>
                </a:cubicBezTo>
                <a:cubicBezTo>
                  <a:pt x="23015495" y="10468680"/>
                  <a:pt x="23271099" y="10646842"/>
                  <a:pt x="23504475" y="10843277"/>
                </a:cubicBezTo>
                <a:cubicBezTo>
                  <a:pt x="23782303" y="11076257"/>
                  <a:pt x="24043461" y="11322943"/>
                  <a:pt x="24310175" y="11560491"/>
                </a:cubicBezTo>
                <a:cubicBezTo>
                  <a:pt x="24326845" y="11574197"/>
                  <a:pt x="24354627" y="11583333"/>
                  <a:pt x="24382411" y="11592469"/>
                </a:cubicBezTo>
                <a:lnTo>
                  <a:pt x="24382411" y="11898542"/>
                </a:lnTo>
                <a:cubicBezTo>
                  <a:pt x="24310175" y="11834587"/>
                  <a:pt x="24243497" y="11766063"/>
                  <a:pt x="24165705" y="11706675"/>
                </a:cubicBezTo>
                <a:cubicBezTo>
                  <a:pt x="23993451" y="11578765"/>
                  <a:pt x="23821199" y="11446285"/>
                  <a:pt x="23643387" y="11322943"/>
                </a:cubicBezTo>
                <a:cubicBezTo>
                  <a:pt x="23476691" y="11208737"/>
                  <a:pt x="23304439" y="11099099"/>
                  <a:pt x="23132183" y="10994029"/>
                </a:cubicBezTo>
                <a:cubicBezTo>
                  <a:pt x="22926591" y="10866117"/>
                  <a:pt x="22720999" y="10742775"/>
                  <a:pt x="22515405" y="10619433"/>
                </a:cubicBezTo>
                <a:cubicBezTo>
                  <a:pt x="22376491" y="10541772"/>
                  <a:pt x="22237577" y="10477817"/>
                  <a:pt x="22098663" y="10404725"/>
                </a:cubicBezTo>
                <a:cubicBezTo>
                  <a:pt x="21954191" y="10327065"/>
                  <a:pt x="21809723" y="10249404"/>
                  <a:pt x="21665251" y="10180881"/>
                </a:cubicBezTo>
                <a:cubicBezTo>
                  <a:pt x="21543007" y="10121493"/>
                  <a:pt x="21415207" y="10071243"/>
                  <a:pt x="21292961" y="10011855"/>
                </a:cubicBezTo>
                <a:cubicBezTo>
                  <a:pt x="21170717" y="9957036"/>
                  <a:pt x="21048471" y="9897649"/>
                  <a:pt x="20920671" y="9838262"/>
                </a:cubicBezTo>
                <a:cubicBezTo>
                  <a:pt x="20826211" y="9797147"/>
                  <a:pt x="20731747" y="9760601"/>
                  <a:pt x="20631731" y="9719487"/>
                </a:cubicBezTo>
                <a:cubicBezTo>
                  <a:pt x="20531711" y="9678373"/>
                  <a:pt x="20437251" y="9637259"/>
                  <a:pt x="20337231" y="9596145"/>
                </a:cubicBezTo>
                <a:cubicBezTo>
                  <a:pt x="20231657" y="9555030"/>
                  <a:pt x="20120527" y="9513916"/>
                  <a:pt x="20014951" y="9472802"/>
                </a:cubicBezTo>
                <a:cubicBezTo>
                  <a:pt x="19953829" y="9445392"/>
                  <a:pt x="19887151" y="9417983"/>
                  <a:pt x="19826027" y="9395141"/>
                </a:cubicBezTo>
                <a:cubicBezTo>
                  <a:pt x="19770463" y="9372300"/>
                  <a:pt x="19720455" y="9354027"/>
                  <a:pt x="19670443" y="9335754"/>
                </a:cubicBezTo>
                <a:cubicBezTo>
                  <a:pt x="19542643" y="9290072"/>
                  <a:pt x="19409287" y="9239821"/>
                  <a:pt x="19281485" y="9194139"/>
                </a:cubicBezTo>
                <a:cubicBezTo>
                  <a:pt x="19164797" y="9157593"/>
                  <a:pt x="19042553" y="9121047"/>
                  <a:pt x="18925865" y="9079932"/>
                </a:cubicBezTo>
                <a:cubicBezTo>
                  <a:pt x="18803619" y="9043386"/>
                  <a:pt x="18686933" y="8997704"/>
                  <a:pt x="18564687" y="8956589"/>
                </a:cubicBezTo>
                <a:cubicBezTo>
                  <a:pt x="18486897" y="8929180"/>
                  <a:pt x="18403547" y="8910907"/>
                  <a:pt x="18325755" y="8883497"/>
                </a:cubicBezTo>
                <a:cubicBezTo>
                  <a:pt x="18253521" y="8860657"/>
                  <a:pt x="18186843" y="8833247"/>
                  <a:pt x="18114607" y="8810406"/>
                </a:cubicBezTo>
                <a:cubicBezTo>
                  <a:pt x="18047927" y="8787565"/>
                  <a:pt x="17975693" y="8769291"/>
                  <a:pt x="17903457" y="8746450"/>
                </a:cubicBezTo>
                <a:cubicBezTo>
                  <a:pt x="17803439" y="8719041"/>
                  <a:pt x="17703421" y="8687063"/>
                  <a:pt x="17603403" y="8659653"/>
                </a:cubicBezTo>
                <a:cubicBezTo>
                  <a:pt x="17514497" y="8636812"/>
                  <a:pt x="17425593" y="8613971"/>
                  <a:pt x="17342243" y="8591130"/>
                </a:cubicBezTo>
                <a:cubicBezTo>
                  <a:pt x="17281123" y="8577425"/>
                  <a:pt x="17219999" y="8559152"/>
                  <a:pt x="17164435" y="8545447"/>
                </a:cubicBezTo>
                <a:cubicBezTo>
                  <a:pt x="17019963" y="8499765"/>
                  <a:pt x="16869935" y="8454082"/>
                  <a:pt x="16725465" y="8417536"/>
                </a:cubicBezTo>
                <a:cubicBezTo>
                  <a:pt x="16625447" y="8390127"/>
                  <a:pt x="16519873" y="8367286"/>
                  <a:pt x="16419855" y="8344444"/>
                </a:cubicBezTo>
                <a:cubicBezTo>
                  <a:pt x="16353175" y="8330740"/>
                  <a:pt x="16286497" y="8312467"/>
                  <a:pt x="16219818" y="8294194"/>
                </a:cubicBezTo>
                <a:cubicBezTo>
                  <a:pt x="16130913" y="8271352"/>
                  <a:pt x="16036451" y="8239375"/>
                  <a:pt x="15947547" y="8216533"/>
                </a:cubicBezTo>
                <a:cubicBezTo>
                  <a:pt x="15841971" y="8193692"/>
                  <a:pt x="15736397" y="8170851"/>
                  <a:pt x="15636379" y="8148010"/>
                </a:cubicBezTo>
                <a:cubicBezTo>
                  <a:pt x="15536361" y="8125168"/>
                  <a:pt x="15436343" y="8097759"/>
                  <a:pt x="15330767" y="8074918"/>
                </a:cubicBezTo>
                <a:cubicBezTo>
                  <a:pt x="15219637" y="8047508"/>
                  <a:pt x="15108505" y="8029235"/>
                  <a:pt x="14997374" y="8006394"/>
                </a:cubicBezTo>
                <a:cubicBezTo>
                  <a:pt x="14991817" y="8006394"/>
                  <a:pt x="14986261" y="8006394"/>
                  <a:pt x="14986261" y="8006394"/>
                </a:cubicBezTo>
                <a:cubicBezTo>
                  <a:pt x="14869573" y="7978984"/>
                  <a:pt x="14758441" y="7951575"/>
                  <a:pt x="14647311" y="7924166"/>
                </a:cubicBezTo>
                <a:cubicBezTo>
                  <a:pt x="14613971" y="7915029"/>
                  <a:pt x="14575075" y="7915029"/>
                  <a:pt x="14541735" y="7905893"/>
                </a:cubicBezTo>
                <a:cubicBezTo>
                  <a:pt x="14413935" y="7878483"/>
                  <a:pt x="14291690" y="7851074"/>
                  <a:pt x="14163889" y="7823664"/>
                </a:cubicBezTo>
                <a:cubicBezTo>
                  <a:pt x="14030532" y="7800823"/>
                  <a:pt x="13902731" y="7782550"/>
                  <a:pt x="13769373" y="7759709"/>
                </a:cubicBezTo>
                <a:cubicBezTo>
                  <a:pt x="13647129" y="7736867"/>
                  <a:pt x="13530441" y="7704890"/>
                  <a:pt x="13408197" y="7682048"/>
                </a:cubicBezTo>
                <a:cubicBezTo>
                  <a:pt x="13352631" y="7668344"/>
                  <a:pt x="13291509" y="7668344"/>
                  <a:pt x="13235943" y="7659207"/>
                </a:cubicBezTo>
                <a:cubicBezTo>
                  <a:pt x="13074803" y="7627229"/>
                  <a:pt x="12913662" y="7595252"/>
                  <a:pt x="12752522" y="7567842"/>
                </a:cubicBezTo>
                <a:cubicBezTo>
                  <a:pt x="12619164" y="7545001"/>
                  <a:pt x="12485807" y="7531296"/>
                  <a:pt x="12352449" y="7513023"/>
                </a:cubicBezTo>
                <a:cubicBezTo>
                  <a:pt x="12207979" y="7490182"/>
                  <a:pt x="12069065" y="7458204"/>
                  <a:pt x="11924594" y="7435363"/>
                </a:cubicBezTo>
                <a:cubicBezTo>
                  <a:pt x="11846802" y="7421658"/>
                  <a:pt x="11763453" y="7417090"/>
                  <a:pt x="11685662" y="7407953"/>
                </a:cubicBezTo>
                <a:cubicBezTo>
                  <a:pt x="11485625" y="7380544"/>
                  <a:pt x="11285589" y="7343998"/>
                  <a:pt x="11085553" y="7316588"/>
                </a:cubicBezTo>
                <a:cubicBezTo>
                  <a:pt x="10913299" y="7298315"/>
                  <a:pt x="10735490" y="7284611"/>
                  <a:pt x="10557679" y="7266338"/>
                </a:cubicBezTo>
                <a:cubicBezTo>
                  <a:pt x="10496558" y="7257201"/>
                  <a:pt x="10435436" y="7243496"/>
                  <a:pt x="10374314" y="7229792"/>
                </a:cubicBezTo>
                <a:cubicBezTo>
                  <a:pt x="10357643" y="7225223"/>
                  <a:pt x="10340973" y="7197814"/>
                  <a:pt x="10340973" y="7184109"/>
                </a:cubicBezTo>
                <a:cubicBezTo>
                  <a:pt x="10346531" y="7097312"/>
                  <a:pt x="10357643" y="7010516"/>
                  <a:pt x="10374314" y="6923719"/>
                </a:cubicBezTo>
                <a:cubicBezTo>
                  <a:pt x="10379869" y="6882605"/>
                  <a:pt x="10390982" y="6841491"/>
                  <a:pt x="10396539" y="6795808"/>
                </a:cubicBezTo>
                <a:cubicBezTo>
                  <a:pt x="10413208" y="6553692"/>
                  <a:pt x="10457661" y="6311575"/>
                  <a:pt x="10507670" y="6069456"/>
                </a:cubicBezTo>
                <a:cubicBezTo>
                  <a:pt x="10518783" y="6010070"/>
                  <a:pt x="10518783" y="5950682"/>
                  <a:pt x="10524340" y="5895863"/>
                </a:cubicBezTo>
                <a:cubicBezTo>
                  <a:pt x="10528508" y="5868453"/>
                  <a:pt x="10548303" y="5853892"/>
                  <a:pt x="10574349" y="5852179"/>
                </a:cubicBezTo>
                <a:close/>
                <a:moveTo>
                  <a:pt x="0" y="0"/>
                </a:moveTo>
                <a:lnTo>
                  <a:pt x="24382411" y="0"/>
                </a:lnTo>
                <a:lnTo>
                  <a:pt x="24382411" y="11135910"/>
                </a:lnTo>
                <a:cubicBezTo>
                  <a:pt x="24365743" y="11117639"/>
                  <a:pt x="24354627" y="11099369"/>
                  <a:pt x="24337959" y="11085666"/>
                </a:cubicBezTo>
                <a:cubicBezTo>
                  <a:pt x="24265723" y="11021719"/>
                  <a:pt x="24193487" y="10953204"/>
                  <a:pt x="24115695" y="10889257"/>
                </a:cubicBezTo>
                <a:cubicBezTo>
                  <a:pt x="23721175" y="10578658"/>
                  <a:pt x="23332211" y="10258923"/>
                  <a:pt x="22932135" y="9952891"/>
                </a:cubicBezTo>
                <a:cubicBezTo>
                  <a:pt x="22654303" y="9742779"/>
                  <a:pt x="22359803" y="9550938"/>
                  <a:pt x="22070859" y="9354530"/>
                </a:cubicBezTo>
                <a:cubicBezTo>
                  <a:pt x="21937503" y="9263177"/>
                  <a:pt x="21804143" y="9176392"/>
                  <a:pt x="21665227" y="9089607"/>
                </a:cubicBezTo>
                <a:cubicBezTo>
                  <a:pt x="21504087" y="8989118"/>
                  <a:pt x="21337387" y="8897766"/>
                  <a:pt x="21176247" y="8801845"/>
                </a:cubicBezTo>
                <a:cubicBezTo>
                  <a:pt x="21026219" y="8715060"/>
                  <a:pt x="20881747" y="8628275"/>
                  <a:pt x="20731715" y="8546057"/>
                </a:cubicBezTo>
                <a:cubicBezTo>
                  <a:pt x="20559463" y="8454704"/>
                  <a:pt x="20387207" y="8363352"/>
                  <a:pt x="20214951" y="8276567"/>
                </a:cubicBezTo>
                <a:cubicBezTo>
                  <a:pt x="20042699" y="8185214"/>
                  <a:pt x="19870443" y="8102996"/>
                  <a:pt x="19692631" y="8016211"/>
                </a:cubicBezTo>
                <a:cubicBezTo>
                  <a:pt x="19525931" y="7933994"/>
                  <a:pt x="19359235" y="7856344"/>
                  <a:pt x="19186979" y="7778694"/>
                </a:cubicBezTo>
                <a:cubicBezTo>
                  <a:pt x="19053619" y="7719314"/>
                  <a:pt x="18920263" y="7659935"/>
                  <a:pt x="18786903" y="7600556"/>
                </a:cubicBezTo>
                <a:cubicBezTo>
                  <a:pt x="18709111" y="7564015"/>
                  <a:pt x="18631319" y="7532041"/>
                  <a:pt x="18547967" y="7500068"/>
                </a:cubicBezTo>
                <a:cubicBezTo>
                  <a:pt x="18453507" y="7454391"/>
                  <a:pt x="18353487" y="7413282"/>
                  <a:pt x="18259023" y="7372174"/>
                </a:cubicBezTo>
                <a:cubicBezTo>
                  <a:pt x="18064543" y="7294524"/>
                  <a:pt x="17870063" y="7216874"/>
                  <a:pt x="17675579" y="7143792"/>
                </a:cubicBezTo>
                <a:cubicBezTo>
                  <a:pt x="17531107" y="7088980"/>
                  <a:pt x="17386635" y="7034168"/>
                  <a:pt x="17236607" y="6979356"/>
                </a:cubicBezTo>
                <a:cubicBezTo>
                  <a:pt x="17119919" y="6933680"/>
                  <a:pt x="17003231" y="6892571"/>
                  <a:pt x="16886543" y="6851463"/>
                </a:cubicBezTo>
                <a:cubicBezTo>
                  <a:pt x="16719843" y="6792083"/>
                  <a:pt x="16553145" y="6737271"/>
                  <a:pt x="16386446" y="6682460"/>
                </a:cubicBezTo>
                <a:cubicBezTo>
                  <a:pt x="16264201" y="6636784"/>
                  <a:pt x="16136399" y="6595676"/>
                  <a:pt x="16008597" y="6554567"/>
                </a:cubicBezTo>
                <a:cubicBezTo>
                  <a:pt x="15886351" y="6513457"/>
                  <a:pt x="15764106" y="6472348"/>
                  <a:pt x="15641860" y="6435807"/>
                </a:cubicBezTo>
                <a:cubicBezTo>
                  <a:pt x="15502945" y="6394698"/>
                  <a:pt x="15364030" y="6353590"/>
                  <a:pt x="15225115" y="6312481"/>
                </a:cubicBezTo>
                <a:cubicBezTo>
                  <a:pt x="15086199" y="6271372"/>
                  <a:pt x="14947284" y="6230263"/>
                  <a:pt x="14813925" y="6189155"/>
                </a:cubicBezTo>
                <a:cubicBezTo>
                  <a:pt x="14702793" y="6161749"/>
                  <a:pt x="14597217" y="6134343"/>
                  <a:pt x="14486085" y="6102369"/>
                </a:cubicBezTo>
                <a:cubicBezTo>
                  <a:pt x="14347170" y="6065828"/>
                  <a:pt x="14208255" y="6029287"/>
                  <a:pt x="14063783" y="5988178"/>
                </a:cubicBezTo>
                <a:cubicBezTo>
                  <a:pt x="13991547" y="5969908"/>
                  <a:pt x="13924867" y="5951637"/>
                  <a:pt x="13852631" y="5933367"/>
                </a:cubicBezTo>
                <a:cubicBezTo>
                  <a:pt x="13747056" y="5905961"/>
                  <a:pt x="13641480" y="5887691"/>
                  <a:pt x="13535905" y="5860284"/>
                </a:cubicBezTo>
                <a:cubicBezTo>
                  <a:pt x="13469225" y="5842013"/>
                  <a:pt x="13408103" y="5814608"/>
                  <a:pt x="13341423" y="5800904"/>
                </a:cubicBezTo>
                <a:cubicBezTo>
                  <a:pt x="13196951" y="5773499"/>
                  <a:pt x="13052479" y="5750660"/>
                  <a:pt x="12913564" y="5727823"/>
                </a:cubicBezTo>
                <a:cubicBezTo>
                  <a:pt x="12863555" y="5654740"/>
                  <a:pt x="12785762" y="5682146"/>
                  <a:pt x="12707969" y="5673011"/>
                </a:cubicBezTo>
                <a:cubicBezTo>
                  <a:pt x="12624620" y="5659308"/>
                  <a:pt x="12519045" y="5659308"/>
                  <a:pt x="12463478" y="5586225"/>
                </a:cubicBezTo>
                <a:cubicBezTo>
                  <a:pt x="12457922" y="5581658"/>
                  <a:pt x="12446809" y="5581658"/>
                  <a:pt x="12435695" y="5577090"/>
                </a:cubicBezTo>
                <a:cubicBezTo>
                  <a:pt x="12280110" y="5549684"/>
                  <a:pt x="12130082" y="5522280"/>
                  <a:pt x="11974497" y="5494872"/>
                </a:cubicBezTo>
                <a:cubicBezTo>
                  <a:pt x="11702224" y="5449197"/>
                  <a:pt x="11429949" y="5403521"/>
                  <a:pt x="11163233" y="5353276"/>
                </a:cubicBezTo>
                <a:cubicBezTo>
                  <a:pt x="10957638" y="5321303"/>
                  <a:pt x="10752042" y="5284761"/>
                  <a:pt x="10546447" y="5252787"/>
                </a:cubicBezTo>
                <a:cubicBezTo>
                  <a:pt x="10363079" y="5220815"/>
                  <a:pt x="10179711" y="5202544"/>
                  <a:pt x="10001899" y="5175138"/>
                </a:cubicBezTo>
                <a:cubicBezTo>
                  <a:pt x="9812977" y="5152300"/>
                  <a:pt x="9624050" y="5120326"/>
                  <a:pt x="9435126" y="5097488"/>
                </a:cubicBezTo>
                <a:cubicBezTo>
                  <a:pt x="9190634" y="5065514"/>
                  <a:pt x="8940587" y="5038109"/>
                  <a:pt x="8696096" y="5006135"/>
                </a:cubicBezTo>
                <a:cubicBezTo>
                  <a:pt x="8529398" y="4987864"/>
                  <a:pt x="8357143" y="4974161"/>
                  <a:pt x="8184888" y="4955891"/>
                </a:cubicBezTo>
                <a:cubicBezTo>
                  <a:pt x="8079312" y="4946757"/>
                  <a:pt x="7968181" y="4942188"/>
                  <a:pt x="7862605" y="4933053"/>
                </a:cubicBezTo>
                <a:cubicBezTo>
                  <a:pt x="7795926" y="4923918"/>
                  <a:pt x="7723690" y="4914782"/>
                  <a:pt x="7657011" y="4910215"/>
                </a:cubicBezTo>
                <a:cubicBezTo>
                  <a:pt x="7506981" y="4896512"/>
                  <a:pt x="7351397" y="4882810"/>
                  <a:pt x="7201369" y="4869106"/>
                </a:cubicBezTo>
                <a:cubicBezTo>
                  <a:pt x="7023557" y="4855403"/>
                  <a:pt x="6845746" y="4841700"/>
                  <a:pt x="6667934" y="4827997"/>
                </a:cubicBezTo>
                <a:cubicBezTo>
                  <a:pt x="6562358" y="4818862"/>
                  <a:pt x="6451226" y="4818862"/>
                  <a:pt x="6345651" y="4809728"/>
                </a:cubicBezTo>
                <a:cubicBezTo>
                  <a:pt x="6151169" y="4800591"/>
                  <a:pt x="5956687" y="4782320"/>
                  <a:pt x="5762206" y="4768617"/>
                </a:cubicBezTo>
                <a:cubicBezTo>
                  <a:pt x="5712196" y="4764050"/>
                  <a:pt x="5662187" y="4768617"/>
                  <a:pt x="5606621" y="4764050"/>
                </a:cubicBezTo>
                <a:cubicBezTo>
                  <a:pt x="5401026" y="4750347"/>
                  <a:pt x="5200988" y="4732077"/>
                  <a:pt x="4995394" y="4722942"/>
                </a:cubicBezTo>
                <a:cubicBezTo>
                  <a:pt x="4812026" y="4713806"/>
                  <a:pt x="4634213" y="4713806"/>
                  <a:pt x="4450846" y="4709239"/>
                </a:cubicBezTo>
                <a:cubicBezTo>
                  <a:pt x="4223025" y="4704672"/>
                  <a:pt x="3995203" y="4690968"/>
                  <a:pt x="3772938" y="4686400"/>
                </a:cubicBezTo>
                <a:cubicBezTo>
                  <a:pt x="3550674" y="4681832"/>
                  <a:pt x="3333967" y="4677265"/>
                  <a:pt x="3117259" y="4672698"/>
                </a:cubicBezTo>
                <a:cubicBezTo>
                  <a:pt x="2706068" y="4672698"/>
                  <a:pt x="2300436" y="4672698"/>
                  <a:pt x="1889247" y="4677265"/>
                </a:cubicBezTo>
                <a:cubicBezTo>
                  <a:pt x="1755889" y="4677265"/>
                  <a:pt x="1622529" y="4690968"/>
                  <a:pt x="1489171" y="4695535"/>
                </a:cubicBezTo>
                <a:cubicBezTo>
                  <a:pt x="1172444" y="4704672"/>
                  <a:pt x="855718" y="4709239"/>
                  <a:pt x="544546" y="4722942"/>
                </a:cubicBezTo>
                <a:cubicBezTo>
                  <a:pt x="405632" y="4727509"/>
                  <a:pt x="266716" y="4741214"/>
                  <a:pt x="133357" y="4754915"/>
                </a:cubicBezTo>
                <a:cubicBezTo>
                  <a:pt x="88905" y="4759482"/>
                  <a:pt x="44452" y="4768617"/>
                  <a:pt x="0" y="4773186"/>
                </a:cubicBezTo>
                <a:cubicBezTo>
                  <a:pt x="0" y="3183646"/>
                  <a:pt x="0" y="1589539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381820D-B222-A345-54E8-53844C2CB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4450" y="401782"/>
            <a:ext cx="8059114" cy="6054436"/>
          </a:xfrm>
          <a:custGeom>
            <a:avLst/>
            <a:gdLst>
              <a:gd name="connsiteX0" fmla="*/ 4066416 w 13318892"/>
              <a:gd name="connsiteY0" fmla="*/ 77 h 11391858"/>
              <a:gd name="connsiteX1" fmla="*/ 4089644 w 13318892"/>
              <a:gd name="connsiteY1" fmla="*/ 2922 h 11391858"/>
              <a:gd name="connsiteX2" fmla="*/ 4126312 w 13318892"/>
              <a:gd name="connsiteY2" fmla="*/ 16735 h 11391858"/>
              <a:gd name="connsiteX3" fmla="*/ 4224088 w 13318892"/>
              <a:gd name="connsiteY3" fmla="*/ 69034 h 11391858"/>
              <a:gd name="connsiteX4" fmla="*/ 4233825 w 13318892"/>
              <a:gd name="connsiteY4" fmla="*/ 79238 h 11391858"/>
              <a:gd name="connsiteX5" fmla="*/ 4588503 w 13318892"/>
              <a:gd name="connsiteY5" fmla="*/ 180016 h 11391858"/>
              <a:gd name="connsiteX6" fmla="*/ 4660118 w 13318892"/>
              <a:gd name="connsiteY6" fmla="*/ 129638 h 11391858"/>
              <a:gd name="connsiteX7" fmla="*/ 4697244 w 13318892"/>
              <a:gd name="connsiteY7" fmla="*/ 93290 h 11391858"/>
              <a:gd name="connsiteX8" fmla="*/ 4816078 w 13318892"/>
              <a:gd name="connsiteY8" fmla="*/ 152604 h 11391858"/>
              <a:gd name="connsiteX9" fmla="*/ 5375699 w 13318892"/>
              <a:gd name="connsiteY9" fmla="*/ 648789 h 11391858"/>
              <a:gd name="connsiteX10" fmla="*/ 5400569 w 13318892"/>
              <a:gd name="connsiteY10" fmla="*/ 669835 h 11391858"/>
              <a:gd name="connsiteX11" fmla="*/ 5536880 w 13318892"/>
              <a:gd name="connsiteY11" fmla="*/ 812694 h 11391858"/>
              <a:gd name="connsiteX12" fmla="*/ 5561751 w 13318892"/>
              <a:gd name="connsiteY12" fmla="*/ 833740 h 11391858"/>
              <a:gd name="connsiteX13" fmla="*/ 5710030 w 13318892"/>
              <a:gd name="connsiteY13" fmla="*/ 1014226 h 11391858"/>
              <a:gd name="connsiteX14" fmla="*/ 5729503 w 13318892"/>
              <a:gd name="connsiteY14" fmla="*/ 1034635 h 11391858"/>
              <a:gd name="connsiteX15" fmla="*/ 5816078 w 13318892"/>
              <a:gd name="connsiteY15" fmla="*/ 1135401 h 11391858"/>
              <a:gd name="connsiteX16" fmla="*/ 5835551 w 13318892"/>
              <a:gd name="connsiteY16" fmla="*/ 1155810 h 11391858"/>
              <a:gd name="connsiteX17" fmla="*/ 5921597 w 13318892"/>
              <a:gd name="connsiteY17" fmla="*/ 1261039 h 11391858"/>
              <a:gd name="connsiteX18" fmla="*/ 5940543 w 13318892"/>
              <a:gd name="connsiteY18" fmla="*/ 1285912 h 11391858"/>
              <a:gd name="connsiteX19" fmla="*/ 6003831 w 13318892"/>
              <a:gd name="connsiteY19" fmla="*/ 1352239 h 11391858"/>
              <a:gd name="connsiteX20" fmla="*/ 6158734 w 13318892"/>
              <a:gd name="connsiteY20" fmla="*/ 1384133 h 11391858"/>
              <a:gd name="connsiteX21" fmla="*/ 6450944 w 13318892"/>
              <a:gd name="connsiteY21" fmla="*/ 1319097 h 11391858"/>
              <a:gd name="connsiteX22" fmla="*/ 6702215 w 13318892"/>
              <a:gd name="connsiteY22" fmla="*/ 1276381 h 11391858"/>
              <a:gd name="connsiteX23" fmla="*/ 6741571 w 13318892"/>
              <a:gd name="connsiteY23" fmla="*/ 1267454 h 11391858"/>
              <a:gd name="connsiteX24" fmla="*/ 6928087 w 13318892"/>
              <a:gd name="connsiteY24" fmla="*/ 1217081 h 11391858"/>
              <a:gd name="connsiteX25" fmla="*/ 6966915 w 13318892"/>
              <a:gd name="connsiteY25" fmla="*/ 1212619 h 11391858"/>
              <a:gd name="connsiteX26" fmla="*/ 7728587 w 13318892"/>
              <a:gd name="connsiteY26" fmla="*/ 1203087 h 11391858"/>
              <a:gd name="connsiteX27" fmla="*/ 8078807 w 13318892"/>
              <a:gd name="connsiteY27" fmla="*/ 1249020 h 11391858"/>
              <a:gd name="connsiteX28" fmla="*/ 8116052 w 13318892"/>
              <a:gd name="connsiteY28" fmla="*/ 1257951 h 11391858"/>
              <a:gd name="connsiteX29" fmla="*/ 8327384 w 13318892"/>
              <a:gd name="connsiteY29" fmla="*/ 1414205 h 11391858"/>
              <a:gd name="connsiteX30" fmla="*/ 8352253 w 13318892"/>
              <a:gd name="connsiteY30" fmla="*/ 1435252 h 11391858"/>
              <a:gd name="connsiteX31" fmla="*/ 8961322 w 13318892"/>
              <a:gd name="connsiteY31" fmla="*/ 2068551 h 11391858"/>
              <a:gd name="connsiteX32" fmla="*/ 8986192 w 13318892"/>
              <a:gd name="connsiteY32" fmla="*/ 2089598 h 11391858"/>
              <a:gd name="connsiteX33" fmla="*/ 9123032 w 13318892"/>
              <a:gd name="connsiteY33" fmla="*/ 2227992 h 11391858"/>
              <a:gd name="connsiteX34" fmla="*/ 9147902 w 13318892"/>
              <a:gd name="connsiteY34" fmla="*/ 2249039 h 11391858"/>
              <a:gd name="connsiteX35" fmla="*/ 10178640 w 13318892"/>
              <a:gd name="connsiteY35" fmla="*/ 3434637 h 11391858"/>
              <a:gd name="connsiteX36" fmla="*/ 10202982 w 13318892"/>
              <a:gd name="connsiteY36" fmla="*/ 3460148 h 11391858"/>
              <a:gd name="connsiteX37" fmla="*/ 10453205 w 13318892"/>
              <a:gd name="connsiteY37" fmla="*/ 3842801 h 11391858"/>
              <a:gd name="connsiteX38" fmla="*/ 10743957 w 13318892"/>
              <a:gd name="connsiteY38" fmla="*/ 4252878 h 11391858"/>
              <a:gd name="connsiteX39" fmla="*/ 11099291 w 13318892"/>
              <a:gd name="connsiteY39" fmla="*/ 4810912 h 11391858"/>
              <a:gd name="connsiteX40" fmla="*/ 11567476 w 13318892"/>
              <a:gd name="connsiteY40" fmla="*/ 5617671 h 11391858"/>
              <a:gd name="connsiteX41" fmla="*/ 12569605 w 13318892"/>
              <a:gd name="connsiteY41" fmla="*/ 7415492 h 11391858"/>
              <a:gd name="connsiteX42" fmla="*/ 13165834 w 13318892"/>
              <a:gd name="connsiteY42" fmla="*/ 8296233 h 11391858"/>
              <a:gd name="connsiteX43" fmla="*/ 13282446 w 13318892"/>
              <a:gd name="connsiteY43" fmla="*/ 8744567 h 11391858"/>
              <a:gd name="connsiteX44" fmla="*/ 13208838 w 13318892"/>
              <a:gd name="connsiteY44" fmla="*/ 8858080 h 11391858"/>
              <a:gd name="connsiteX45" fmla="*/ 13195934 w 13318892"/>
              <a:gd name="connsiteY45" fmla="*/ 8874661 h 11391858"/>
              <a:gd name="connsiteX46" fmla="*/ 13174996 w 13318892"/>
              <a:gd name="connsiteY46" fmla="*/ 8912924 h 11391858"/>
              <a:gd name="connsiteX47" fmla="*/ 12749821 w 13318892"/>
              <a:gd name="connsiteY47" fmla="*/ 9084456 h 11391858"/>
              <a:gd name="connsiteX48" fmla="*/ 12420366 w 13318892"/>
              <a:gd name="connsiteY48" fmla="*/ 9140562 h 11391858"/>
              <a:gd name="connsiteX49" fmla="*/ 12164756 w 13318892"/>
              <a:gd name="connsiteY49" fmla="*/ 9173712 h 11391858"/>
              <a:gd name="connsiteX50" fmla="*/ 12019825 w 13318892"/>
              <a:gd name="connsiteY50" fmla="*/ 9242581 h 11391858"/>
              <a:gd name="connsiteX51" fmla="*/ 11994372 w 13318892"/>
              <a:gd name="connsiteY51" fmla="*/ 9411581 h 11391858"/>
              <a:gd name="connsiteX52" fmla="*/ 11960531 w 13318892"/>
              <a:gd name="connsiteY52" fmla="*/ 9466424 h 11391858"/>
              <a:gd name="connsiteX53" fmla="*/ 11711199 w 13318892"/>
              <a:gd name="connsiteY53" fmla="*/ 9631586 h 11391858"/>
              <a:gd name="connsiteX54" fmla="*/ 11229715 w 13318892"/>
              <a:gd name="connsiteY54" fmla="*/ 9724036 h 11391858"/>
              <a:gd name="connsiteX55" fmla="*/ 10578486 w 13318892"/>
              <a:gd name="connsiteY55" fmla="*/ 9678728 h 11391858"/>
              <a:gd name="connsiteX56" fmla="*/ 10522415 w 13318892"/>
              <a:gd name="connsiteY56" fmla="*/ 9690205 h 11391858"/>
              <a:gd name="connsiteX57" fmla="*/ 10373379 w 13318892"/>
              <a:gd name="connsiteY57" fmla="*/ 9840066 h 11391858"/>
              <a:gd name="connsiteX58" fmla="*/ 10519256 w 13318892"/>
              <a:gd name="connsiteY58" fmla="*/ 10133430 h 11391858"/>
              <a:gd name="connsiteX59" fmla="*/ 10602899 w 13318892"/>
              <a:gd name="connsiteY59" fmla="*/ 10351540 h 11391858"/>
              <a:gd name="connsiteX60" fmla="*/ 10727893 w 13318892"/>
              <a:gd name="connsiteY60" fmla="*/ 10497588 h 11391858"/>
              <a:gd name="connsiteX61" fmla="*/ 10993657 w 13318892"/>
              <a:gd name="connsiteY61" fmla="*/ 10841339 h 11391858"/>
              <a:gd name="connsiteX62" fmla="*/ 10988907 w 13318892"/>
              <a:gd name="connsiteY62" fmla="*/ 10881516 h 11391858"/>
              <a:gd name="connsiteX63" fmla="*/ 10970080 w 13318892"/>
              <a:gd name="connsiteY63" fmla="*/ 10901923 h 11391858"/>
              <a:gd name="connsiteX64" fmla="*/ 10909904 w 13318892"/>
              <a:gd name="connsiteY64" fmla="*/ 10994392 h 11391858"/>
              <a:gd name="connsiteX65" fmla="*/ 10906737 w 13318892"/>
              <a:gd name="connsiteY65" fmla="*/ 11021177 h 11391858"/>
              <a:gd name="connsiteX66" fmla="*/ 10845505 w 13318892"/>
              <a:gd name="connsiteY66" fmla="*/ 11122574 h 11391858"/>
              <a:gd name="connsiteX67" fmla="*/ 10826150 w 13318892"/>
              <a:gd name="connsiteY67" fmla="*/ 11147445 h 11391858"/>
              <a:gd name="connsiteX68" fmla="*/ 10615173 w 13318892"/>
              <a:gd name="connsiteY68" fmla="*/ 11127028 h 11391858"/>
              <a:gd name="connsiteX69" fmla="*/ 10605437 w 13318892"/>
              <a:gd name="connsiteY69" fmla="*/ 11116823 h 11391858"/>
              <a:gd name="connsiteX70" fmla="*/ 10465665 w 13318892"/>
              <a:gd name="connsiteY70" fmla="*/ 11095771 h 11391858"/>
              <a:gd name="connsiteX71" fmla="*/ 10322727 w 13318892"/>
              <a:gd name="connsiteY71" fmla="*/ 11101505 h 11391858"/>
              <a:gd name="connsiteX72" fmla="*/ 10219555 w 13318892"/>
              <a:gd name="connsiteY72" fmla="*/ 11048568 h 11391858"/>
              <a:gd name="connsiteX73" fmla="*/ 10048462 w 13318892"/>
              <a:gd name="connsiteY73" fmla="*/ 11014761 h 11391858"/>
              <a:gd name="connsiteX74" fmla="*/ 10005293 w 13318892"/>
              <a:gd name="connsiteY74" fmla="*/ 11009657 h 11391858"/>
              <a:gd name="connsiteX75" fmla="*/ 9804582 w 13318892"/>
              <a:gd name="connsiteY75" fmla="*/ 10994979 h 11391858"/>
              <a:gd name="connsiteX76" fmla="*/ 9573195 w 13318892"/>
              <a:gd name="connsiteY76" fmla="*/ 11008361 h 11391858"/>
              <a:gd name="connsiteX77" fmla="*/ 9288901 w 13318892"/>
              <a:gd name="connsiteY77" fmla="*/ 11006436 h 11391858"/>
              <a:gd name="connsiteX78" fmla="*/ 9011298 w 13318892"/>
              <a:gd name="connsiteY78" fmla="*/ 11086777 h 11391858"/>
              <a:gd name="connsiteX79" fmla="*/ 8762784 w 13318892"/>
              <a:gd name="connsiteY79" fmla="*/ 11152453 h 11391858"/>
              <a:gd name="connsiteX80" fmla="*/ 8210797 w 13318892"/>
              <a:gd name="connsiteY80" fmla="*/ 11100771 h 11391858"/>
              <a:gd name="connsiteX81" fmla="*/ 7565437 w 13318892"/>
              <a:gd name="connsiteY81" fmla="*/ 11237218 h 11391858"/>
              <a:gd name="connsiteX82" fmla="*/ 7340737 w 13318892"/>
              <a:gd name="connsiteY82" fmla="*/ 11332868 h 11391858"/>
              <a:gd name="connsiteX83" fmla="*/ 6525223 w 13318892"/>
              <a:gd name="connsiteY83" fmla="*/ 11381299 h 11391858"/>
              <a:gd name="connsiteX84" fmla="*/ 6303864 w 13318892"/>
              <a:gd name="connsiteY84" fmla="*/ 11309863 h 11391858"/>
              <a:gd name="connsiteX85" fmla="*/ 6237410 w 13318892"/>
              <a:gd name="connsiteY85" fmla="*/ 11270320 h 11391858"/>
              <a:gd name="connsiteX86" fmla="*/ 6156349 w 13318892"/>
              <a:gd name="connsiteY86" fmla="*/ 11215471 h 11391858"/>
              <a:gd name="connsiteX87" fmla="*/ 6130425 w 13318892"/>
              <a:gd name="connsiteY87" fmla="*/ 11203352 h 11391858"/>
              <a:gd name="connsiteX88" fmla="*/ 6015403 w 13318892"/>
              <a:gd name="connsiteY88" fmla="*/ 11158068 h 11391858"/>
              <a:gd name="connsiteX89" fmla="*/ 5883021 w 13318892"/>
              <a:gd name="connsiteY89" fmla="*/ 11074519 h 11391858"/>
              <a:gd name="connsiteX90" fmla="*/ 5888418 w 13318892"/>
              <a:gd name="connsiteY90" fmla="*/ 11075157 h 11391858"/>
              <a:gd name="connsiteX91" fmla="*/ 5743014 w 13318892"/>
              <a:gd name="connsiteY91" fmla="*/ 10962909 h 11391858"/>
              <a:gd name="connsiteX92" fmla="*/ 5459013 w 13318892"/>
              <a:gd name="connsiteY92" fmla="*/ 10865960 h 11391858"/>
              <a:gd name="connsiteX93" fmla="*/ 5167740 w 13318892"/>
              <a:gd name="connsiteY93" fmla="*/ 10876788 h 11391858"/>
              <a:gd name="connsiteX94" fmla="*/ 5121932 w 13318892"/>
              <a:gd name="connsiteY94" fmla="*/ 10894005 h 11391858"/>
              <a:gd name="connsiteX95" fmla="*/ 4984336 w 13318892"/>
              <a:gd name="connsiteY95" fmla="*/ 11085957 h 11391858"/>
              <a:gd name="connsiteX96" fmla="*/ 4816646 w 13318892"/>
              <a:gd name="connsiteY96" fmla="*/ 11115924 h 11391858"/>
              <a:gd name="connsiteX97" fmla="*/ 4747961 w 13318892"/>
              <a:gd name="connsiteY97" fmla="*/ 11048958 h 11391858"/>
              <a:gd name="connsiteX98" fmla="*/ 4647547 w 13318892"/>
              <a:gd name="connsiteY98" fmla="*/ 11018980 h 11391858"/>
              <a:gd name="connsiteX99" fmla="*/ 4630832 w 13318892"/>
              <a:gd name="connsiteY99" fmla="*/ 11021530 h 11391858"/>
              <a:gd name="connsiteX100" fmla="*/ 4511061 w 13318892"/>
              <a:gd name="connsiteY100" fmla="*/ 11016423 h 11391858"/>
              <a:gd name="connsiteX101" fmla="*/ 4442494 w 13318892"/>
              <a:gd name="connsiteY101" fmla="*/ 10994737 h 11391858"/>
              <a:gd name="connsiteX102" fmla="*/ 4390054 w 13318892"/>
              <a:gd name="connsiteY102" fmla="*/ 10744104 h 11391858"/>
              <a:gd name="connsiteX103" fmla="*/ 4168922 w 13318892"/>
              <a:gd name="connsiteY103" fmla="*/ 10346784 h 11391858"/>
              <a:gd name="connsiteX104" fmla="*/ 4044984 w 13318892"/>
              <a:gd name="connsiteY104" fmla="*/ 10191809 h 11391858"/>
              <a:gd name="connsiteX105" fmla="*/ 3853301 w 13318892"/>
              <a:gd name="connsiteY105" fmla="*/ 9915661 h 11391858"/>
              <a:gd name="connsiteX106" fmla="*/ 3746433 w 13318892"/>
              <a:gd name="connsiteY106" fmla="*/ 9893972 h 11391858"/>
              <a:gd name="connsiteX107" fmla="*/ 3631942 w 13318892"/>
              <a:gd name="connsiteY107" fmla="*/ 9844225 h 11391858"/>
              <a:gd name="connsiteX108" fmla="*/ 3468702 w 13318892"/>
              <a:gd name="connsiteY108" fmla="*/ 9512594 h 11391858"/>
              <a:gd name="connsiteX109" fmla="*/ 3177657 w 13318892"/>
              <a:gd name="connsiteY109" fmla="*/ 9197539 h 11391858"/>
              <a:gd name="connsiteX110" fmla="*/ 2926089 w 13318892"/>
              <a:gd name="connsiteY110" fmla="*/ 8918837 h 11391858"/>
              <a:gd name="connsiteX111" fmla="*/ 2704375 w 13318892"/>
              <a:gd name="connsiteY111" fmla="*/ 8711563 h 11391858"/>
              <a:gd name="connsiteX112" fmla="*/ 2688714 w 13318892"/>
              <a:gd name="connsiteY112" fmla="*/ 8705185 h 11391858"/>
              <a:gd name="connsiteX113" fmla="*/ 2608181 w 13318892"/>
              <a:gd name="connsiteY113" fmla="*/ 8645871 h 11391858"/>
              <a:gd name="connsiteX114" fmla="*/ 2403948 w 13318892"/>
              <a:gd name="connsiteY114" fmla="*/ 8522141 h 11391858"/>
              <a:gd name="connsiteX115" fmla="*/ 2388288 w 13318892"/>
              <a:gd name="connsiteY115" fmla="*/ 8515763 h 11391858"/>
              <a:gd name="connsiteX116" fmla="*/ 2192617 w 13318892"/>
              <a:gd name="connsiteY116" fmla="*/ 8365887 h 11391858"/>
              <a:gd name="connsiteX117" fmla="*/ 2172616 w 13318892"/>
              <a:gd name="connsiteY117" fmla="*/ 8349942 h 11391858"/>
              <a:gd name="connsiteX118" fmla="*/ 1925506 w 13318892"/>
              <a:gd name="connsiteY118" fmla="*/ 8126086 h 11391858"/>
              <a:gd name="connsiteX119" fmla="*/ 962813 w 13318892"/>
              <a:gd name="connsiteY119" fmla="*/ 7383081 h 11391858"/>
              <a:gd name="connsiteX120" fmla="*/ 538922 w 13318892"/>
              <a:gd name="connsiteY120" fmla="*/ 7219801 h 11391858"/>
              <a:gd name="connsiteX121" fmla="*/ 454868 w 13318892"/>
              <a:gd name="connsiteY121" fmla="*/ 7051434 h 11391858"/>
              <a:gd name="connsiteX122" fmla="*/ 627600 w 13318892"/>
              <a:gd name="connsiteY122" fmla="*/ 6886269 h 11391858"/>
              <a:gd name="connsiteX123" fmla="*/ 708952 w 13318892"/>
              <a:gd name="connsiteY123" fmla="*/ 6846094 h 11391858"/>
              <a:gd name="connsiteX124" fmla="*/ 1185329 w 13318892"/>
              <a:gd name="connsiteY124" fmla="*/ 6657985 h 11391858"/>
              <a:gd name="connsiteX125" fmla="*/ 1390792 w 13318892"/>
              <a:gd name="connsiteY125" fmla="*/ 6632485 h 11391858"/>
              <a:gd name="connsiteX126" fmla="*/ 1479532 w 13318892"/>
              <a:gd name="connsiteY126" fmla="*/ 6529813 h 11391858"/>
              <a:gd name="connsiteX127" fmla="*/ 1451259 w 13318892"/>
              <a:gd name="connsiteY127" fmla="*/ 6444993 h 11391858"/>
              <a:gd name="connsiteX128" fmla="*/ 1412840 w 13318892"/>
              <a:gd name="connsiteY128" fmla="*/ 6399712 h 11391858"/>
              <a:gd name="connsiteX129" fmla="*/ 1337058 w 13318892"/>
              <a:gd name="connsiteY129" fmla="*/ 6300222 h 11391858"/>
              <a:gd name="connsiteX130" fmla="*/ 1327321 w 13318892"/>
              <a:gd name="connsiteY130" fmla="*/ 6290017 h 11391858"/>
              <a:gd name="connsiteX131" fmla="*/ 885651 w 13318892"/>
              <a:gd name="connsiteY131" fmla="*/ 5721774 h 11391858"/>
              <a:gd name="connsiteX132" fmla="*/ 405971 w 13318892"/>
              <a:gd name="connsiteY132" fmla="*/ 5058508 h 11391858"/>
              <a:gd name="connsiteX133" fmla="*/ 131114 w 13318892"/>
              <a:gd name="connsiteY133" fmla="*/ 4745366 h 11391858"/>
              <a:gd name="connsiteX134" fmla="*/ 50165 w 13318892"/>
              <a:gd name="connsiteY134" fmla="*/ 4319356 h 11391858"/>
              <a:gd name="connsiteX135" fmla="*/ 65061 w 13318892"/>
              <a:gd name="connsiteY135" fmla="*/ 4239639 h 11391858"/>
              <a:gd name="connsiteX136" fmla="*/ 103654 w 13318892"/>
              <a:gd name="connsiteY136" fmla="*/ 4144619 h 11391858"/>
              <a:gd name="connsiteX137" fmla="*/ 177671 w 13318892"/>
              <a:gd name="connsiteY137" fmla="*/ 3981361 h 11391858"/>
              <a:gd name="connsiteX138" fmla="*/ 0 w 13318892"/>
              <a:gd name="connsiteY138" fmla="*/ 3494124 h 11391858"/>
              <a:gd name="connsiteX139" fmla="*/ 3166 w 13318892"/>
              <a:gd name="connsiteY139" fmla="*/ 3467338 h 11391858"/>
              <a:gd name="connsiteX140" fmla="*/ 59940 w 13318892"/>
              <a:gd name="connsiteY140" fmla="*/ 3311095 h 11391858"/>
              <a:gd name="connsiteX141" fmla="*/ 611746 w 13318892"/>
              <a:gd name="connsiteY141" fmla="*/ 3086637 h 11391858"/>
              <a:gd name="connsiteX142" fmla="*/ 727823 w 13318892"/>
              <a:gd name="connsiteY142" fmla="*/ 3122994 h 11391858"/>
              <a:gd name="connsiteX143" fmla="*/ 764539 w 13318892"/>
              <a:gd name="connsiteY143" fmla="*/ 3136388 h 11391858"/>
              <a:gd name="connsiteX144" fmla="*/ 1185673 w 13318892"/>
              <a:gd name="connsiteY144" fmla="*/ 3276709 h 11391858"/>
              <a:gd name="connsiteX145" fmla="*/ 1337055 w 13318892"/>
              <a:gd name="connsiteY145" fmla="*/ 3199550 h 11391858"/>
              <a:gd name="connsiteX146" fmla="*/ 1332361 w 13318892"/>
              <a:gd name="connsiteY146" fmla="*/ 3054145 h 11391858"/>
              <a:gd name="connsiteX147" fmla="*/ 1340924 w 13318892"/>
              <a:gd name="connsiteY147" fmla="*/ 3027999 h 11391858"/>
              <a:gd name="connsiteX148" fmla="*/ 1390836 w 13318892"/>
              <a:gd name="connsiteY148" fmla="*/ 2929790 h 11391858"/>
              <a:gd name="connsiteX149" fmla="*/ 1415586 w 13318892"/>
              <a:gd name="connsiteY149" fmla="*/ 2905557 h 11391858"/>
              <a:gd name="connsiteX150" fmla="*/ 1867860 w 13318892"/>
              <a:gd name="connsiteY150" fmla="*/ 2782493 h 11391858"/>
              <a:gd name="connsiteX151" fmla="*/ 2043994 w 13318892"/>
              <a:gd name="connsiteY151" fmla="*/ 2681102 h 11391858"/>
              <a:gd name="connsiteX152" fmla="*/ 2083114 w 13318892"/>
              <a:gd name="connsiteY152" fmla="*/ 2581617 h 11391858"/>
              <a:gd name="connsiteX153" fmla="*/ 2097073 w 13318892"/>
              <a:gd name="connsiteY153" fmla="*/ 2556108 h 11391858"/>
              <a:gd name="connsiteX154" fmla="*/ 2121233 w 13318892"/>
              <a:gd name="connsiteY154" fmla="*/ 2305479 h 11391858"/>
              <a:gd name="connsiteX155" fmla="*/ 2096364 w 13318892"/>
              <a:gd name="connsiteY155" fmla="*/ 2284432 h 11391858"/>
              <a:gd name="connsiteX156" fmla="*/ 1936764 w 13318892"/>
              <a:gd name="connsiteY156" fmla="*/ 2107135 h 11391858"/>
              <a:gd name="connsiteX157" fmla="*/ 1929548 w 13318892"/>
              <a:gd name="connsiteY157" fmla="*/ 2029331 h 11391858"/>
              <a:gd name="connsiteX158" fmla="*/ 1939223 w 13318892"/>
              <a:gd name="connsiteY158" fmla="*/ 1808675 h 11391858"/>
              <a:gd name="connsiteX159" fmla="*/ 2020447 w 13318892"/>
              <a:gd name="connsiteY159" fmla="*/ 1306780 h 11391858"/>
              <a:gd name="connsiteX160" fmla="*/ 2039802 w 13318892"/>
              <a:gd name="connsiteY160" fmla="*/ 1281909 h 11391858"/>
              <a:gd name="connsiteX161" fmla="*/ 2556301 w 13318892"/>
              <a:gd name="connsiteY161" fmla="*/ 1170966 h 11391858"/>
              <a:gd name="connsiteX162" fmla="*/ 2534598 w 13318892"/>
              <a:gd name="connsiteY162" fmla="*/ 1123135 h 11391858"/>
              <a:gd name="connsiteX163" fmla="*/ 2404737 w 13318892"/>
              <a:gd name="connsiteY163" fmla="*/ 971986 h 11391858"/>
              <a:gd name="connsiteX164" fmla="*/ 2497227 w 13318892"/>
              <a:gd name="connsiteY164" fmla="*/ 652485 h 11391858"/>
              <a:gd name="connsiteX165" fmla="*/ 2509075 w 13318892"/>
              <a:gd name="connsiteY165" fmla="*/ 644832 h 11391858"/>
              <a:gd name="connsiteX166" fmla="*/ 2721399 w 13318892"/>
              <a:gd name="connsiteY166" fmla="*/ 561298 h 11391858"/>
              <a:gd name="connsiteX167" fmla="*/ 2800111 w 13318892"/>
              <a:gd name="connsiteY167" fmla="*/ 543445 h 11391858"/>
              <a:gd name="connsiteX168" fmla="*/ 2889088 w 13318892"/>
              <a:gd name="connsiteY168" fmla="*/ 531332 h 11391858"/>
              <a:gd name="connsiteX169" fmla="*/ 2900408 w 13318892"/>
              <a:gd name="connsiteY169" fmla="*/ 528144 h 11391858"/>
              <a:gd name="connsiteX170" fmla="*/ 3055248 w 13318892"/>
              <a:gd name="connsiteY170" fmla="*/ 329178 h 11391858"/>
              <a:gd name="connsiteX171" fmla="*/ 3089618 w 13318892"/>
              <a:gd name="connsiteY171" fmla="*/ 269869 h 11391858"/>
              <a:gd name="connsiteX172" fmla="*/ 3152788 w 13318892"/>
              <a:gd name="connsiteY172" fmla="*/ 290917 h 11391858"/>
              <a:gd name="connsiteX173" fmla="*/ 3288748 w 13318892"/>
              <a:gd name="connsiteY173" fmla="*/ 297939 h 11391858"/>
              <a:gd name="connsiteX174" fmla="*/ 3587700 w 13318892"/>
              <a:gd name="connsiteY174" fmla="*/ 129590 h 11391858"/>
              <a:gd name="connsiteX175" fmla="*/ 4006777 w 13318892"/>
              <a:gd name="connsiteY175" fmla="*/ 102186 h 11391858"/>
              <a:gd name="connsiteX176" fmla="*/ 4034696 w 13318892"/>
              <a:gd name="connsiteY176" fmla="*/ 51168 h 11391858"/>
              <a:gd name="connsiteX177" fmla="*/ 4066416 w 13318892"/>
              <a:gd name="connsiteY177" fmla="*/ 77 h 113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3318892" h="11391858">
                <a:moveTo>
                  <a:pt x="4066416" y="77"/>
                </a:moveTo>
                <a:cubicBezTo>
                  <a:pt x="4073354" y="-303"/>
                  <a:pt x="4081179" y="755"/>
                  <a:pt x="4089644" y="2922"/>
                </a:cubicBezTo>
                <a:cubicBezTo>
                  <a:pt x="4100929" y="5813"/>
                  <a:pt x="4113349" y="10676"/>
                  <a:pt x="4126312" y="16735"/>
                </a:cubicBezTo>
                <a:cubicBezTo>
                  <a:pt x="4163029" y="30130"/>
                  <a:pt x="4193822" y="47349"/>
                  <a:pt x="4224088" y="69034"/>
                </a:cubicBezTo>
                <a:cubicBezTo>
                  <a:pt x="4229483" y="69672"/>
                  <a:pt x="4228956" y="74136"/>
                  <a:pt x="4233825" y="79238"/>
                </a:cubicBezTo>
                <a:cubicBezTo>
                  <a:pt x="4316585" y="165974"/>
                  <a:pt x="4446093" y="181285"/>
                  <a:pt x="4588503" y="180016"/>
                </a:cubicBezTo>
                <a:cubicBezTo>
                  <a:pt x="4621408" y="179380"/>
                  <a:pt x="4651555" y="155785"/>
                  <a:pt x="4660118" y="129638"/>
                </a:cubicBezTo>
                <a:cubicBezTo>
                  <a:pt x="4662229" y="111782"/>
                  <a:pt x="4669209" y="99028"/>
                  <a:pt x="4697244" y="93290"/>
                </a:cubicBezTo>
                <a:cubicBezTo>
                  <a:pt x="4759241" y="77987"/>
                  <a:pt x="4792791" y="118165"/>
                  <a:pt x="4816078" y="152604"/>
                </a:cubicBezTo>
                <a:cubicBezTo>
                  <a:pt x="4981073" y="330540"/>
                  <a:pt x="5227947" y="463837"/>
                  <a:pt x="5375699" y="648789"/>
                </a:cubicBezTo>
                <a:cubicBezTo>
                  <a:pt x="5385962" y="654528"/>
                  <a:pt x="5395700" y="664732"/>
                  <a:pt x="5400569" y="669835"/>
                </a:cubicBezTo>
                <a:cubicBezTo>
                  <a:pt x="5443854" y="720218"/>
                  <a:pt x="5481746" y="769963"/>
                  <a:pt x="5536880" y="812694"/>
                </a:cubicBezTo>
                <a:cubicBezTo>
                  <a:pt x="5547147" y="818434"/>
                  <a:pt x="5551486" y="827999"/>
                  <a:pt x="5561751" y="833740"/>
                </a:cubicBezTo>
                <a:cubicBezTo>
                  <a:pt x="5598058" y="896878"/>
                  <a:pt x="5662402" y="954277"/>
                  <a:pt x="5710030" y="1014226"/>
                </a:cubicBezTo>
                <a:cubicBezTo>
                  <a:pt x="5714370" y="1023792"/>
                  <a:pt x="5724635" y="1029532"/>
                  <a:pt x="5729503" y="1034635"/>
                </a:cubicBezTo>
                <a:cubicBezTo>
                  <a:pt x="5758185" y="1069711"/>
                  <a:pt x="5763699" y="1115628"/>
                  <a:pt x="5816078" y="1135401"/>
                </a:cubicBezTo>
                <a:cubicBezTo>
                  <a:pt x="5825814" y="1145605"/>
                  <a:pt x="5830683" y="1150708"/>
                  <a:pt x="5835551" y="1155810"/>
                </a:cubicBezTo>
                <a:cubicBezTo>
                  <a:pt x="5864232" y="1190886"/>
                  <a:pt x="5881068" y="1233615"/>
                  <a:pt x="5921597" y="1261039"/>
                </a:cubicBezTo>
                <a:cubicBezTo>
                  <a:pt x="5931333" y="1271244"/>
                  <a:pt x="5936202" y="1276346"/>
                  <a:pt x="5940543" y="1285912"/>
                </a:cubicBezTo>
                <a:cubicBezTo>
                  <a:pt x="5960016" y="1306320"/>
                  <a:pt x="5990282" y="1328005"/>
                  <a:pt x="6003831" y="1352239"/>
                </a:cubicBezTo>
                <a:cubicBezTo>
                  <a:pt x="6042250" y="1397520"/>
                  <a:pt x="6084364" y="1411553"/>
                  <a:pt x="6158734" y="1384133"/>
                </a:cubicBezTo>
                <a:cubicBezTo>
                  <a:pt x="6250878" y="1345236"/>
                  <a:pt x="6350647" y="1334398"/>
                  <a:pt x="6450944" y="1319097"/>
                </a:cubicBezTo>
                <a:cubicBezTo>
                  <a:pt x="6533469" y="1315275"/>
                  <a:pt x="6622446" y="1303161"/>
                  <a:pt x="6702215" y="1276381"/>
                </a:cubicBezTo>
                <a:cubicBezTo>
                  <a:pt x="6718932" y="1273830"/>
                  <a:pt x="6730251" y="1270642"/>
                  <a:pt x="6741571" y="1267454"/>
                </a:cubicBezTo>
                <a:cubicBezTo>
                  <a:pt x="6807908" y="1261717"/>
                  <a:pt x="6865563" y="1236849"/>
                  <a:pt x="6928087" y="1217081"/>
                </a:cubicBezTo>
                <a:cubicBezTo>
                  <a:pt x="6939407" y="1213893"/>
                  <a:pt x="6955596" y="1215807"/>
                  <a:pt x="6966915" y="1212619"/>
                </a:cubicBezTo>
                <a:cubicBezTo>
                  <a:pt x="7220943" y="1192861"/>
                  <a:pt x="7469691" y="1217743"/>
                  <a:pt x="7728587" y="1203087"/>
                </a:cubicBezTo>
                <a:cubicBezTo>
                  <a:pt x="7849413" y="1199266"/>
                  <a:pt x="7945606" y="1264958"/>
                  <a:pt x="8078807" y="1249020"/>
                </a:cubicBezTo>
                <a:cubicBezTo>
                  <a:pt x="8089600" y="1250296"/>
                  <a:pt x="8100391" y="1251572"/>
                  <a:pt x="8116052" y="1257951"/>
                </a:cubicBezTo>
                <a:cubicBezTo>
                  <a:pt x="8210544" y="1291755"/>
                  <a:pt x="8250663" y="1368922"/>
                  <a:pt x="8327384" y="1414205"/>
                </a:cubicBezTo>
                <a:cubicBezTo>
                  <a:pt x="8337648" y="1419945"/>
                  <a:pt x="8347384" y="1430150"/>
                  <a:pt x="8352253" y="1435252"/>
                </a:cubicBezTo>
                <a:cubicBezTo>
                  <a:pt x="8562647" y="1645714"/>
                  <a:pt x="8750399" y="1862552"/>
                  <a:pt x="8961322" y="2068551"/>
                </a:cubicBezTo>
                <a:cubicBezTo>
                  <a:pt x="8971587" y="2074291"/>
                  <a:pt x="8981322" y="2084495"/>
                  <a:pt x="8986192" y="2089598"/>
                </a:cubicBezTo>
                <a:cubicBezTo>
                  <a:pt x="9024083" y="2139342"/>
                  <a:pt x="9073293" y="2185899"/>
                  <a:pt x="9123032" y="2227992"/>
                </a:cubicBezTo>
                <a:cubicBezTo>
                  <a:pt x="9133297" y="2233732"/>
                  <a:pt x="9143033" y="2243937"/>
                  <a:pt x="9147902" y="2249039"/>
                </a:cubicBezTo>
                <a:cubicBezTo>
                  <a:pt x="9524346" y="2628509"/>
                  <a:pt x="9883547" y="3014993"/>
                  <a:pt x="10178640" y="3434637"/>
                </a:cubicBezTo>
                <a:cubicBezTo>
                  <a:pt x="10188905" y="3440377"/>
                  <a:pt x="10193245" y="3449943"/>
                  <a:pt x="10202982" y="3460148"/>
                </a:cubicBezTo>
                <a:cubicBezTo>
                  <a:pt x="10269145" y="3594713"/>
                  <a:pt x="10341232" y="3725452"/>
                  <a:pt x="10453205" y="3842801"/>
                </a:cubicBezTo>
                <a:cubicBezTo>
                  <a:pt x="10569517" y="3969716"/>
                  <a:pt x="10650813" y="4115124"/>
                  <a:pt x="10743957" y="4252878"/>
                </a:cubicBezTo>
                <a:cubicBezTo>
                  <a:pt x="10858804" y="4438463"/>
                  <a:pt x="10978519" y="4629153"/>
                  <a:pt x="11099291" y="4810912"/>
                </a:cubicBezTo>
                <a:cubicBezTo>
                  <a:pt x="11281766" y="5072393"/>
                  <a:pt x="11436205" y="5339611"/>
                  <a:pt x="11567476" y="5617671"/>
                </a:cubicBezTo>
                <a:cubicBezTo>
                  <a:pt x="11867383" y="6227997"/>
                  <a:pt x="12223890" y="6822383"/>
                  <a:pt x="12569605" y="7415492"/>
                </a:cubicBezTo>
                <a:cubicBezTo>
                  <a:pt x="12741935" y="7716512"/>
                  <a:pt x="12913209" y="8026459"/>
                  <a:pt x="13165834" y="8296233"/>
                </a:cubicBezTo>
                <a:cubicBezTo>
                  <a:pt x="13276750" y="8422510"/>
                  <a:pt x="13374235" y="8569832"/>
                  <a:pt x="13282446" y="8744567"/>
                </a:cubicBezTo>
                <a:cubicBezTo>
                  <a:pt x="13266903" y="8783467"/>
                  <a:pt x="13251361" y="8822369"/>
                  <a:pt x="13208838" y="8858080"/>
                </a:cubicBezTo>
                <a:cubicBezTo>
                  <a:pt x="13202915" y="8861907"/>
                  <a:pt x="13196989" y="8865733"/>
                  <a:pt x="13195934" y="8874661"/>
                </a:cubicBezTo>
                <a:cubicBezTo>
                  <a:pt x="13188955" y="8887415"/>
                  <a:pt x="13181976" y="8900170"/>
                  <a:pt x="13174996" y="8912924"/>
                </a:cubicBezTo>
                <a:cubicBezTo>
                  <a:pt x="13103617" y="9053861"/>
                  <a:pt x="12929476" y="9092116"/>
                  <a:pt x="12749821" y="9084456"/>
                </a:cubicBezTo>
                <a:cubicBezTo>
                  <a:pt x="12634919" y="9084451"/>
                  <a:pt x="12529226" y="9099115"/>
                  <a:pt x="12420366" y="9140562"/>
                </a:cubicBezTo>
                <a:cubicBezTo>
                  <a:pt x="12340071" y="9171807"/>
                  <a:pt x="12246753" y="9174353"/>
                  <a:pt x="12164756" y="9173712"/>
                </a:cubicBezTo>
                <a:cubicBezTo>
                  <a:pt x="12083286" y="9168607"/>
                  <a:pt x="12047743" y="9191564"/>
                  <a:pt x="12019825" y="9242581"/>
                </a:cubicBezTo>
                <a:cubicBezTo>
                  <a:pt x="12040472" y="9299341"/>
                  <a:pt x="12044403" y="9358650"/>
                  <a:pt x="11994372" y="9411581"/>
                </a:cubicBezTo>
                <a:cubicBezTo>
                  <a:pt x="11986866" y="9428798"/>
                  <a:pt x="11967511" y="9453670"/>
                  <a:pt x="11960531" y="9466424"/>
                </a:cubicBezTo>
                <a:cubicBezTo>
                  <a:pt x="11922466" y="9556981"/>
                  <a:pt x="11824399" y="9599705"/>
                  <a:pt x="11711199" y="9631586"/>
                </a:cubicBezTo>
                <a:cubicBezTo>
                  <a:pt x="11553247" y="9671757"/>
                  <a:pt x="11395294" y="9711927"/>
                  <a:pt x="11229715" y="9724036"/>
                </a:cubicBezTo>
                <a:cubicBezTo>
                  <a:pt x="11003724" y="9738056"/>
                  <a:pt x="10769698" y="9773759"/>
                  <a:pt x="10578486" y="9678728"/>
                </a:cubicBezTo>
                <a:cubicBezTo>
                  <a:pt x="10561770" y="9681278"/>
                  <a:pt x="10544526" y="9688292"/>
                  <a:pt x="10522415" y="9690205"/>
                </a:cubicBezTo>
                <a:cubicBezTo>
                  <a:pt x="10369211" y="9690197"/>
                  <a:pt x="10308389" y="9741851"/>
                  <a:pt x="10373379" y="9840066"/>
                </a:cubicBezTo>
                <a:cubicBezTo>
                  <a:pt x="10438896" y="9933816"/>
                  <a:pt x="10442417" y="10042868"/>
                  <a:pt x="10519256" y="10133430"/>
                </a:cubicBezTo>
                <a:cubicBezTo>
                  <a:pt x="10560432" y="10201670"/>
                  <a:pt x="10607531" y="10266084"/>
                  <a:pt x="10602899" y="10351540"/>
                </a:cubicBezTo>
                <a:cubicBezTo>
                  <a:pt x="10600907" y="10414676"/>
                  <a:pt x="10667361" y="10454219"/>
                  <a:pt x="10727893" y="10497588"/>
                </a:cubicBezTo>
                <a:cubicBezTo>
                  <a:pt x="10858691" y="10594529"/>
                  <a:pt x="10949606" y="10704861"/>
                  <a:pt x="10993657" y="10841339"/>
                </a:cubicBezTo>
                <a:cubicBezTo>
                  <a:pt x="10997470" y="10855369"/>
                  <a:pt x="10995887" y="10868762"/>
                  <a:pt x="10988907" y="10881516"/>
                </a:cubicBezTo>
                <a:cubicBezTo>
                  <a:pt x="10982456" y="10889806"/>
                  <a:pt x="10976532" y="10893632"/>
                  <a:pt x="10970080" y="10901923"/>
                </a:cubicBezTo>
                <a:cubicBezTo>
                  <a:pt x="10934537" y="10924880"/>
                  <a:pt x="10898466" y="10952301"/>
                  <a:pt x="10909904" y="10994392"/>
                </a:cubicBezTo>
                <a:cubicBezTo>
                  <a:pt x="10908848" y="11003320"/>
                  <a:pt x="10907793" y="11012249"/>
                  <a:pt x="10906737" y="11021177"/>
                </a:cubicBezTo>
                <a:cubicBezTo>
                  <a:pt x="10902515" y="11056890"/>
                  <a:pt x="10865916" y="11088775"/>
                  <a:pt x="10845505" y="11122574"/>
                </a:cubicBezTo>
                <a:cubicBezTo>
                  <a:pt x="10839053" y="11130864"/>
                  <a:pt x="10832601" y="11139154"/>
                  <a:pt x="10826150" y="11147445"/>
                </a:cubicBezTo>
                <a:cubicBezTo>
                  <a:pt x="10724915" y="11216954"/>
                  <a:pt x="10669781" y="11174223"/>
                  <a:pt x="10615173" y="11127028"/>
                </a:cubicBezTo>
                <a:cubicBezTo>
                  <a:pt x="10610305" y="11121926"/>
                  <a:pt x="10610305" y="11121926"/>
                  <a:pt x="10605437" y="11116823"/>
                </a:cubicBezTo>
                <a:cubicBezTo>
                  <a:pt x="10577282" y="11077283"/>
                  <a:pt x="10549655" y="11033278"/>
                  <a:pt x="10465665" y="11095771"/>
                </a:cubicBezTo>
                <a:cubicBezTo>
                  <a:pt x="10418274" y="11126381"/>
                  <a:pt x="10369710" y="11120639"/>
                  <a:pt x="10322727" y="11101505"/>
                </a:cubicBezTo>
                <a:cubicBezTo>
                  <a:pt x="10286538" y="11083647"/>
                  <a:pt x="10243897" y="11074078"/>
                  <a:pt x="10219555" y="11048568"/>
                </a:cubicBezTo>
                <a:cubicBezTo>
                  <a:pt x="10169817" y="11006476"/>
                  <a:pt x="10115855" y="11000096"/>
                  <a:pt x="10048462" y="11014761"/>
                </a:cubicBezTo>
                <a:cubicBezTo>
                  <a:pt x="10031746" y="11017311"/>
                  <a:pt x="10015558" y="11015397"/>
                  <a:pt x="10005293" y="11009657"/>
                </a:cubicBezTo>
                <a:cubicBezTo>
                  <a:pt x="9942123" y="10988608"/>
                  <a:pt x="9862356" y="11015390"/>
                  <a:pt x="9804582" y="10994979"/>
                </a:cubicBezTo>
                <a:cubicBezTo>
                  <a:pt x="9724167" y="10980946"/>
                  <a:pt x="9652963" y="10981580"/>
                  <a:pt x="9573195" y="11008361"/>
                </a:cubicBezTo>
                <a:cubicBezTo>
                  <a:pt x="9470259" y="11045984"/>
                  <a:pt x="9377997" y="11039602"/>
                  <a:pt x="9288901" y="11006436"/>
                </a:cubicBezTo>
                <a:cubicBezTo>
                  <a:pt x="9126372" y="10946481"/>
                  <a:pt x="9103733" y="10952857"/>
                  <a:pt x="9011298" y="11086777"/>
                </a:cubicBezTo>
                <a:cubicBezTo>
                  <a:pt x="8943494" y="11151186"/>
                  <a:pt x="8844782" y="11153094"/>
                  <a:pt x="8762784" y="11152453"/>
                </a:cubicBezTo>
                <a:cubicBezTo>
                  <a:pt x="8570753" y="11156908"/>
                  <a:pt x="8378722" y="11161364"/>
                  <a:pt x="8210797" y="11100771"/>
                </a:cubicBezTo>
                <a:cubicBezTo>
                  <a:pt x="7964040" y="11012753"/>
                  <a:pt x="7761453" y="11106490"/>
                  <a:pt x="7565437" y="11237218"/>
                </a:cubicBezTo>
                <a:cubicBezTo>
                  <a:pt x="7499746" y="11283769"/>
                  <a:pt x="7424846" y="11315652"/>
                  <a:pt x="7340737" y="11332868"/>
                </a:cubicBezTo>
                <a:cubicBezTo>
                  <a:pt x="7064716" y="11399818"/>
                  <a:pt x="6796612" y="11399805"/>
                  <a:pt x="6525223" y="11381299"/>
                </a:cubicBezTo>
                <a:cubicBezTo>
                  <a:pt x="6432960" y="11374917"/>
                  <a:pt x="6353075" y="11356420"/>
                  <a:pt x="6303864" y="11309863"/>
                </a:cubicBezTo>
                <a:cubicBezTo>
                  <a:pt x="6278466" y="11293280"/>
                  <a:pt x="6257938" y="11281800"/>
                  <a:pt x="6237410" y="11270320"/>
                </a:cubicBezTo>
                <a:cubicBezTo>
                  <a:pt x="6206088" y="11257564"/>
                  <a:pt x="6181218" y="11236518"/>
                  <a:pt x="6156349" y="11215471"/>
                </a:cubicBezTo>
                <a:cubicBezTo>
                  <a:pt x="6151481" y="11210369"/>
                  <a:pt x="6141216" y="11204628"/>
                  <a:pt x="6130425" y="11203352"/>
                </a:cubicBezTo>
                <a:cubicBezTo>
                  <a:pt x="6094234" y="11185495"/>
                  <a:pt x="6052121" y="11171462"/>
                  <a:pt x="6015403" y="11158068"/>
                </a:cubicBezTo>
                <a:cubicBezTo>
                  <a:pt x="5963554" y="11133832"/>
                  <a:pt x="5923024" y="11106408"/>
                  <a:pt x="5883021" y="11074519"/>
                </a:cubicBezTo>
                <a:cubicBezTo>
                  <a:pt x="5888418" y="11075157"/>
                  <a:pt x="5888418" y="11075157"/>
                  <a:pt x="5888418" y="11075157"/>
                </a:cubicBezTo>
                <a:cubicBezTo>
                  <a:pt x="5819851" y="11053471"/>
                  <a:pt x="5771169" y="11002450"/>
                  <a:pt x="5743014" y="10962909"/>
                </a:cubicBezTo>
                <a:cubicBezTo>
                  <a:pt x="5676968" y="10873623"/>
                  <a:pt x="5579838" y="10862139"/>
                  <a:pt x="5459013" y="10865960"/>
                </a:cubicBezTo>
                <a:cubicBezTo>
                  <a:pt x="5363056" y="10890828"/>
                  <a:pt x="5266982" y="10870415"/>
                  <a:pt x="5167740" y="10876788"/>
                </a:cubicBezTo>
                <a:cubicBezTo>
                  <a:pt x="5151552" y="10874874"/>
                  <a:pt x="5134308" y="10881888"/>
                  <a:pt x="5121932" y="10894005"/>
                </a:cubicBezTo>
                <a:cubicBezTo>
                  <a:pt x="5055186" y="10949485"/>
                  <a:pt x="5041344" y="11020273"/>
                  <a:pt x="4984336" y="11085957"/>
                </a:cubicBezTo>
                <a:cubicBezTo>
                  <a:pt x="4920874" y="11159932"/>
                  <a:pt x="4903630" y="11166947"/>
                  <a:pt x="4816646" y="11115924"/>
                </a:cubicBezTo>
                <a:cubicBezTo>
                  <a:pt x="4780457" y="11098065"/>
                  <a:pt x="4761511" y="11073193"/>
                  <a:pt x="4747961" y="11048958"/>
                </a:cubicBezTo>
                <a:cubicBezTo>
                  <a:pt x="4730072" y="11015157"/>
                  <a:pt x="4687430" y="11005589"/>
                  <a:pt x="4647547" y="11018980"/>
                </a:cubicBezTo>
                <a:cubicBezTo>
                  <a:pt x="4642151" y="11018342"/>
                  <a:pt x="4636755" y="11017704"/>
                  <a:pt x="4630832" y="11021530"/>
                </a:cubicBezTo>
                <a:cubicBezTo>
                  <a:pt x="4593058" y="11017064"/>
                  <a:pt x="4549360" y="11016424"/>
                  <a:pt x="4511061" y="11016423"/>
                </a:cubicBezTo>
                <a:cubicBezTo>
                  <a:pt x="4483552" y="11017697"/>
                  <a:pt x="4434987" y="11011955"/>
                  <a:pt x="4442494" y="10994737"/>
                </a:cubicBezTo>
                <a:cubicBezTo>
                  <a:pt x="4475691" y="10899078"/>
                  <a:pt x="4378970" y="10837851"/>
                  <a:pt x="4390054" y="10744104"/>
                </a:cubicBezTo>
                <a:cubicBezTo>
                  <a:pt x="4403130" y="10587221"/>
                  <a:pt x="4326702" y="10446916"/>
                  <a:pt x="4168922" y="10346784"/>
                </a:cubicBezTo>
                <a:cubicBezTo>
                  <a:pt x="4107863" y="10307879"/>
                  <a:pt x="4059709" y="10252395"/>
                  <a:pt x="4044984" y="10191809"/>
                </a:cubicBezTo>
                <a:cubicBezTo>
                  <a:pt x="4019352" y="10084668"/>
                  <a:pt x="3941986" y="9998570"/>
                  <a:pt x="3853301" y="9915661"/>
                </a:cubicBezTo>
                <a:cubicBezTo>
                  <a:pt x="3828958" y="9890150"/>
                  <a:pt x="3791186" y="9885684"/>
                  <a:pt x="3746433" y="9893972"/>
                </a:cubicBezTo>
                <a:cubicBezTo>
                  <a:pt x="3685492" y="9900347"/>
                  <a:pt x="3655755" y="9874199"/>
                  <a:pt x="3631942" y="9844225"/>
                </a:cubicBezTo>
                <a:cubicBezTo>
                  <a:pt x="3568006" y="9737082"/>
                  <a:pt x="3498677" y="9629301"/>
                  <a:pt x="3468702" y="9512594"/>
                </a:cubicBezTo>
                <a:cubicBezTo>
                  <a:pt x="3430048" y="9376754"/>
                  <a:pt x="3286345" y="9296393"/>
                  <a:pt x="3177657" y="9197539"/>
                </a:cubicBezTo>
                <a:cubicBezTo>
                  <a:pt x="3072785" y="9112715"/>
                  <a:pt x="2996475" y="9017689"/>
                  <a:pt x="2926089" y="8918837"/>
                </a:cubicBezTo>
                <a:cubicBezTo>
                  <a:pt x="2870308" y="8835291"/>
                  <a:pt x="2795699" y="8772152"/>
                  <a:pt x="2704375" y="8711563"/>
                </a:cubicBezTo>
                <a:cubicBezTo>
                  <a:pt x="2698979" y="8710925"/>
                  <a:pt x="2694111" y="8705823"/>
                  <a:pt x="2688714" y="8705185"/>
                </a:cubicBezTo>
                <a:cubicBezTo>
                  <a:pt x="2651997" y="8691791"/>
                  <a:pt x="2626600" y="8675209"/>
                  <a:pt x="2608181" y="8645871"/>
                </a:cubicBezTo>
                <a:cubicBezTo>
                  <a:pt x="2566479" y="8582096"/>
                  <a:pt x="2500023" y="8542554"/>
                  <a:pt x="2403948" y="8522141"/>
                </a:cubicBezTo>
                <a:cubicBezTo>
                  <a:pt x="2398553" y="8521503"/>
                  <a:pt x="2393684" y="8516402"/>
                  <a:pt x="2388288" y="8515763"/>
                </a:cubicBezTo>
                <a:cubicBezTo>
                  <a:pt x="2305117" y="8478771"/>
                  <a:pt x="2263940" y="8410532"/>
                  <a:pt x="2192617" y="8365887"/>
                </a:cubicBezTo>
                <a:cubicBezTo>
                  <a:pt x="2182353" y="8360147"/>
                  <a:pt x="2176957" y="8359509"/>
                  <a:pt x="2172616" y="8349942"/>
                </a:cubicBezTo>
                <a:cubicBezTo>
                  <a:pt x="2100120" y="8268947"/>
                  <a:pt x="1986154" y="8214734"/>
                  <a:pt x="1925506" y="8126086"/>
                </a:cubicBezTo>
                <a:cubicBezTo>
                  <a:pt x="1670123" y="7833353"/>
                  <a:pt x="1367350" y="7571230"/>
                  <a:pt x="962813" y="7383081"/>
                </a:cubicBezTo>
                <a:cubicBezTo>
                  <a:pt x="827792" y="7321851"/>
                  <a:pt x="680395" y="7272738"/>
                  <a:pt x="538922" y="7219801"/>
                </a:cubicBezTo>
                <a:cubicBezTo>
                  <a:pt x="422847" y="7183444"/>
                  <a:pt x="486308" y="7109470"/>
                  <a:pt x="454868" y="7051434"/>
                </a:cubicBezTo>
                <a:cubicBezTo>
                  <a:pt x="437506" y="7013169"/>
                  <a:pt x="541908" y="6916876"/>
                  <a:pt x="627600" y="6886269"/>
                </a:cubicBezTo>
                <a:cubicBezTo>
                  <a:pt x="656163" y="6876066"/>
                  <a:pt x="689595" y="6870966"/>
                  <a:pt x="708952" y="6846094"/>
                </a:cubicBezTo>
                <a:cubicBezTo>
                  <a:pt x="822970" y="6714727"/>
                  <a:pt x="978165" y="6651598"/>
                  <a:pt x="1185329" y="6657985"/>
                </a:cubicBezTo>
                <a:cubicBezTo>
                  <a:pt x="1256007" y="6661814"/>
                  <a:pt x="1323927" y="6642685"/>
                  <a:pt x="1390792" y="6632485"/>
                </a:cubicBezTo>
                <a:cubicBezTo>
                  <a:pt x="1463052" y="6622922"/>
                  <a:pt x="1510971" y="6587849"/>
                  <a:pt x="1479532" y="6529813"/>
                </a:cubicBezTo>
                <a:cubicBezTo>
                  <a:pt x="1471907" y="6501753"/>
                  <a:pt x="1470205" y="6469865"/>
                  <a:pt x="1451259" y="6444993"/>
                </a:cubicBezTo>
                <a:cubicBezTo>
                  <a:pt x="1436654" y="6429686"/>
                  <a:pt x="1422049" y="6414380"/>
                  <a:pt x="1412840" y="6399712"/>
                </a:cubicBezTo>
                <a:cubicBezTo>
                  <a:pt x="1395478" y="6361447"/>
                  <a:pt x="1372193" y="6327008"/>
                  <a:pt x="1337058" y="6300222"/>
                </a:cubicBezTo>
                <a:cubicBezTo>
                  <a:pt x="1332190" y="6295120"/>
                  <a:pt x="1326794" y="6294482"/>
                  <a:pt x="1327321" y="6290017"/>
                </a:cubicBezTo>
                <a:cubicBezTo>
                  <a:pt x="1174175" y="6104429"/>
                  <a:pt x="1010234" y="5917565"/>
                  <a:pt x="885651" y="5721774"/>
                </a:cubicBezTo>
                <a:cubicBezTo>
                  <a:pt x="743178" y="5492183"/>
                  <a:pt x="536596" y="5295752"/>
                  <a:pt x="405971" y="5058508"/>
                </a:cubicBezTo>
                <a:cubicBezTo>
                  <a:pt x="343092" y="4942436"/>
                  <a:pt x="222558" y="4851235"/>
                  <a:pt x="131114" y="4745366"/>
                </a:cubicBezTo>
                <a:cubicBezTo>
                  <a:pt x="26123" y="4615264"/>
                  <a:pt x="43540" y="4467947"/>
                  <a:pt x="50165" y="4319356"/>
                </a:cubicBezTo>
                <a:cubicBezTo>
                  <a:pt x="47407" y="4296397"/>
                  <a:pt x="61895" y="4266424"/>
                  <a:pt x="65061" y="4239639"/>
                </a:cubicBezTo>
                <a:cubicBezTo>
                  <a:pt x="68756" y="4208390"/>
                  <a:pt x="78374" y="4173315"/>
                  <a:pt x="103654" y="4144619"/>
                </a:cubicBezTo>
                <a:cubicBezTo>
                  <a:pt x="153683" y="4091690"/>
                  <a:pt x="252279" y="4044501"/>
                  <a:pt x="177671" y="3981361"/>
                </a:cubicBezTo>
                <a:cubicBezTo>
                  <a:pt x="18717" y="3844879"/>
                  <a:pt x="23113" y="3668863"/>
                  <a:pt x="0" y="3494124"/>
                </a:cubicBezTo>
                <a:cubicBezTo>
                  <a:pt x="1055" y="3485194"/>
                  <a:pt x="2111" y="3476266"/>
                  <a:pt x="3166" y="3467338"/>
                </a:cubicBezTo>
                <a:cubicBezTo>
                  <a:pt x="20293" y="3415044"/>
                  <a:pt x="37418" y="3362751"/>
                  <a:pt x="59940" y="3311095"/>
                </a:cubicBezTo>
                <a:cubicBezTo>
                  <a:pt x="138707" y="3107661"/>
                  <a:pt x="356427" y="3024765"/>
                  <a:pt x="611746" y="3086637"/>
                </a:cubicBezTo>
                <a:cubicBezTo>
                  <a:pt x="654388" y="3096205"/>
                  <a:pt x="691105" y="3109599"/>
                  <a:pt x="727823" y="3122994"/>
                </a:cubicBezTo>
                <a:cubicBezTo>
                  <a:pt x="743482" y="3129371"/>
                  <a:pt x="754275" y="3130647"/>
                  <a:pt x="764539" y="3136388"/>
                </a:cubicBezTo>
                <a:cubicBezTo>
                  <a:pt x="887713" y="3205269"/>
                  <a:pt x="1030241" y="3249279"/>
                  <a:pt x="1185673" y="3276709"/>
                </a:cubicBezTo>
                <a:cubicBezTo>
                  <a:pt x="1282275" y="3292656"/>
                  <a:pt x="1322687" y="3274802"/>
                  <a:pt x="1337055" y="3199550"/>
                </a:cubicBezTo>
                <a:cubicBezTo>
                  <a:pt x="1348258" y="3151081"/>
                  <a:pt x="1337347" y="3104527"/>
                  <a:pt x="1332361" y="3054145"/>
                </a:cubicBezTo>
                <a:cubicBezTo>
                  <a:pt x="1333416" y="3045216"/>
                  <a:pt x="1334472" y="3036289"/>
                  <a:pt x="1340924" y="3027999"/>
                </a:cubicBezTo>
                <a:cubicBezTo>
                  <a:pt x="1350542" y="2992924"/>
                  <a:pt x="1370425" y="2963588"/>
                  <a:pt x="1390836" y="2929790"/>
                </a:cubicBezTo>
                <a:cubicBezTo>
                  <a:pt x="1397288" y="2921499"/>
                  <a:pt x="1409135" y="2913847"/>
                  <a:pt x="1415586" y="2905557"/>
                </a:cubicBezTo>
                <a:cubicBezTo>
                  <a:pt x="1538815" y="2788857"/>
                  <a:pt x="1693602" y="2775472"/>
                  <a:pt x="1867860" y="2782493"/>
                </a:cubicBezTo>
                <a:cubicBezTo>
                  <a:pt x="2014611" y="2790791"/>
                  <a:pt x="2014611" y="2790791"/>
                  <a:pt x="2043994" y="2681102"/>
                </a:cubicBezTo>
                <a:cubicBezTo>
                  <a:pt x="2053613" y="2646027"/>
                  <a:pt x="2062703" y="2615417"/>
                  <a:pt x="2083114" y="2581617"/>
                </a:cubicBezTo>
                <a:cubicBezTo>
                  <a:pt x="2084170" y="2572688"/>
                  <a:pt x="2090621" y="2564399"/>
                  <a:pt x="2097073" y="2556108"/>
                </a:cubicBezTo>
                <a:cubicBezTo>
                  <a:pt x="2224524" y="2403695"/>
                  <a:pt x="2224524" y="2403695"/>
                  <a:pt x="2121233" y="2305479"/>
                </a:cubicBezTo>
                <a:cubicBezTo>
                  <a:pt x="2116365" y="2300377"/>
                  <a:pt x="2106101" y="2294637"/>
                  <a:pt x="2096364" y="2284432"/>
                </a:cubicBezTo>
                <a:cubicBezTo>
                  <a:pt x="2042812" y="2228310"/>
                  <a:pt x="1989788" y="2167722"/>
                  <a:pt x="1936764" y="2107135"/>
                </a:cubicBezTo>
                <a:cubicBezTo>
                  <a:pt x="1923215" y="2082900"/>
                  <a:pt x="1920986" y="2055477"/>
                  <a:pt x="1929548" y="2029331"/>
                </a:cubicBezTo>
                <a:cubicBezTo>
                  <a:pt x="1976822" y="1953442"/>
                  <a:pt x="1979342" y="1885843"/>
                  <a:pt x="1939223" y="1808675"/>
                </a:cubicBezTo>
                <a:cubicBezTo>
                  <a:pt x="1854641" y="1644772"/>
                  <a:pt x="1923789" y="1476413"/>
                  <a:pt x="2020447" y="1306780"/>
                </a:cubicBezTo>
                <a:cubicBezTo>
                  <a:pt x="2026898" y="1298490"/>
                  <a:pt x="2033350" y="1290199"/>
                  <a:pt x="2039802" y="1281909"/>
                </a:cubicBezTo>
                <a:cubicBezTo>
                  <a:pt x="2187254" y="1145440"/>
                  <a:pt x="2364680" y="1125678"/>
                  <a:pt x="2556301" y="1170966"/>
                </a:cubicBezTo>
                <a:cubicBezTo>
                  <a:pt x="2569204" y="1154385"/>
                  <a:pt x="2569204" y="1154385"/>
                  <a:pt x="2534598" y="1123135"/>
                </a:cubicBezTo>
                <a:cubicBezTo>
                  <a:pt x="2491311" y="1072752"/>
                  <a:pt x="2442100" y="1026195"/>
                  <a:pt x="2404737" y="971986"/>
                </a:cubicBezTo>
                <a:cubicBezTo>
                  <a:pt x="2336463" y="855277"/>
                  <a:pt x="2365317" y="750052"/>
                  <a:pt x="2497227" y="652485"/>
                </a:cubicBezTo>
                <a:cubicBezTo>
                  <a:pt x="2503151" y="648658"/>
                  <a:pt x="2509075" y="644832"/>
                  <a:pt x="2509075" y="644832"/>
                </a:cubicBezTo>
                <a:cubicBezTo>
                  <a:pt x="2573710" y="607209"/>
                  <a:pt x="2652423" y="589356"/>
                  <a:pt x="2721399" y="561298"/>
                </a:cubicBezTo>
                <a:cubicBezTo>
                  <a:pt x="2745094" y="545994"/>
                  <a:pt x="2772603" y="544719"/>
                  <a:pt x="2800111" y="543445"/>
                </a:cubicBezTo>
                <a:cubicBezTo>
                  <a:pt x="2827620" y="542171"/>
                  <a:pt x="2855128" y="540897"/>
                  <a:pt x="2889088" y="531332"/>
                </a:cubicBezTo>
                <a:cubicBezTo>
                  <a:pt x="2889088" y="531332"/>
                  <a:pt x="2894484" y="531970"/>
                  <a:pt x="2900408" y="528144"/>
                </a:cubicBezTo>
                <a:cubicBezTo>
                  <a:pt x="3065340" y="475219"/>
                  <a:pt x="3071791" y="466929"/>
                  <a:pt x="3055248" y="329178"/>
                </a:cubicBezTo>
                <a:cubicBezTo>
                  <a:pt x="3052491" y="306218"/>
                  <a:pt x="3050262" y="278796"/>
                  <a:pt x="3089618" y="269869"/>
                </a:cubicBezTo>
                <a:cubicBezTo>
                  <a:pt x="3118710" y="255203"/>
                  <a:pt x="3138183" y="275611"/>
                  <a:pt x="3152788" y="290917"/>
                </a:cubicBezTo>
                <a:cubicBezTo>
                  <a:pt x="3191735" y="331734"/>
                  <a:pt x="3221354" y="312604"/>
                  <a:pt x="3288748" y="297939"/>
                </a:cubicBezTo>
                <a:cubicBezTo>
                  <a:pt x="3424587" y="259681"/>
                  <a:pt x="3484764" y="167212"/>
                  <a:pt x="3587700" y="129590"/>
                </a:cubicBezTo>
                <a:cubicBezTo>
                  <a:pt x="3719200" y="81766"/>
                  <a:pt x="3880847" y="10346"/>
                  <a:pt x="4006777" y="102186"/>
                </a:cubicBezTo>
                <a:cubicBezTo>
                  <a:pt x="4047190" y="84332"/>
                  <a:pt x="4038508" y="65199"/>
                  <a:pt x="4034696" y="51168"/>
                </a:cubicBezTo>
                <a:cubicBezTo>
                  <a:pt x="4032781" y="15296"/>
                  <a:pt x="4045602" y="1217"/>
                  <a:pt x="4066416" y="77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2">
            <a:extLst>
              <a:ext uri="{FF2B5EF4-FFF2-40B4-BE49-F238E27FC236}">
                <a16:creationId xmlns:a16="http://schemas.microsoft.com/office/drawing/2014/main" id="{194FE1AF-8200-EBD2-1F8D-ABC70E2F9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5288" y="461857"/>
            <a:ext cx="7502528" cy="5625128"/>
          </a:xfrm>
          <a:custGeom>
            <a:avLst/>
            <a:gdLst>
              <a:gd name="connsiteX0" fmla="*/ 6075363 w 15195552"/>
              <a:gd name="connsiteY0" fmla="*/ 11239096 h 11393084"/>
              <a:gd name="connsiteX1" fmla="*/ 6149976 w 15195552"/>
              <a:gd name="connsiteY1" fmla="*/ 11316090 h 11393084"/>
              <a:gd name="connsiteX2" fmla="*/ 6075363 w 15195552"/>
              <a:gd name="connsiteY2" fmla="*/ 11393084 h 11393084"/>
              <a:gd name="connsiteX3" fmla="*/ 6000750 w 15195552"/>
              <a:gd name="connsiteY3" fmla="*/ 11316090 h 11393084"/>
              <a:gd name="connsiteX4" fmla="*/ 6075363 w 15195552"/>
              <a:gd name="connsiteY4" fmla="*/ 11239096 h 11393084"/>
              <a:gd name="connsiteX5" fmla="*/ 8430419 w 15195552"/>
              <a:gd name="connsiteY5" fmla="*/ 11039071 h 11393084"/>
              <a:gd name="connsiteX6" fmla="*/ 8505826 w 15195552"/>
              <a:gd name="connsiteY6" fmla="*/ 11115271 h 11393084"/>
              <a:gd name="connsiteX7" fmla="*/ 8430419 w 15195552"/>
              <a:gd name="connsiteY7" fmla="*/ 11191471 h 11393084"/>
              <a:gd name="connsiteX8" fmla="*/ 8355012 w 15195552"/>
              <a:gd name="connsiteY8" fmla="*/ 11115271 h 11393084"/>
              <a:gd name="connsiteX9" fmla="*/ 8430419 w 15195552"/>
              <a:gd name="connsiteY9" fmla="*/ 11039071 h 11393084"/>
              <a:gd name="connsiteX10" fmla="*/ 6152357 w 15195552"/>
              <a:gd name="connsiteY10" fmla="*/ 10977159 h 11393084"/>
              <a:gd name="connsiteX11" fmla="*/ 6227764 w 15195552"/>
              <a:gd name="connsiteY11" fmla="*/ 11054153 h 11393084"/>
              <a:gd name="connsiteX12" fmla="*/ 6152357 w 15195552"/>
              <a:gd name="connsiteY12" fmla="*/ 11131147 h 11393084"/>
              <a:gd name="connsiteX13" fmla="*/ 6076950 w 15195552"/>
              <a:gd name="connsiteY13" fmla="*/ 11054153 h 11393084"/>
              <a:gd name="connsiteX14" fmla="*/ 6152357 w 15195552"/>
              <a:gd name="connsiteY14" fmla="*/ 10977159 h 11393084"/>
              <a:gd name="connsiteX15" fmla="*/ 8507413 w 15195552"/>
              <a:gd name="connsiteY15" fmla="*/ 10781896 h 11393084"/>
              <a:gd name="connsiteX16" fmla="*/ 8582026 w 15195552"/>
              <a:gd name="connsiteY16" fmla="*/ 10858890 h 11393084"/>
              <a:gd name="connsiteX17" fmla="*/ 8507413 w 15195552"/>
              <a:gd name="connsiteY17" fmla="*/ 10935884 h 11393084"/>
              <a:gd name="connsiteX18" fmla="*/ 8432800 w 15195552"/>
              <a:gd name="connsiteY18" fmla="*/ 10858890 h 11393084"/>
              <a:gd name="connsiteX19" fmla="*/ 8507413 w 15195552"/>
              <a:gd name="connsiteY19" fmla="*/ 10781896 h 11393084"/>
              <a:gd name="connsiteX20" fmla="*/ 2720975 w 15195552"/>
              <a:gd name="connsiteY20" fmla="*/ 10656484 h 11393084"/>
              <a:gd name="connsiteX21" fmla="*/ 2795588 w 15195552"/>
              <a:gd name="connsiteY21" fmla="*/ 10733478 h 11393084"/>
              <a:gd name="connsiteX22" fmla="*/ 2720975 w 15195552"/>
              <a:gd name="connsiteY22" fmla="*/ 10810472 h 11393084"/>
              <a:gd name="connsiteX23" fmla="*/ 2646362 w 15195552"/>
              <a:gd name="connsiteY23" fmla="*/ 10733478 h 11393084"/>
              <a:gd name="connsiteX24" fmla="*/ 2720975 w 15195552"/>
              <a:gd name="connsiteY24" fmla="*/ 10656484 h 11393084"/>
              <a:gd name="connsiteX25" fmla="*/ 5943600 w 15195552"/>
              <a:gd name="connsiteY25" fmla="*/ 10437409 h 11393084"/>
              <a:gd name="connsiteX26" fmla="*/ 6018213 w 15195552"/>
              <a:gd name="connsiteY26" fmla="*/ 10514403 h 11393084"/>
              <a:gd name="connsiteX27" fmla="*/ 5943600 w 15195552"/>
              <a:gd name="connsiteY27" fmla="*/ 10591397 h 11393084"/>
              <a:gd name="connsiteX28" fmla="*/ 5868987 w 15195552"/>
              <a:gd name="connsiteY28" fmla="*/ 10514403 h 11393084"/>
              <a:gd name="connsiteX29" fmla="*/ 5943600 w 15195552"/>
              <a:gd name="connsiteY29" fmla="*/ 10437409 h 11393084"/>
              <a:gd name="connsiteX30" fmla="*/ 1386682 w 15195552"/>
              <a:gd name="connsiteY30" fmla="*/ 10423121 h 11393084"/>
              <a:gd name="connsiteX31" fmla="*/ 1462089 w 15195552"/>
              <a:gd name="connsiteY31" fmla="*/ 10500115 h 11393084"/>
              <a:gd name="connsiteX32" fmla="*/ 1386682 w 15195552"/>
              <a:gd name="connsiteY32" fmla="*/ 10577109 h 11393084"/>
              <a:gd name="connsiteX33" fmla="*/ 1311275 w 15195552"/>
              <a:gd name="connsiteY33" fmla="*/ 10500115 h 11393084"/>
              <a:gd name="connsiteX34" fmla="*/ 1386682 w 15195552"/>
              <a:gd name="connsiteY34" fmla="*/ 10423121 h 11393084"/>
              <a:gd name="connsiteX35" fmla="*/ 2794000 w 15195552"/>
              <a:gd name="connsiteY35" fmla="*/ 10394546 h 11393084"/>
              <a:gd name="connsiteX36" fmla="*/ 2868613 w 15195552"/>
              <a:gd name="connsiteY36" fmla="*/ 10471540 h 11393084"/>
              <a:gd name="connsiteX37" fmla="*/ 2794000 w 15195552"/>
              <a:gd name="connsiteY37" fmla="*/ 10548534 h 11393084"/>
              <a:gd name="connsiteX38" fmla="*/ 2719387 w 15195552"/>
              <a:gd name="connsiteY38" fmla="*/ 10471540 h 11393084"/>
              <a:gd name="connsiteX39" fmla="*/ 2794000 w 15195552"/>
              <a:gd name="connsiteY39" fmla="*/ 10394546 h 11393084"/>
              <a:gd name="connsiteX40" fmla="*/ 6015832 w 15195552"/>
              <a:gd name="connsiteY40" fmla="*/ 10180234 h 11393084"/>
              <a:gd name="connsiteX41" fmla="*/ 6091239 w 15195552"/>
              <a:gd name="connsiteY41" fmla="*/ 10257228 h 11393084"/>
              <a:gd name="connsiteX42" fmla="*/ 6015832 w 15195552"/>
              <a:gd name="connsiteY42" fmla="*/ 10334222 h 11393084"/>
              <a:gd name="connsiteX43" fmla="*/ 5940425 w 15195552"/>
              <a:gd name="connsiteY43" fmla="*/ 10257228 h 11393084"/>
              <a:gd name="connsiteX44" fmla="*/ 6015832 w 15195552"/>
              <a:gd name="connsiteY44" fmla="*/ 10180234 h 11393084"/>
              <a:gd name="connsiteX45" fmla="*/ 1463675 w 15195552"/>
              <a:gd name="connsiteY45" fmla="*/ 10165946 h 11393084"/>
              <a:gd name="connsiteX46" fmla="*/ 1538288 w 15195552"/>
              <a:gd name="connsiteY46" fmla="*/ 10242940 h 11393084"/>
              <a:gd name="connsiteX47" fmla="*/ 1463675 w 15195552"/>
              <a:gd name="connsiteY47" fmla="*/ 10319934 h 11393084"/>
              <a:gd name="connsiteX48" fmla="*/ 1389062 w 15195552"/>
              <a:gd name="connsiteY48" fmla="*/ 10242940 h 11393084"/>
              <a:gd name="connsiteX49" fmla="*/ 1463675 w 15195552"/>
              <a:gd name="connsiteY49" fmla="*/ 10165946 h 11393084"/>
              <a:gd name="connsiteX50" fmla="*/ 1490663 w 15195552"/>
              <a:gd name="connsiteY50" fmla="*/ 9041996 h 11393084"/>
              <a:gd name="connsiteX51" fmla="*/ 1565276 w 15195552"/>
              <a:gd name="connsiteY51" fmla="*/ 9118990 h 11393084"/>
              <a:gd name="connsiteX52" fmla="*/ 1490663 w 15195552"/>
              <a:gd name="connsiteY52" fmla="*/ 9195984 h 11393084"/>
              <a:gd name="connsiteX53" fmla="*/ 1416050 w 15195552"/>
              <a:gd name="connsiteY53" fmla="*/ 9118990 h 11393084"/>
              <a:gd name="connsiteX54" fmla="*/ 1490663 w 15195552"/>
              <a:gd name="connsiteY54" fmla="*/ 9041996 h 11393084"/>
              <a:gd name="connsiteX55" fmla="*/ 1563688 w 15195552"/>
              <a:gd name="connsiteY55" fmla="*/ 8781646 h 11393084"/>
              <a:gd name="connsiteX56" fmla="*/ 1638301 w 15195552"/>
              <a:gd name="connsiteY56" fmla="*/ 8858640 h 11393084"/>
              <a:gd name="connsiteX57" fmla="*/ 1563688 w 15195552"/>
              <a:gd name="connsiteY57" fmla="*/ 8935634 h 11393084"/>
              <a:gd name="connsiteX58" fmla="*/ 1489075 w 15195552"/>
              <a:gd name="connsiteY58" fmla="*/ 8858640 h 11393084"/>
              <a:gd name="connsiteX59" fmla="*/ 1563688 w 15195552"/>
              <a:gd name="connsiteY59" fmla="*/ 8781646 h 11393084"/>
              <a:gd name="connsiteX60" fmla="*/ 14203364 w 15195552"/>
              <a:gd name="connsiteY60" fmla="*/ 8380009 h 11393084"/>
              <a:gd name="connsiteX61" fmla="*/ 14277976 w 15195552"/>
              <a:gd name="connsiteY61" fmla="*/ 8457003 h 11393084"/>
              <a:gd name="connsiteX62" fmla="*/ 14203364 w 15195552"/>
              <a:gd name="connsiteY62" fmla="*/ 8533997 h 11393084"/>
              <a:gd name="connsiteX63" fmla="*/ 14128748 w 15195552"/>
              <a:gd name="connsiteY63" fmla="*/ 8457003 h 11393084"/>
              <a:gd name="connsiteX64" fmla="*/ 14203364 w 15195552"/>
              <a:gd name="connsiteY64" fmla="*/ 8380009 h 11393084"/>
              <a:gd name="connsiteX65" fmla="*/ 15047912 w 15195552"/>
              <a:gd name="connsiteY65" fmla="*/ 7737071 h 11393084"/>
              <a:gd name="connsiteX66" fmla="*/ 15122524 w 15195552"/>
              <a:gd name="connsiteY66" fmla="*/ 7814065 h 11393084"/>
              <a:gd name="connsiteX67" fmla="*/ 15047912 w 15195552"/>
              <a:gd name="connsiteY67" fmla="*/ 7891059 h 11393084"/>
              <a:gd name="connsiteX68" fmla="*/ 14973300 w 15195552"/>
              <a:gd name="connsiteY68" fmla="*/ 7814065 h 11393084"/>
              <a:gd name="connsiteX69" fmla="*/ 15047912 w 15195552"/>
              <a:gd name="connsiteY69" fmla="*/ 7737071 h 11393084"/>
              <a:gd name="connsiteX70" fmla="*/ 628649 w 15195552"/>
              <a:gd name="connsiteY70" fmla="*/ 7498946 h 11393084"/>
              <a:gd name="connsiteX71" fmla="*/ 703262 w 15195552"/>
              <a:gd name="connsiteY71" fmla="*/ 7575940 h 11393084"/>
              <a:gd name="connsiteX72" fmla="*/ 628649 w 15195552"/>
              <a:gd name="connsiteY72" fmla="*/ 7652934 h 11393084"/>
              <a:gd name="connsiteX73" fmla="*/ 554036 w 15195552"/>
              <a:gd name="connsiteY73" fmla="*/ 7575940 h 11393084"/>
              <a:gd name="connsiteX74" fmla="*/ 628649 w 15195552"/>
              <a:gd name="connsiteY74" fmla="*/ 7498946 h 11393084"/>
              <a:gd name="connsiteX75" fmla="*/ 15120936 w 15195552"/>
              <a:gd name="connsiteY75" fmla="*/ 7475134 h 11393084"/>
              <a:gd name="connsiteX76" fmla="*/ 15195552 w 15195552"/>
              <a:gd name="connsiteY76" fmla="*/ 7552128 h 11393084"/>
              <a:gd name="connsiteX77" fmla="*/ 15120936 w 15195552"/>
              <a:gd name="connsiteY77" fmla="*/ 7629122 h 11393084"/>
              <a:gd name="connsiteX78" fmla="*/ 15046324 w 15195552"/>
              <a:gd name="connsiteY78" fmla="*/ 7552128 h 11393084"/>
              <a:gd name="connsiteX79" fmla="*/ 15120936 w 15195552"/>
              <a:gd name="connsiteY79" fmla="*/ 7475134 h 11393084"/>
              <a:gd name="connsiteX80" fmla="*/ 701674 w 15195552"/>
              <a:gd name="connsiteY80" fmla="*/ 7237009 h 11393084"/>
              <a:gd name="connsiteX81" fmla="*/ 776287 w 15195552"/>
              <a:gd name="connsiteY81" fmla="*/ 7314003 h 11393084"/>
              <a:gd name="connsiteX82" fmla="*/ 701674 w 15195552"/>
              <a:gd name="connsiteY82" fmla="*/ 7390997 h 11393084"/>
              <a:gd name="connsiteX83" fmla="*/ 627061 w 15195552"/>
              <a:gd name="connsiteY83" fmla="*/ 7314003 h 11393084"/>
              <a:gd name="connsiteX84" fmla="*/ 701674 w 15195552"/>
              <a:gd name="connsiteY84" fmla="*/ 7237009 h 11393084"/>
              <a:gd name="connsiteX85" fmla="*/ 14430376 w 15195552"/>
              <a:gd name="connsiteY85" fmla="*/ 6617884 h 11393084"/>
              <a:gd name="connsiteX86" fmla="*/ 14504988 w 15195552"/>
              <a:gd name="connsiteY86" fmla="*/ 6694878 h 11393084"/>
              <a:gd name="connsiteX87" fmla="*/ 14430376 w 15195552"/>
              <a:gd name="connsiteY87" fmla="*/ 6771872 h 11393084"/>
              <a:gd name="connsiteX88" fmla="*/ 14355760 w 15195552"/>
              <a:gd name="connsiteY88" fmla="*/ 6694878 h 11393084"/>
              <a:gd name="connsiteX89" fmla="*/ 14430376 w 15195552"/>
              <a:gd name="connsiteY89" fmla="*/ 6617884 h 11393084"/>
              <a:gd name="connsiteX90" fmla="*/ 14508164 w 15195552"/>
              <a:gd name="connsiteY90" fmla="*/ 6355946 h 11393084"/>
              <a:gd name="connsiteX91" fmla="*/ 14582776 w 15195552"/>
              <a:gd name="connsiteY91" fmla="*/ 6432940 h 11393084"/>
              <a:gd name="connsiteX92" fmla="*/ 14508164 w 15195552"/>
              <a:gd name="connsiteY92" fmla="*/ 6509934 h 11393084"/>
              <a:gd name="connsiteX93" fmla="*/ 14433548 w 15195552"/>
              <a:gd name="connsiteY93" fmla="*/ 6432940 h 11393084"/>
              <a:gd name="connsiteX94" fmla="*/ 14508164 w 15195552"/>
              <a:gd name="connsiteY94" fmla="*/ 6355946 h 11393084"/>
              <a:gd name="connsiteX95" fmla="*/ 396874 w 15195552"/>
              <a:gd name="connsiteY95" fmla="*/ 6160684 h 11393084"/>
              <a:gd name="connsiteX96" fmla="*/ 471487 w 15195552"/>
              <a:gd name="connsiteY96" fmla="*/ 6237678 h 11393084"/>
              <a:gd name="connsiteX97" fmla="*/ 396874 w 15195552"/>
              <a:gd name="connsiteY97" fmla="*/ 6314672 h 11393084"/>
              <a:gd name="connsiteX98" fmla="*/ 322261 w 15195552"/>
              <a:gd name="connsiteY98" fmla="*/ 6237678 h 11393084"/>
              <a:gd name="connsiteX99" fmla="*/ 396874 w 15195552"/>
              <a:gd name="connsiteY99" fmla="*/ 6160684 h 11393084"/>
              <a:gd name="connsiteX100" fmla="*/ 469899 w 15195552"/>
              <a:gd name="connsiteY100" fmla="*/ 5903509 h 11393084"/>
              <a:gd name="connsiteX101" fmla="*/ 544512 w 15195552"/>
              <a:gd name="connsiteY101" fmla="*/ 5980503 h 11393084"/>
              <a:gd name="connsiteX102" fmla="*/ 469899 w 15195552"/>
              <a:gd name="connsiteY102" fmla="*/ 6057497 h 11393084"/>
              <a:gd name="connsiteX103" fmla="*/ 395286 w 15195552"/>
              <a:gd name="connsiteY103" fmla="*/ 5980503 h 11393084"/>
              <a:gd name="connsiteX104" fmla="*/ 469899 w 15195552"/>
              <a:gd name="connsiteY104" fmla="*/ 5903509 h 11393084"/>
              <a:gd name="connsiteX105" fmla="*/ 14508164 w 15195552"/>
              <a:gd name="connsiteY105" fmla="*/ 5176434 h 11393084"/>
              <a:gd name="connsiteX106" fmla="*/ 14582776 w 15195552"/>
              <a:gd name="connsiteY106" fmla="*/ 5253429 h 11393084"/>
              <a:gd name="connsiteX107" fmla="*/ 14508164 w 15195552"/>
              <a:gd name="connsiteY107" fmla="*/ 5330423 h 11393084"/>
              <a:gd name="connsiteX108" fmla="*/ 14433548 w 15195552"/>
              <a:gd name="connsiteY108" fmla="*/ 5253429 h 11393084"/>
              <a:gd name="connsiteX109" fmla="*/ 14508164 w 15195552"/>
              <a:gd name="connsiteY109" fmla="*/ 5176434 h 11393084"/>
              <a:gd name="connsiteX110" fmla="*/ 750887 w 15195552"/>
              <a:gd name="connsiteY110" fmla="*/ 5176434 h 11393084"/>
              <a:gd name="connsiteX111" fmla="*/ 825500 w 15195552"/>
              <a:gd name="connsiteY111" fmla="*/ 5253429 h 11393084"/>
              <a:gd name="connsiteX112" fmla="*/ 750887 w 15195552"/>
              <a:gd name="connsiteY112" fmla="*/ 5330423 h 11393084"/>
              <a:gd name="connsiteX113" fmla="*/ 676274 w 15195552"/>
              <a:gd name="connsiteY113" fmla="*/ 5253429 h 11393084"/>
              <a:gd name="connsiteX114" fmla="*/ 750887 w 15195552"/>
              <a:gd name="connsiteY114" fmla="*/ 5176434 h 11393084"/>
              <a:gd name="connsiteX115" fmla="*/ 14580392 w 15195552"/>
              <a:gd name="connsiteY115" fmla="*/ 4914496 h 11393084"/>
              <a:gd name="connsiteX116" fmla="*/ 14655800 w 15195552"/>
              <a:gd name="connsiteY116" fmla="*/ 4991490 h 11393084"/>
              <a:gd name="connsiteX117" fmla="*/ 14580392 w 15195552"/>
              <a:gd name="connsiteY117" fmla="*/ 5068484 h 11393084"/>
              <a:gd name="connsiteX118" fmla="*/ 14504988 w 15195552"/>
              <a:gd name="connsiteY118" fmla="*/ 4991490 h 11393084"/>
              <a:gd name="connsiteX119" fmla="*/ 14580392 w 15195552"/>
              <a:gd name="connsiteY119" fmla="*/ 4914496 h 11393084"/>
              <a:gd name="connsiteX120" fmla="*/ 823912 w 15195552"/>
              <a:gd name="connsiteY120" fmla="*/ 4914496 h 11393084"/>
              <a:gd name="connsiteX121" fmla="*/ 898525 w 15195552"/>
              <a:gd name="connsiteY121" fmla="*/ 4991490 h 11393084"/>
              <a:gd name="connsiteX122" fmla="*/ 823912 w 15195552"/>
              <a:gd name="connsiteY122" fmla="*/ 5068484 h 11393084"/>
              <a:gd name="connsiteX123" fmla="*/ 749299 w 15195552"/>
              <a:gd name="connsiteY123" fmla="*/ 4991490 h 11393084"/>
              <a:gd name="connsiteX124" fmla="*/ 823912 w 15195552"/>
              <a:gd name="connsiteY124" fmla="*/ 4914496 h 11393084"/>
              <a:gd name="connsiteX125" fmla="*/ 356393 w 15195552"/>
              <a:gd name="connsiteY125" fmla="*/ 4854171 h 11393084"/>
              <a:gd name="connsiteX126" fmla="*/ 431800 w 15195552"/>
              <a:gd name="connsiteY126" fmla="*/ 4931165 h 11393084"/>
              <a:gd name="connsiteX127" fmla="*/ 356393 w 15195552"/>
              <a:gd name="connsiteY127" fmla="*/ 5008159 h 11393084"/>
              <a:gd name="connsiteX128" fmla="*/ 280986 w 15195552"/>
              <a:gd name="connsiteY128" fmla="*/ 4931165 h 11393084"/>
              <a:gd name="connsiteX129" fmla="*/ 356393 w 15195552"/>
              <a:gd name="connsiteY129" fmla="*/ 4854171 h 11393084"/>
              <a:gd name="connsiteX130" fmla="*/ 428624 w 15195552"/>
              <a:gd name="connsiteY130" fmla="*/ 4598584 h 11393084"/>
              <a:gd name="connsiteX131" fmla="*/ 503237 w 15195552"/>
              <a:gd name="connsiteY131" fmla="*/ 4675578 h 11393084"/>
              <a:gd name="connsiteX132" fmla="*/ 428624 w 15195552"/>
              <a:gd name="connsiteY132" fmla="*/ 4752573 h 11393084"/>
              <a:gd name="connsiteX133" fmla="*/ 354011 w 15195552"/>
              <a:gd name="connsiteY133" fmla="*/ 4675578 h 11393084"/>
              <a:gd name="connsiteX134" fmla="*/ 428624 w 15195552"/>
              <a:gd name="connsiteY134" fmla="*/ 4598584 h 11393084"/>
              <a:gd name="connsiteX135" fmla="*/ 14181136 w 15195552"/>
              <a:gd name="connsiteY135" fmla="*/ 4290610 h 11393084"/>
              <a:gd name="connsiteX136" fmla="*/ 14255752 w 15195552"/>
              <a:gd name="connsiteY136" fmla="*/ 4367604 h 11393084"/>
              <a:gd name="connsiteX137" fmla="*/ 14181136 w 15195552"/>
              <a:gd name="connsiteY137" fmla="*/ 4444597 h 11393084"/>
              <a:gd name="connsiteX138" fmla="*/ 14106524 w 15195552"/>
              <a:gd name="connsiteY138" fmla="*/ 4367604 h 11393084"/>
              <a:gd name="connsiteX139" fmla="*/ 14181136 w 15195552"/>
              <a:gd name="connsiteY139" fmla="*/ 4290610 h 11393084"/>
              <a:gd name="connsiteX140" fmla="*/ 106365 w 15195552"/>
              <a:gd name="connsiteY140" fmla="*/ 4146147 h 11393084"/>
              <a:gd name="connsiteX141" fmla="*/ 180975 w 15195552"/>
              <a:gd name="connsiteY141" fmla="*/ 4223140 h 11393084"/>
              <a:gd name="connsiteX142" fmla="*/ 106365 w 15195552"/>
              <a:gd name="connsiteY142" fmla="*/ 4300136 h 11393084"/>
              <a:gd name="connsiteX143" fmla="*/ 31752 w 15195552"/>
              <a:gd name="connsiteY143" fmla="*/ 4223140 h 11393084"/>
              <a:gd name="connsiteX144" fmla="*/ 106365 w 15195552"/>
              <a:gd name="connsiteY144" fmla="*/ 4146147 h 11393084"/>
              <a:gd name="connsiteX145" fmla="*/ 179387 w 15195552"/>
              <a:gd name="connsiteY145" fmla="*/ 3884209 h 11393084"/>
              <a:gd name="connsiteX146" fmla="*/ 254000 w 15195552"/>
              <a:gd name="connsiteY146" fmla="*/ 3961204 h 11393084"/>
              <a:gd name="connsiteX147" fmla="*/ 179387 w 15195552"/>
              <a:gd name="connsiteY147" fmla="*/ 4038197 h 11393084"/>
              <a:gd name="connsiteX148" fmla="*/ 104775 w 15195552"/>
              <a:gd name="connsiteY148" fmla="*/ 3961204 h 11393084"/>
              <a:gd name="connsiteX149" fmla="*/ 179387 w 15195552"/>
              <a:gd name="connsiteY149" fmla="*/ 3884209 h 11393084"/>
              <a:gd name="connsiteX150" fmla="*/ 14199392 w 15195552"/>
              <a:gd name="connsiteY150" fmla="*/ 3698472 h 11393084"/>
              <a:gd name="connsiteX151" fmla="*/ 14274800 w 15195552"/>
              <a:gd name="connsiteY151" fmla="*/ 3775466 h 11393084"/>
              <a:gd name="connsiteX152" fmla="*/ 14199392 w 15195552"/>
              <a:gd name="connsiteY152" fmla="*/ 3852459 h 11393084"/>
              <a:gd name="connsiteX153" fmla="*/ 14123988 w 15195552"/>
              <a:gd name="connsiteY153" fmla="*/ 3775466 h 11393084"/>
              <a:gd name="connsiteX154" fmla="*/ 14199392 w 15195552"/>
              <a:gd name="connsiteY154" fmla="*/ 3698472 h 11393084"/>
              <a:gd name="connsiteX155" fmla="*/ 74615 w 15195552"/>
              <a:gd name="connsiteY155" fmla="*/ 3641322 h 11393084"/>
              <a:gd name="connsiteX156" fmla="*/ 149225 w 15195552"/>
              <a:gd name="connsiteY156" fmla="*/ 3718315 h 11393084"/>
              <a:gd name="connsiteX157" fmla="*/ 74615 w 15195552"/>
              <a:gd name="connsiteY157" fmla="*/ 3795310 h 11393084"/>
              <a:gd name="connsiteX158" fmla="*/ 0 w 15195552"/>
              <a:gd name="connsiteY158" fmla="*/ 3718315 h 11393084"/>
              <a:gd name="connsiteX159" fmla="*/ 74615 w 15195552"/>
              <a:gd name="connsiteY159" fmla="*/ 3641322 h 11393084"/>
              <a:gd name="connsiteX160" fmla="*/ 14271624 w 15195552"/>
              <a:gd name="connsiteY160" fmla="*/ 3436535 h 11393084"/>
              <a:gd name="connsiteX161" fmla="*/ 14346236 w 15195552"/>
              <a:gd name="connsiteY161" fmla="*/ 3513528 h 11393084"/>
              <a:gd name="connsiteX162" fmla="*/ 14271624 w 15195552"/>
              <a:gd name="connsiteY162" fmla="*/ 3590522 h 11393084"/>
              <a:gd name="connsiteX163" fmla="*/ 14197012 w 15195552"/>
              <a:gd name="connsiteY163" fmla="*/ 3513528 h 11393084"/>
              <a:gd name="connsiteX164" fmla="*/ 14271624 w 15195552"/>
              <a:gd name="connsiteY164" fmla="*/ 3436535 h 11393084"/>
              <a:gd name="connsiteX165" fmla="*/ 147637 w 15195552"/>
              <a:gd name="connsiteY165" fmla="*/ 3380971 h 11393084"/>
              <a:gd name="connsiteX166" fmla="*/ 222250 w 15195552"/>
              <a:gd name="connsiteY166" fmla="*/ 3457965 h 11393084"/>
              <a:gd name="connsiteX167" fmla="*/ 147637 w 15195552"/>
              <a:gd name="connsiteY167" fmla="*/ 3534959 h 11393084"/>
              <a:gd name="connsiteX168" fmla="*/ 73025 w 15195552"/>
              <a:gd name="connsiteY168" fmla="*/ 3457965 h 11393084"/>
              <a:gd name="connsiteX169" fmla="*/ 147637 w 15195552"/>
              <a:gd name="connsiteY169" fmla="*/ 3380971 h 11393084"/>
              <a:gd name="connsiteX170" fmla="*/ 12161836 w 15195552"/>
              <a:gd name="connsiteY170" fmla="*/ 2649141 h 11393084"/>
              <a:gd name="connsiteX171" fmla="*/ 12236452 w 15195552"/>
              <a:gd name="connsiteY171" fmla="*/ 2726135 h 11393084"/>
              <a:gd name="connsiteX172" fmla="*/ 12161836 w 15195552"/>
              <a:gd name="connsiteY172" fmla="*/ 2803129 h 11393084"/>
              <a:gd name="connsiteX173" fmla="*/ 12087224 w 15195552"/>
              <a:gd name="connsiteY173" fmla="*/ 2726135 h 11393084"/>
              <a:gd name="connsiteX174" fmla="*/ 12161836 w 15195552"/>
              <a:gd name="connsiteY174" fmla="*/ 2649141 h 11393084"/>
              <a:gd name="connsiteX175" fmla="*/ 12234068 w 15195552"/>
              <a:gd name="connsiteY175" fmla="*/ 2387202 h 11393084"/>
              <a:gd name="connsiteX176" fmla="*/ 12309476 w 15195552"/>
              <a:gd name="connsiteY176" fmla="*/ 2464196 h 11393084"/>
              <a:gd name="connsiteX177" fmla="*/ 12234068 w 15195552"/>
              <a:gd name="connsiteY177" fmla="*/ 2541190 h 11393084"/>
              <a:gd name="connsiteX178" fmla="*/ 12158660 w 15195552"/>
              <a:gd name="connsiteY178" fmla="*/ 2464196 h 11393084"/>
              <a:gd name="connsiteX179" fmla="*/ 12234068 w 15195552"/>
              <a:gd name="connsiteY179" fmla="*/ 2387202 h 11393084"/>
              <a:gd name="connsiteX180" fmla="*/ 13967620 w 15195552"/>
              <a:gd name="connsiteY180" fmla="*/ 2214164 h 11393084"/>
              <a:gd name="connsiteX181" fmla="*/ 14043024 w 15195552"/>
              <a:gd name="connsiteY181" fmla="*/ 2291158 h 11393084"/>
              <a:gd name="connsiteX182" fmla="*/ 13967620 w 15195552"/>
              <a:gd name="connsiteY182" fmla="*/ 2368152 h 11393084"/>
              <a:gd name="connsiteX183" fmla="*/ 13892212 w 15195552"/>
              <a:gd name="connsiteY183" fmla="*/ 2291158 h 11393084"/>
              <a:gd name="connsiteX184" fmla="*/ 13967620 w 15195552"/>
              <a:gd name="connsiteY184" fmla="*/ 2214164 h 11393084"/>
              <a:gd name="connsiteX185" fmla="*/ 13790612 w 15195552"/>
              <a:gd name="connsiteY185" fmla="*/ 1198163 h 11393084"/>
              <a:gd name="connsiteX186" fmla="*/ 13865224 w 15195552"/>
              <a:gd name="connsiteY186" fmla="*/ 1275160 h 11393084"/>
              <a:gd name="connsiteX187" fmla="*/ 13790612 w 15195552"/>
              <a:gd name="connsiteY187" fmla="*/ 1352153 h 11393084"/>
              <a:gd name="connsiteX188" fmla="*/ 13716000 w 15195552"/>
              <a:gd name="connsiteY188" fmla="*/ 1275160 h 11393084"/>
              <a:gd name="connsiteX189" fmla="*/ 13790612 w 15195552"/>
              <a:gd name="connsiteY189" fmla="*/ 1198163 h 11393084"/>
              <a:gd name="connsiteX190" fmla="*/ 11911808 w 15195552"/>
              <a:gd name="connsiteY190" fmla="*/ 825100 h 11393084"/>
              <a:gd name="connsiteX191" fmla="*/ 11987212 w 15195552"/>
              <a:gd name="connsiteY191" fmla="*/ 902096 h 11393084"/>
              <a:gd name="connsiteX192" fmla="*/ 11911808 w 15195552"/>
              <a:gd name="connsiteY192" fmla="*/ 979087 h 11393084"/>
              <a:gd name="connsiteX193" fmla="*/ 11836400 w 15195552"/>
              <a:gd name="connsiteY193" fmla="*/ 902096 h 11393084"/>
              <a:gd name="connsiteX194" fmla="*/ 11911808 w 15195552"/>
              <a:gd name="connsiteY194" fmla="*/ 825100 h 11393084"/>
              <a:gd name="connsiteX195" fmla="*/ 13346112 w 15195552"/>
              <a:gd name="connsiteY195" fmla="*/ 601263 h 11393084"/>
              <a:gd name="connsiteX196" fmla="*/ 13420724 w 15195552"/>
              <a:gd name="connsiteY196" fmla="*/ 678256 h 11393084"/>
              <a:gd name="connsiteX197" fmla="*/ 13346112 w 15195552"/>
              <a:gd name="connsiteY197" fmla="*/ 755250 h 11393084"/>
              <a:gd name="connsiteX198" fmla="*/ 13271500 w 15195552"/>
              <a:gd name="connsiteY198" fmla="*/ 678256 h 11393084"/>
              <a:gd name="connsiteX199" fmla="*/ 13346112 w 15195552"/>
              <a:gd name="connsiteY199" fmla="*/ 601263 h 11393084"/>
              <a:gd name="connsiteX200" fmla="*/ 10506772 w 15195552"/>
              <a:gd name="connsiteY200" fmla="*/ 279 h 11393084"/>
              <a:gd name="connsiteX201" fmla="*/ 10580172 w 15195552"/>
              <a:gd name="connsiteY201" fmla="*/ 55367 h 11393084"/>
              <a:gd name="connsiteX202" fmla="*/ 10602864 w 15195552"/>
              <a:gd name="connsiteY202" fmla="*/ 46040 h 11393084"/>
              <a:gd name="connsiteX203" fmla="*/ 10707256 w 15195552"/>
              <a:gd name="connsiteY203" fmla="*/ 92675 h 11393084"/>
              <a:gd name="connsiteX204" fmla="*/ 10666408 w 15195552"/>
              <a:gd name="connsiteY204" fmla="*/ 204601 h 11393084"/>
              <a:gd name="connsiteX205" fmla="*/ 10584712 w 15195552"/>
              <a:gd name="connsiteY205" fmla="*/ 237246 h 11393084"/>
              <a:gd name="connsiteX206" fmla="*/ 10607404 w 15195552"/>
              <a:gd name="connsiteY206" fmla="*/ 269891 h 11393084"/>
              <a:gd name="connsiteX207" fmla="*/ 10616480 w 15195552"/>
              <a:gd name="connsiteY207" fmla="*/ 311863 h 11393084"/>
              <a:gd name="connsiteX208" fmla="*/ 10775336 w 15195552"/>
              <a:gd name="connsiteY208" fmla="*/ 241909 h 11393084"/>
              <a:gd name="connsiteX209" fmla="*/ 10884264 w 15195552"/>
              <a:gd name="connsiteY209" fmla="*/ 288544 h 11393084"/>
              <a:gd name="connsiteX210" fmla="*/ 10838876 w 15195552"/>
              <a:gd name="connsiteY210" fmla="*/ 400470 h 11393084"/>
              <a:gd name="connsiteX211" fmla="*/ 10875188 w 15195552"/>
              <a:gd name="connsiteY211" fmla="*/ 447106 h 11393084"/>
              <a:gd name="connsiteX212" fmla="*/ 10897880 w 15195552"/>
              <a:gd name="connsiteY212" fmla="*/ 433115 h 11393084"/>
              <a:gd name="connsiteX213" fmla="*/ 11006808 w 15195552"/>
              <a:gd name="connsiteY213" fmla="*/ 484414 h 11393084"/>
              <a:gd name="connsiteX214" fmla="*/ 10961420 w 15195552"/>
              <a:gd name="connsiteY214" fmla="*/ 591675 h 11393084"/>
              <a:gd name="connsiteX215" fmla="*/ 10761720 w 15195552"/>
              <a:gd name="connsiteY215" fmla="*/ 680284 h 11393084"/>
              <a:gd name="connsiteX216" fmla="*/ 10784412 w 15195552"/>
              <a:gd name="connsiteY216" fmla="*/ 712929 h 11393084"/>
              <a:gd name="connsiteX217" fmla="*/ 10788952 w 15195552"/>
              <a:gd name="connsiteY217" fmla="*/ 754901 h 11393084"/>
              <a:gd name="connsiteX218" fmla="*/ 10879724 w 15195552"/>
              <a:gd name="connsiteY218" fmla="*/ 806199 h 11393084"/>
              <a:gd name="connsiteX219" fmla="*/ 10860580 w 15195552"/>
              <a:gd name="connsiteY219" fmla="*/ 899325 h 11393084"/>
              <a:gd name="connsiteX220" fmla="*/ 10842856 w 15195552"/>
              <a:gd name="connsiteY220" fmla="*/ 912028 h 11393084"/>
              <a:gd name="connsiteX221" fmla="*/ 10870508 w 15195552"/>
              <a:gd name="connsiteY221" fmla="*/ 900405 h 11393084"/>
              <a:gd name="connsiteX222" fmla="*/ 10979448 w 15195552"/>
              <a:gd name="connsiteY222" fmla="*/ 947027 h 11393084"/>
              <a:gd name="connsiteX223" fmla="*/ 11151936 w 15195552"/>
              <a:gd name="connsiteY223" fmla="*/ 877091 h 11393084"/>
              <a:gd name="connsiteX224" fmla="*/ 11260872 w 15195552"/>
              <a:gd name="connsiteY224" fmla="*/ 923716 h 11393084"/>
              <a:gd name="connsiteX225" fmla="*/ 11215484 w 15195552"/>
              <a:gd name="connsiteY225" fmla="*/ 1035617 h 11393084"/>
              <a:gd name="connsiteX226" fmla="*/ 11083848 w 15195552"/>
              <a:gd name="connsiteY226" fmla="*/ 1091565 h 11393084"/>
              <a:gd name="connsiteX227" fmla="*/ 11106544 w 15195552"/>
              <a:gd name="connsiteY227" fmla="*/ 1124202 h 11393084"/>
              <a:gd name="connsiteX228" fmla="*/ 11111084 w 15195552"/>
              <a:gd name="connsiteY228" fmla="*/ 1161503 h 11393084"/>
              <a:gd name="connsiteX229" fmla="*/ 11660316 w 15195552"/>
              <a:gd name="connsiteY229" fmla="*/ 933043 h 11393084"/>
              <a:gd name="connsiteX230" fmla="*/ 11773792 w 15195552"/>
              <a:gd name="connsiteY230" fmla="*/ 979667 h 11393084"/>
              <a:gd name="connsiteX231" fmla="*/ 11719324 w 15195552"/>
              <a:gd name="connsiteY231" fmla="*/ 1091565 h 11393084"/>
              <a:gd name="connsiteX232" fmla="*/ 10983988 w 15195552"/>
              <a:gd name="connsiteY232" fmla="*/ 1403952 h 11393084"/>
              <a:gd name="connsiteX233" fmla="*/ 11020300 w 15195552"/>
              <a:gd name="connsiteY233" fmla="*/ 1445916 h 11393084"/>
              <a:gd name="connsiteX234" fmla="*/ 11197324 w 15195552"/>
              <a:gd name="connsiteY234" fmla="*/ 1371317 h 11393084"/>
              <a:gd name="connsiteX235" fmla="*/ 11260304 w 15195552"/>
              <a:gd name="connsiteY235" fmla="*/ 1371897 h 11393084"/>
              <a:gd name="connsiteX236" fmla="*/ 11270248 w 15195552"/>
              <a:gd name="connsiteY236" fmla="*/ 1378681 h 11393084"/>
              <a:gd name="connsiteX237" fmla="*/ 11446924 w 15195552"/>
              <a:gd name="connsiteY237" fmla="*/ 1304429 h 11393084"/>
              <a:gd name="connsiteX238" fmla="*/ 12808884 w 15195552"/>
              <a:gd name="connsiteY238" fmla="*/ 732039 h 11393084"/>
              <a:gd name="connsiteX239" fmla="*/ 12917820 w 15195552"/>
              <a:gd name="connsiteY239" fmla="*/ 778676 h 11393084"/>
              <a:gd name="connsiteX240" fmla="*/ 13090300 w 15195552"/>
              <a:gd name="connsiteY240" fmla="*/ 704058 h 11393084"/>
              <a:gd name="connsiteX241" fmla="*/ 13203772 w 15195552"/>
              <a:gd name="connsiteY241" fmla="*/ 750694 h 11393084"/>
              <a:gd name="connsiteX242" fmla="*/ 13153844 w 15195552"/>
              <a:gd name="connsiteY242" fmla="*/ 862620 h 11393084"/>
              <a:gd name="connsiteX243" fmla="*/ 13022216 w 15195552"/>
              <a:gd name="connsiteY243" fmla="*/ 918586 h 11393084"/>
              <a:gd name="connsiteX244" fmla="*/ 13044908 w 15195552"/>
              <a:gd name="connsiteY244" fmla="*/ 951232 h 11393084"/>
              <a:gd name="connsiteX245" fmla="*/ 13053988 w 15195552"/>
              <a:gd name="connsiteY245" fmla="*/ 988540 h 11393084"/>
              <a:gd name="connsiteX246" fmla="*/ 13598660 w 15195552"/>
              <a:gd name="connsiteY246" fmla="*/ 760021 h 11393084"/>
              <a:gd name="connsiteX247" fmla="*/ 13712132 w 15195552"/>
              <a:gd name="connsiteY247" fmla="*/ 806658 h 11393084"/>
              <a:gd name="connsiteX248" fmla="*/ 13662204 w 15195552"/>
              <a:gd name="connsiteY248" fmla="*/ 918586 h 11393084"/>
              <a:gd name="connsiteX249" fmla="*/ 12922360 w 15195552"/>
              <a:gd name="connsiteY249" fmla="*/ 1231048 h 11393084"/>
              <a:gd name="connsiteX250" fmla="*/ 12963208 w 15195552"/>
              <a:gd name="connsiteY250" fmla="*/ 1273022 h 11393084"/>
              <a:gd name="connsiteX251" fmla="*/ 13135688 w 15195552"/>
              <a:gd name="connsiteY251" fmla="*/ 1198403 h 11393084"/>
              <a:gd name="connsiteX252" fmla="*/ 13244624 w 15195552"/>
              <a:gd name="connsiteY252" fmla="*/ 1245040 h 11393084"/>
              <a:gd name="connsiteX253" fmla="*/ 13199232 w 15195552"/>
              <a:gd name="connsiteY253" fmla="*/ 1356967 h 11393084"/>
              <a:gd name="connsiteX254" fmla="*/ 13221928 w 15195552"/>
              <a:gd name="connsiteY254" fmla="*/ 1394277 h 11393084"/>
              <a:gd name="connsiteX255" fmla="*/ 13226468 w 15195552"/>
              <a:gd name="connsiteY255" fmla="*/ 1431586 h 11393084"/>
              <a:gd name="connsiteX256" fmla="*/ 13467028 w 15195552"/>
              <a:gd name="connsiteY256" fmla="*/ 1333650 h 11393084"/>
              <a:gd name="connsiteX257" fmla="*/ 13575964 w 15195552"/>
              <a:gd name="connsiteY257" fmla="*/ 1375623 h 11393084"/>
              <a:gd name="connsiteX258" fmla="*/ 13526036 w 15195552"/>
              <a:gd name="connsiteY258" fmla="*/ 1492213 h 11393084"/>
              <a:gd name="connsiteX259" fmla="*/ 11326580 w 15195552"/>
              <a:gd name="connsiteY259" fmla="*/ 2416667 h 11393084"/>
              <a:gd name="connsiteX260" fmla="*/ 11198144 w 15195552"/>
              <a:gd name="connsiteY260" fmla="*/ 2470652 h 11393084"/>
              <a:gd name="connsiteX261" fmla="*/ 11206812 w 15195552"/>
              <a:gd name="connsiteY261" fmla="*/ 2472622 h 11393084"/>
              <a:gd name="connsiteX262" fmla="*/ 11251060 w 15195552"/>
              <a:gd name="connsiteY262" fmla="*/ 2518675 h 11393084"/>
              <a:gd name="connsiteX263" fmla="*/ 11423512 w 15195552"/>
              <a:gd name="connsiteY263" fmla="*/ 2448721 h 11393084"/>
              <a:gd name="connsiteX264" fmla="*/ 11536972 w 15195552"/>
              <a:gd name="connsiteY264" fmla="*/ 2490692 h 11393084"/>
              <a:gd name="connsiteX265" fmla="*/ 11487048 w 15195552"/>
              <a:gd name="connsiteY265" fmla="*/ 2607283 h 11393084"/>
              <a:gd name="connsiteX266" fmla="*/ 11355440 w 15195552"/>
              <a:gd name="connsiteY266" fmla="*/ 2658582 h 11393084"/>
              <a:gd name="connsiteX267" fmla="*/ 11382668 w 15195552"/>
              <a:gd name="connsiteY267" fmla="*/ 2695890 h 11393084"/>
              <a:gd name="connsiteX268" fmla="*/ 11387208 w 15195552"/>
              <a:gd name="connsiteY268" fmla="*/ 2733198 h 11393084"/>
              <a:gd name="connsiteX269" fmla="*/ 11931800 w 15195552"/>
              <a:gd name="connsiteY269" fmla="*/ 2504685 h 11393084"/>
              <a:gd name="connsiteX270" fmla="*/ 12045260 w 15195552"/>
              <a:gd name="connsiteY270" fmla="*/ 2546656 h 11393084"/>
              <a:gd name="connsiteX271" fmla="*/ 11995336 w 15195552"/>
              <a:gd name="connsiteY271" fmla="*/ 2663245 h 11393084"/>
              <a:gd name="connsiteX272" fmla="*/ 11255596 w 15195552"/>
              <a:gd name="connsiteY272" fmla="*/ 2971039 h 11393084"/>
              <a:gd name="connsiteX273" fmla="*/ 11296440 w 15195552"/>
              <a:gd name="connsiteY273" fmla="*/ 3017666 h 11393084"/>
              <a:gd name="connsiteX274" fmla="*/ 11468896 w 15195552"/>
              <a:gd name="connsiteY274" fmla="*/ 2943058 h 11393084"/>
              <a:gd name="connsiteX275" fmla="*/ 11577816 w 15195552"/>
              <a:gd name="connsiteY275" fmla="*/ 2989694 h 11393084"/>
              <a:gd name="connsiteX276" fmla="*/ 11532432 w 15195552"/>
              <a:gd name="connsiteY276" fmla="*/ 3101610 h 11393084"/>
              <a:gd name="connsiteX277" fmla="*/ 11555124 w 15195552"/>
              <a:gd name="connsiteY277" fmla="*/ 3134255 h 11393084"/>
              <a:gd name="connsiteX278" fmla="*/ 11559844 w 15195552"/>
              <a:gd name="connsiteY278" fmla="*/ 3156080 h 11393084"/>
              <a:gd name="connsiteX279" fmla="*/ 11891660 w 15195552"/>
              <a:gd name="connsiteY279" fmla="*/ 3016537 h 11393084"/>
              <a:gd name="connsiteX280" fmla="*/ 13398532 w 15195552"/>
              <a:gd name="connsiteY280" fmla="*/ 2382844 h 11393084"/>
              <a:gd name="connsiteX281" fmla="*/ 13516548 w 15195552"/>
              <a:gd name="connsiteY281" fmla="*/ 2424818 h 11393084"/>
              <a:gd name="connsiteX282" fmla="*/ 13707184 w 15195552"/>
              <a:gd name="connsiteY282" fmla="*/ 2345536 h 11393084"/>
              <a:gd name="connsiteX283" fmla="*/ 13744840 w 15195552"/>
              <a:gd name="connsiteY283" fmla="*/ 2338320 h 11393084"/>
              <a:gd name="connsiteX284" fmla="*/ 13829732 w 15195552"/>
              <a:gd name="connsiteY284" fmla="*/ 2387507 h 11393084"/>
              <a:gd name="connsiteX285" fmla="*/ 13770728 w 15195552"/>
              <a:gd name="connsiteY285" fmla="*/ 2504100 h 11393084"/>
              <a:gd name="connsiteX286" fmla="*/ 13625480 w 15195552"/>
              <a:gd name="connsiteY286" fmla="*/ 2564729 h 11393084"/>
              <a:gd name="connsiteX287" fmla="*/ 13652716 w 15195552"/>
              <a:gd name="connsiteY287" fmla="*/ 2597373 h 11393084"/>
              <a:gd name="connsiteX288" fmla="*/ 13657252 w 15195552"/>
              <a:gd name="connsiteY288" fmla="*/ 2639347 h 11393084"/>
              <a:gd name="connsiteX289" fmla="*/ 13804636 w 15195552"/>
              <a:gd name="connsiteY289" fmla="*/ 2577863 h 11393084"/>
              <a:gd name="connsiteX290" fmla="*/ 13819632 w 15195552"/>
              <a:gd name="connsiteY290" fmla="*/ 2571606 h 11393084"/>
              <a:gd name="connsiteX291" fmla="*/ 13816012 w 15195552"/>
              <a:gd name="connsiteY291" fmla="*/ 2553097 h 11393084"/>
              <a:gd name="connsiteX292" fmla="*/ 13890624 w 15195552"/>
              <a:gd name="connsiteY292" fmla="*/ 2476103 h 11393084"/>
              <a:gd name="connsiteX293" fmla="*/ 13943384 w 15195552"/>
              <a:gd name="connsiteY293" fmla="*/ 2498653 h 11393084"/>
              <a:gd name="connsiteX294" fmla="*/ 13954332 w 15195552"/>
              <a:gd name="connsiteY294" fmla="*/ 2515412 h 11393084"/>
              <a:gd name="connsiteX295" fmla="*/ 13981052 w 15195552"/>
              <a:gd name="connsiteY295" fmla="*/ 2504266 h 11393084"/>
              <a:gd name="connsiteX296" fmla="*/ 14260932 w 15195552"/>
              <a:gd name="connsiteY296" fmla="*/ 2387507 h 11393084"/>
              <a:gd name="connsiteX297" fmla="*/ 14383484 w 15195552"/>
              <a:gd name="connsiteY297" fmla="*/ 2424818 h 11393084"/>
              <a:gd name="connsiteX298" fmla="*/ 14319940 w 15195552"/>
              <a:gd name="connsiteY298" fmla="*/ 2546072 h 11393084"/>
              <a:gd name="connsiteX299" fmla="*/ 13507468 w 15195552"/>
              <a:gd name="connsiteY299" fmla="*/ 2886523 h 11393084"/>
              <a:gd name="connsiteX300" fmla="*/ 13548320 w 15195552"/>
              <a:gd name="connsiteY300" fmla="*/ 2928497 h 11393084"/>
              <a:gd name="connsiteX301" fmla="*/ 13738956 w 15195552"/>
              <a:gd name="connsiteY301" fmla="*/ 2849212 h 11393084"/>
              <a:gd name="connsiteX302" fmla="*/ 13856968 w 15195552"/>
              <a:gd name="connsiteY302" fmla="*/ 2891185 h 11393084"/>
              <a:gd name="connsiteX303" fmla="*/ 13802500 w 15195552"/>
              <a:gd name="connsiteY303" fmla="*/ 3007769 h 11393084"/>
              <a:gd name="connsiteX304" fmla="*/ 13825196 w 15195552"/>
              <a:gd name="connsiteY304" fmla="*/ 3040416 h 11393084"/>
              <a:gd name="connsiteX305" fmla="*/ 13829732 w 15195552"/>
              <a:gd name="connsiteY305" fmla="*/ 3077725 h 11393084"/>
              <a:gd name="connsiteX306" fmla="*/ 14092992 w 15195552"/>
              <a:gd name="connsiteY306" fmla="*/ 2970468 h 11393084"/>
              <a:gd name="connsiteX307" fmla="*/ 14215544 w 15195552"/>
              <a:gd name="connsiteY307" fmla="*/ 3012433 h 11393084"/>
              <a:gd name="connsiteX308" fmla="*/ 14156536 w 15195552"/>
              <a:gd name="connsiteY308" fmla="*/ 3129025 h 11393084"/>
              <a:gd name="connsiteX309" fmla="*/ 13144352 w 15195552"/>
              <a:gd name="connsiteY309" fmla="*/ 3553420 h 11393084"/>
              <a:gd name="connsiteX310" fmla="*/ 13226052 w 15195552"/>
              <a:gd name="connsiteY310" fmla="*/ 3604722 h 11393084"/>
              <a:gd name="connsiteX311" fmla="*/ 13421228 w 15195552"/>
              <a:gd name="connsiteY311" fmla="*/ 3525438 h 11393084"/>
              <a:gd name="connsiteX312" fmla="*/ 13539240 w 15195552"/>
              <a:gd name="connsiteY312" fmla="*/ 3567411 h 11393084"/>
              <a:gd name="connsiteX313" fmla="*/ 13484772 w 15195552"/>
              <a:gd name="connsiteY313" fmla="*/ 3679341 h 11393084"/>
              <a:gd name="connsiteX314" fmla="*/ 13334988 w 15195552"/>
              <a:gd name="connsiteY314" fmla="*/ 3744633 h 11393084"/>
              <a:gd name="connsiteX315" fmla="*/ 13362224 w 15195552"/>
              <a:gd name="connsiteY315" fmla="*/ 3777278 h 11393084"/>
              <a:gd name="connsiteX316" fmla="*/ 13366760 w 15195552"/>
              <a:gd name="connsiteY316" fmla="*/ 3814588 h 11393084"/>
              <a:gd name="connsiteX317" fmla="*/ 13970440 w 15195552"/>
              <a:gd name="connsiteY317" fmla="*/ 3562749 h 11393084"/>
              <a:gd name="connsiteX318" fmla="*/ 14092992 w 15195552"/>
              <a:gd name="connsiteY318" fmla="*/ 3604722 h 11393084"/>
              <a:gd name="connsiteX319" fmla="*/ 14033988 w 15195552"/>
              <a:gd name="connsiteY319" fmla="*/ 3721314 h 11393084"/>
              <a:gd name="connsiteX320" fmla="*/ 13216976 w 15195552"/>
              <a:gd name="connsiteY320" fmla="*/ 4061762 h 11393084"/>
              <a:gd name="connsiteX321" fmla="*/ 13257828 w 15195552"/>
              <a:gd name="connsiteY321" fmla="*/ 4108399 h 11393084"/>
              <a:gd name="connsiteX322" fmla="*/ 13448464 w 15195552"/>
              <a:gd name="connsiteY322" fmla="*/ 4024453 h 11393084"/>
              <a:gd name="connsiteX323" fmla="*/ 13571012 w 15195552"/>
              <a:gd name="connsiteY323" fmla="*/ 4066426 h 11393084"/>
              <a:gd name="connsiteX324" fmla="*/ 13512008 w 15195552"/>
              <a:gd name="connsiteY324" fmla="*/ 4183018 h 11393084"/>
              <a:gd name="connsiteX325" fmla="*/ 13539240 w 15195552"/>
              <a:gd name="connsiteY325" fmla="*/ 4215665 h 11393084"/>
              <a:gd name="connsiteX326" fmla="*/ 13543780 w 15195552"/>
              <a:gd name="connsiteY326" fmla="*/ 4257637 h 11393084"/>
              <a:gd name="connsiteX327" fmla="*/ 13807040 w 15195552"/>
              <a:gd name="connsiteY327" fmla="*/ 4145708 h 11393084"/>
              <a:gd name="connsiteX328" fmla="*/ 13925052 w 15195552"/>
              <a:gd name="connsiteY328" fmla="*/ 4187682 h 11393084"/>
              <a:gd name="connsiteX329" fmla="*/ 13866044 w 15195552"/>
              <a:gd name="connsiteY329" fmla="*/ 4304274 h 11393084"/>
              <a:gd name="connsiteX330" fmla="*/ 13584632 w 15195552"/>
              <a:gd name="connsiteY330" fmla="*/ 4425530 h 11393084"/>
              <a:gd name="connsiteX331" fmla="*/ 13698104 w 15195552"/>
              <a:gd name="connsiteY331" fmla="*/ 4467504 h 11393084"/>
              <a:gd name="connsiteX332" fmla="*/ 13902356 w 15195552"/>
              <a:gd name="connsiteY332" fmla="*/ 4383556 h 11393084"/>
              <a:gd name="connsiteX333" fmla="*/ 14024908 w 15195552"/>
              <a:gd name="connsiteY333" fmla="*/ 4425530 h 11393084"/>
              <a:gd name="connsiteX334" fmla="*/ 13965904 w 15195552"/>
              <a:gd name="connsiteY334" fmla="*/ 4546786 h 11393084"/>
              <a:gd name="connsiteX335" fmla="*/ 13811576 w 15195552"/>
              <a:gd name="connsiteY335" fmla="*/ 4607414 h 11393084"/>
              <a:gd name="connsiteX336" fmla="*/ 13838812 w 15195552"/>
              <a:gd name="connsiteY336" fmla="*/ 4644724 h 11393084"/>
              <a:gd name="connsiteX337" fmla="*/ 13843352 w 15195552"/>
              <a:gd name="connsiteY337" fmla="*/ 4682032 h 11393084"/>
              <a:gd name="connsiteX338" fmla="*/ 13998492 w 15195552"/>
              <a:gd name="connsiteY338" fmla="*/ 4617132 h 11393084"/>
              <a:gd name="connsiteX339" fmla="*/ 14032768 w 15195552"/>
              <a:gd name="connsiteY339" fmla="*/ 4602794 h 11393084"/>
              <a:gd name="connsiteX340" fmla="*/ 14034660 w 15195552"/>
              <a:gd name="connsiteY340" fmla="*/ 4593221 h 11393084"/>
              <a:gd name="connsiteX341" fmla="*/ 14104144 w 15195552"/>
              <a:gd name="connsiteY341" fmla="*/ 4546197 h 11393084"/>
              <a:gd name="connsiteX342" fmla="*/ 14133496 w 15195552"/>
              <a:gd name="connsiteY342" fmla="*/ 4552247 h 11393084"/>
              <a:gd name="connsiteX343" fmla="*/ 14141092 w 15195552"/>
              <a:gd name="connsiteY343" fmla="*/ 4557477 h 11393084"/>
              <a:gd name="connsiteX344" fmla="*/ 14184192 w 15195552"/>
              <a:gd name="connsiteY344" fmla="*/ 4539447 h 11393084"/>
              <a:gd name="connsiteX345" fmla="*/ 14478804 w 15195552"/>
              <a:gd name="connsiteY345" fmla="*/ 4416202 h 11393084"/>
              <a:gd name="connsiteX346" fmla="*/ 14605892 w 15195552"/>
              <a:gd name="connsiteY346" fmla="*/ 4458176 h 11393084"/>
              <a:gd name="connsiteX347" fmla="*/ 14542348 w 15195552"/>
              <a:gd name="connsiteY347" fmla="*/ 4579432 h 11393084"/>
              <a:gd name="connsiteX348" fmla="*/ 13684488 w 15195552"/>
              <a:gd name="connsiteY348" fmla="*/ 4938535 h 11393084"/>
              <a:gd name="connsiteX349" fmla="*/ 13725336 w 15195552"/>
              <a:gd name="connsiteY349" fmla="*/ 4980509 h 11393084"/>
              <a:gd name="connsiteX350" fmla="*/ 13925052 w 15195552"/>
              <a:gd name="connsiteY350" fmla="*/ 4896564 h 11393084"/>
              <a:gd name="connsiteX351" fmla="*/ 14052144 w 15195552"/>
              <a:gd name="connsiteY351" fmla="*/ 4938535 h 11393084"/>
              <a:gd name="connsiteX352" fmla="*/ 13988596 w 15195552"/>
              <a:gd name="connsiteY352" fmla="*/ 5055128 h 11393084"/>
              <a:gd name="connsiteX353" fmla="*/ 14015832 w 15195552"/>
              <a:gd name="connsiteY353" fmla="*/ 5092437 h 11393084"/>
              <a:gd name="connsiteX354" fmla="*/ 14020368 w 15195552"/>
              <a:gd name="connsiteY354" fmla="*/ 5129748 h 11393084"/>
              <a:gd name="connsiteX355" fmla="*/ 14297244 w 15195552"/>
              <a:gd name="connsiteY355" fmla="*/ 5017819 h 11393084"/>
              <a:gd name="connsiteX356" fmla="*/ 14424336 w 15195552"/>
              <a:gd name="connsiteY356" fmla="*/ 5055128 h 11393084"/>
              <a:gd name="connsiteX357" fmla="*/ 14360792 w 15195552"/>
              <a:gd name="connsiteY357" fmla="*/ 5176384 h 11393084"/>
              <a:gd name="connsiteX358" fmla="*/ 12831164 w 15195552"/>
              <a:gd name="connsiteY358" fmla="*/ 5819389 h 11393084"/>
              <a:gd name="connsiteX359" fmla="*/ 12589104 w 15195552"/>
              <a:gd name="connsiteY359" fmla="*/ 5921143 h 11393084"/>
              <a:gd name="connsiteX360" fmla="*/ 12614804 w 15195552"/>
              <a:gd name="connsiteY360" fmla="*/ 5927698 h 11393084"/>
              <a:gd name="connsiteX361" fmla="*/ 12658488 w 15195552"/>
              <a:gd name="connsiteY361" fmla="*/ 5977834 h 11393084"/>
              <a:gd name="connsiteX362" fmla="*/ 12821872 w 15195552"/>
              <a:gd name="connsiteY362" fmla="*/ 5907877 h 11393084"/>
              <a:gd name="connsiteX363" fmla="*/ 12926256 w 15195552"/>
              <a:gd name="connsiteY363" fmla="*/ 5954515 h 11393084"/>
              <a:gd name="connsiteX364" fmla="*/ 12880872 w 15195552"/>
              <a:gd name="connsiteY364" fmla="*/ 6066447 h 11393084"/>
              <a:gd name="connsiteX365" fmla="*/ 12758332 w 15195552"/>
              <a:gd name="connsiteY365" fmla="*/ 6117749 h 11393084"/>
              <a:gd name="connsiteX366" fmla="*/ 12785564 w 15195552"/>
              <a:gd name="connsiteY366" fmla="*/ 6150396 h 11393084"/>
              <a:gd name="connsiteX367" fmla="*/ 12790100 w 15195552"/>
              <a:gd name="connsiteY367" fmla="*/ 6192371 h 11393084"/>
              <a:gd name="connsiteX368" fmla="*/ 13298408 w 15195552"/>
              <a:gd name="connsiteY368" fmla="*/ 5977834 h 11393084"/>
              <a:gd name="connsiteX369" fmla="*/ 13407332 w 15195552"/>
              <a:gd name="connsiteY369" fmla="*/ 6024473 h 11393084"/>
              <a:gd name="connsiteX370" fmla="*/ 13361948 w 15195552"/>
              <a:gd name="connsiteY370" fmla="*/ 6136405 h 11393084"/>
              <a:gd name="connsiteX371" fmla="*/ 12672100 w 15195552"/>
              <a:gd name="connsiteY371" fmla="*/ 6425563 h 11393084"/>
              <a:gd name="connsiteX372" fmla="*/ 12708408 w 15195552"/>
              <a:gd name="connsiteY372" fmla="*/ 6467538 h 11393084"/>
              <a:gd name="connsiteX373" fmla="*/ 12871792 w 15195552"/>
              <a:gd name="connsiteY373" fmla="*/ 6402244 h 11393084"/>
              <a:gd name="connsiteX374" fmla="*/ 12976180 w 15195552"/>
              <a:gd name="connsiteY374" fmla="*/ 6448882 h 11393084"/>
              <a:gd name="connsiteX375" fmla="*/ 12935332 w 15195552"/>
              <a:gd name="connsiteY375" fmla="*/ 6556151 h 11393084"/>
              <a:gd name="connsiteX376" fmla="*/ 12958024 w 15195552"/>
              <a:gd name="connsiteY376" fmla="*/ 6593461 h 11393084"/>
              <a:gd name="connsiteX377" fmla="*/ 12967100 w 15195552"/>
              <a:gd name="connsiteY377" fmla="*/ 6630772 h 11393084"/>
              <a:gd name="connsiteX378" fmla="*/ 13184948 w 15195552"/>
              <a:gd name="connsiteY378" fmla="*/ 6537495 h 11393084"/>
              <a:gd name="connsiteX379" fmla="*/ 13218560 w 15195552"/>
              <a:gd name="connsiteY379" fmla="*/ 6532977 h 11393084"/>
              <a:gd name="connsiteX380" fmla="*/ 13218736 w 15195552"/>
              <a:gd name="connsiteY380" fmla="*/ 6533017 h 11393084"/>
              <a:gd name="connsiteX381" fmla="*/ 13285256 w 15195552"/>
              <a:gd name="connsiteY381" fmla="*/ 6505056 h 11393084"/>
              <a:gd name="connsiteX382" fmla="*/ 13629364 w 15195552"/>
              <a:gd name="connsiteY382" fmla="*/ 6360414 h 11393084"/>
              <a:gd name="connsiteX383" fmla="*/ 13715600 w 15195552"/>
              <a:gd name="connsiteY383" fmla="*/ 6416386 h 11393084"/>
              <a:gd name="connsiteX384" fmla="*/ 13842680 w 15195552"/>
              <a:gd name="connsiteY384" fmla="*/ 6360414 h 11393084"/>
              <a:gd name="connsiteX385" fmla="*/ 13933452 w 15195552"/>
              <a:gd name="connsiteY385" fmla="*/ 6416386 h 11393084"/>
              <a:gd name="connsiteX386" fmla="*/ 13906220 w 15195552"/>
              <a:gd name="connsiteY386" fmla="*/ 6519001 h 11393084"/>
              <a:gd name="connsiteX387" fmla="*/ 13810908 w 15195552"/>
              <a:gd name="connsiteY387" fmla="*/ 6560979 h 11393084"/>
              <a:gd name="connsiteX388" fmla="*/ 13833600 w 15195552"/>
              <a:gd name="connsiteY388" fmla="*/ 6593629 h 11393084"/>
              <a:gd name="connsiteX389" fmla="*/ 13838140 w 15195552"/>
              <a:gd name="connsiteY389" fmla="*/ 6635608 h 11393084"/>
              <a:gd name="connsiteX390" fmla="*/ 14237536 w 15195552"/>
              <a:gd name="connsiteY390" fmla="*/ 6467693 h 11393084"/>
              <a:gd name="connsiteX391" fmla="*/ 14332844 w 15195552"/>
              <a:gd name="connsiteY391" fmla="*/ 6519001 h 11393084"/>
              <a:gd name="connsiteX392" fmla="*/ 14301076 w 15195552"/>
              <a:gd name="connsiteY392" fmla="*/ 6626280 h 11393084"/>
              <a:gd name="connsiteX393" fmla="*/ 13760984 w 15195552"/>
              <a:gd name="connsiteY393" fmla="*/ 6850166 h 11393084"/>
              <a:gd name="connsiteX394" fmla="*/ 13792756 w 15195552"/>
              <a:gd name="connsiteY394" fmla="*/ 6896809 h 11393084"/>
              <a:gd name="connsiteX395" fmla="*/ 13919836 w 15195552"/>
              <a:gd name="connsiteY395" fmla="*/ 6845502 h 11393084"/>
              <a:gd name="connsiteX396" fmla="*/ 14010604 w 15195552"/>
              <a:gd name="connsiteY396" fmla="*/ 6896809 h 11393084"/>
              <a:gd name="connsiteX397" fmla="*/ 13983376 w 15195552"/>
              <a:gd name="connsiteY397" fmla="*/ 7004088 h 11393084"/>
              <a:gd name="connsiteX398" fmla="*/ 14004240 w 15195552"/>
              <a:gd name="connsiteY398" fmla="*/ 7034108 h 11393084"/>
              <a:gd name="connsiteX399" fmla="*/ 14296576 w 15195552"/>
              <a:gd name="connsiteY399" fmla="*/ 6911172 h 11393084"/>
              <a:gd name="connsiteX400" fmla="*/ 14387344 w 15195552"/>
              <a:gd name="connsiteY400" fmla="*/ 6967123 h 11393084"/>
              <a:gd name="connsiteX401" fmla="*/ 14523492 w 15195552"/>
              <a:gd name="connsiteY401" fmla="*/ 6911172 h 11393084"/>
              <a:gd name="connsiteX402" fmla="*/ 14551148 w 15195552"/>
              <a:gd name="connsiteY402" fmla="*/ 6905416 h 11393084"/>
              <a:gd name="connsiteX403" fmla="*/ 14618800 w 15195552"/>
              <a:gd name="connsiteY403" fmla="*/ 6962461 h 11393084"/>
              <a:gd name="connsiteX404" fmla="*/ 14587032 w 15195552"/>
              <a:gd name="connsiteY404" fmla="*/ 7065039 h 11393084"/>
              <a:gd name="connsiteX405" fmla="*/ 14482648 w 15195552"/>
              <a:gd name="connsiteY405" fmla="*/ 7111665 h 11393084"/>
              <a:gd name="connsiteX406" fmla="*/ 14505340 w 15195552"/>
              <a:gd name="connsiteY406" fmla="*/ 7144304 h 11393084"/>
              <a:gd name="connsiteX407" fmla="*/ 14514416 w 15195552"/>
              <a:gd name="connsiteY407" fmla="*/ 7186267 h 11393084"/>
              <a:gd name="connsiteX408" fmla="*/ 14941028 w 15195552"/>
              <a:gd name="connsiteY408" fmla="*/ 7004424 h 11393084"/>
              <a:gd name="connsiteX409" fmla="*/ 15040872 w 15195552"/>
              <a:gd name="connsiteY409" fmla="*/ 7055713 h 11393084"/>
              <a:gd name="connsiteX410" fmla="*/ 15004564 w 15195552"/>
              <a:gd name="connsiteY410" fmla="*/ 7162954 h 11393084"/>
              <a:gd name="connsiteX411" fmla="*/ 14423648 w 15195552"/>
              <a:gd name="connsiteY411" fmla="*/ 7405411 h 11393084"/>
              <a:gd name="connsiteX412" fmla="*/ 14459956 w 15195552"/>
              <a:gd name="connsiteY412" fmla="*/ 7452037 h 11393084"/>
              <a:gd name="connsiteX413" fmla="*/ 14596108 w 15195552"/>
              <a:gd name="connsiteY413" fmla="*/ 7391423 h 11393084"/>
              <a:gd name="connsiteX414" fmla="*/ 14691416 w 15195552"/>
              <a:gd name="connsiteY414" fmla="*/ 7447375 h 11393084"/>
              <a:gd name="connsiteX415" fmla="*/ 14659644 w 15195552"/>
              <a:gd name="connsiteY415" fmla="*/ 7549953 h 11393084"/>
              <a:gd name="connsiteX416" fmla="*/ 14682336 w 15195552"/>
              <a:gd name="connsiteY416" fmla="*/ 7587254 h 11393084"/>
              <a:gd name="connsiteX417" fmla="*/ 14691416 w 15195552"/>
              <a:gd name="connsiteY417" fmla="*/ 7624555 h 11393084"/>
              <a:gd name="connsiteX418" fmla="*/ 14877488 w 15195552"/>
              <a:gd name="connsiteY418" fmla="*/ 7545290 h 11393084"/>
              <a:gd name="connsiteX419" fmla="*/ 14968256 w 15195552"/>
              <a:gd name="connsiteY419" fmla="*/ 7601242 h 11393084"/>
              <a:gd name="connsiteX420" fmla="*/ 14941028 w 15195552"/>
              <a:gd name="connsiteY420" fmla="*/ 7703820 h 11393084"/>
              <a:gd name="connsiteX421" fmla="*/ 13908544 w 15195552"/>
              <a:gd name="connsiteY421" fmla="*/ 8138028 h 11393084"/>
              <a:gd name="connsiteX422" fmla="*/ 13868272 w 15195552"/>
              <a:gd name="connsiteY422" fmla="*/ 8154964 h 11393084"/>
              <a:gd name="connsiteX423" fmla="*/ 13866324 w 15195552"/>
              <a:gd name="connsiteY423" fmla="*/ 8156786 h 11393084"/>
              <a:gd name="connsiteX424" fmla="*/ 13798236 w 15195552"/>
              <a:gd name="connsiteY424" fmla="*/ 8184768 h 11393084"/>
              <a:gd name="connsiteX425" fmla="*/ 13820932 w 15195552"/>
              <a:gd name="connsiteY425" fmla="*/ 8217414 h 11393084"/>
              <a:gd name="connsiteX426" fmla="*/ 13830012 w 15195552"/>
              <a:gd name="connsiteY426" fmla="*/ 8259388 h 11393084"/>
              <a:gd name="connsiteX427" fmla="*/ 14102360 w 15195552"/>
              <a:gd name="connsiteY427" fmla="*/ 8142795 h 11393084"/>
              <a:gd name="connsiteX428" fmla="*/ 14174988 w 15195552"/>
              <a:gd name="connsiteY428" fmla="*/ 8203423 h 11393084"/>
              <a:gd name="connsiteX429" fmla="*/ 14165908 w 15195552"/>
              <a:gd name="connsiteY429" fmla="*/ 8301362 h 11393084"/>
              <a:gd name="connsiteX430" fmla="*/ 13793700 w 15195552"/>
              <a:gd name="connsiteY430" fmla="*/ 8455265 h 11393084"/>
              <a:gd name="connsiteX431" fmla="*/ 13825472 w 15195552"/>
              <a:gd name="connsiteY431" fmla="*/ 8501902 h 11393084"/>
              <a:gd name="connsiteX432" fmla="*/ 13911716 w 15195552"/>
              <a:gd name="connsiteY432" fmla="*/ 8464592 h 11393084"/>
              <a:gd name="connsiteX433" fmla="*/ 13984344 w 15195552"/>
              <a:gd name="connsiteY433" fmla="*/ 8529884 h 11393084"/>
              <a:gd name="connsiteX434" fmla="*/ 13975264 w 15195552"/>
              <a:gd name="connsiteY434" fmla="*/ 8623159 h 11393084"/>
              <a:gd name="connsiteX435" fmla="*/ 13993420 w 15195552"/>
              <a:gd name="connsiteY435" fmla="*/ 8660469 h 11393084"/>
              <a:gd name="connsiteX436" fmla="*/ 14002500 w 15195552"/>
              <a:gd name="connsiteY436" fmla="*/ 8697779 h 11393084"/>
              <a:gd name="connsiteX437" fmla="*/ 14054204 w 15195552"/>
              <a:gd name="connsiteY437" fmla="*/ 8676136 h 11393084"/>
              <a:gd name="connsiteX438" fmla="*/ 14076204 w 15195552"/>
              <a:gd name="connsiteY438" fmla="*/ 8666926 h 11393084"/>
              <a:gd name="connsiteX439" fmla="*/ 14077808 w 15195552"/>
              <a:gd name="connsiteY439" fmla="*/ 8664497 h 11393084"/>
              <a:gd name="connsiteX440" fmla="*/ 14131132 w 15195552"/>
              <a:gd name="connsiteY440" fmla="*/ 8641946 h 11393084"/>
              <a:gd name="connsiteX441" fmla="*/ 14206540 w 15195552"/>
              <a:gd name="connsiteY441" fmla="*/ 8718940 h 11393084"/>
              <a:gd name="connsiteX442" fmla="*/ 14200612 w 15195552"/>
              <a:gd name="connsiteY442" fmla="*/ 8748910 h 11393084"/>
              <a:gd name="connsiteX443" fmla="*/ 14200372 w 15195552"/>
              <a:gd name="connsiteY443" fmla="*/ 8749276 h 11393084"/>
              <a:gd name="connsiteX444" fmla="*/ 14204488 w 15195552"/>
              <a:gd name="connsiteY444" fmla="*/ 8770650 h 11393084"/>
              <a:gd name="connsiteX445" fmla="*/ 14188604 w 15195552"/>
              <a:gd name="connsiteY445" fmla="*/ 8805045 h 11393084"/>
              <a:gd name="connsiteX446" fmla="*/ 8909584 w 15195552"/>
              <a:gd name="connsiteY446" fmla="*/ 11024982 h 11393084"/>
              <a:gd name="connsiteX447" fmla="*/ 8836956 w 15195552"/>
              <a:gd name="connsiteY447" fmla="*/ 10959689 h 11393084"/>
              <a:gd name="connsiteX448" fmla="*/ 8836956 w 15195552"/>
              <a:gd name="connsiteY448" fmla="*/ 10871078 h 11393084"/>
              <a:gd name="connsiteX449" fmla="*/ 8818800 w 15195552"/>
              <a:gd name="connsiteY449" fmla="*/ 10833768 h 11393084"/>
              <a:gd name="connsiteX450" fmla="*/ 8809724 w 15195552"/>
              <a:gd name="connsiteY450" fmla="*/ 10796458 h 11393084"/>
              <a:gd name="connsiteX451" fmla="*/ 8696244 w 15195552"/>
              <a:gd name="connsiteY451" fmla="*/ 10843096 h 11393084"/>
              <a:gd name="connsiteX452" fmla="*/ 8628156 w 15195552"/>
              <a:gd name="connsiteY452" fmla="*/ 10777804 h 11393084"/>
              <a:gd name="connsiteX453" fmla="*/ 8637236 w 15195552"/>
              <a:gd name="connsiteY453" fmla="*/ 10684529 h 11393084"/>
              <a:gd name="connsiteX454" fmla="*/ 8646312 w 15195552"/>
              <a:gd name="connsiteY454" fmla="*/ 10679865 h 11393084"/>
              <a:gd name="connsiteX455" fmla="*/ 8637236 w 15195552"/>
              <a:gd name="connsiteY455" fmla="*/ 10623900 h 11393084"/>
              <a:gd name="connsiteX456" fmla="*/ 8564608 w 15195552"/>
              <a:gd name="connsiteY456" fmla="*/ 10563272 h 11393084"/>
              <a:gd name="connsiteX457" fmla="*/ 8573688 w 15195552"/>
              <a:gd name="connsiteY457" fmla="*/ 10465334 h 11393084"/>
              <a:gd name="connsiteX458" fmla="*/ 8659932 w 15195552"/>
              <a:gd name="connsiteY458" fmla="*/ 10428024 h 11393084"/>
              <a:gd name="connsiteX459" fmla="*/ 8641776 w 15195552"/>
              <a:gd name="connsiteY459" fmla="*/ 10395378 h 11393084"/>
              <a:gd name="connsiteX460" fmla="*/ 8633364 w 15195552"/>
              <a:gd name="connsiteY460" fmla="*/ 10356487 h 11393084"/>
              <a:gd name="connsiteX461" fmla="*/ 8469756 w 15195552"/>
              <a:gd name="connsiteY461" fmla="*/ 10425291 h 11393084"/>
              <a:gd name="connsiteX462" fmla="*/ 6681152 w 15195552"/>
              <a:gd name="connsiteY462" fmla="*/ 11177483 h 11393084"/>
              <a:gd name="connsiteX463" fmla="*/ 6585846 w 15195552"/>
              <a:gd name="connsiteY463" fmla="*/ 11121532 h 11393084"/>
              <a:gd name="connsiteX464" fmla="*/ 6603999 w 15195552"/>
              <a:gd name="connsiteY464" fmla="*/ 11023616 h 11393084"/>
              <a:gd name="connsiteX465" fmla="*/ 6581307 w 15195552"/>
              <a:gd name="connsiteY465" fmla="*/ 10990978 h 11393084"/>
              <a:gd name="connsiteX466" fmla="*/ 6572231 w 15195552"/>
              <a:gd name="connsiteY466" fmla="*/ 10949014 h 11393084"/>
              <a:gd name="connsiteX467" fmla="*/ 6399772 w 15195552"/>
              <a:gd name="connsiteY467" fmla="*/ 11023616 h 11393084"/>
              <a:gd name="connsiteX468" fmla="*/ 6304465 w 15195552"/>
              <a:gd name="connsiteY468" fmla="*/ 10967664 h 11393084"/>
              <a:gd name="connsiteX469" fmla="*/ 6336234 w 15195552"/>
              <a:gd name="connsiteY469" fmla="*/ 10865086 h 11393084"/>
              <a:gd name="connsiteX470" fmla="*/ 6358926 w 15195552"/>
              <a:gd name="connsiteY470" fmla="*/ 10855761 h 11393084"/>
              <a:gd name="connsiteX471" fmla="*/ 6349849 w 15195552"/>
              <a:gd name="connsiteY471" fmla="*/ 10799810 h 11393084"/>
              <a:gd name="connsiteX472" fmla="*/ 6254543 w 15195552"/>
              <a:gd name="connsiteY472" fmla="*/ 10748520 h 11393084"/>
              <a:gd name="connsiteX473" fmla="*/ 6286312 w 15195552"/>
              <a:gd name="connsiteY473" fmla="*/ 10641280 h 11393084"/>
              <a:gd name="connsiteX474" fmla="*/ 6427002 w 15195552"/>
              <a:gd name="connsiteY474" fmla="*/ 10580666 h 11393084"/>
              <a:gd name="connsiteX475" fmla="*/ 6404310 w 15195552"/>
              <a:gd name="connsiteY475" fmla="*/ 10548027 h 11393084"/>
              <a:gd name="connsiteX476" fmla="*/ 6395233 w 15195552"/>
              <a:gd name="connsiteY476" fmla="*/ 10510726 h 11393084"/>
              <a:gd name="connsiteX477" fmla="*/ 6327157 w 15195552"/>
              <a:gd name="connsiteY477" fmla="*/ 10538702 h 11393084"/>
              <a:gd name="connsiteX478" fmla="*/ 6231851 w 15195552"/>
              <a:gd name="connsiteY478" fmla="*/ 10482750 h 11393084"/>
              <a:gd name="connsiteX479" fmla="*/ 6263620 w 15195552"/>
              <a:gd name="connsiteY479" fmla="*/ 10380172 h 11393084"/>
              <a:gd name="connsiteX480" fmla="*/ 6286312 w 15195552"/>
              <a:gd name="connsiteY480" fmla="*/ 10370847 h 11393084"/>
              <a:gd name="connsiteX481" fmla="*/ 6313542 w 15195552"/>
              <a:gd name="connsiteY481" fmla="*/ 10268269 h 11393084"/>
              <a:gd name="connsiteX482" fmla="*/ 6397105 w 15195552"/>
              <a:gd name="connsiteY482" fmla="*/ 10233129 h 11393084"/>
              <a:gd name="connsiteX483" fmla="*/ 6435627 w 15195552"/>
              <a:gd name="connsiteY483" fmla="*/ 10216929 h 11393084"/>
              <a:gd name="connsiteX484" fmla="*/ 6431181 w 15195552"/>
              <a:gd name="connsiteY484" fmla="*/ 10175815 h 11393084"/>
              <a:gd name="connsiteX485" fmla="*/ 6267793 w 15195552"/>
              <a:gd name="connsiteY485" fmla="*/ 10245780 h 11393084"/>
              <a:gd name="connsiteX486" fmla="*/ 6177021 w 15195552"/>
              <a:gd name="connsiteY486" fmla="*/ 10189808 h 11393084"/>
              <a:gd name="connsiteX487" fmla="*/ 6204253 w 15195552"/>
              <a:gd name="connsiteY487" fmla="*/ 10087193 h 11393084"/>
              <a:gd name="connsiteX488" fmla="*/ 6226945 w 15195552"/>
              <a:gd name="connsiteY488" fmla="*/ 10077865 h 11393084"/>
              <a:gd name="connsiteX489" fmla="*/ 6217868 w 15195552"/>
              <a:gd name="connsiteY489" fmla="*/ 10021893 h 11393084"/>
              <a:gd name="connsiteX490" fmla="*/ 6122558 w 15195552"/>
              <a:gd name="connsiteY490" fmla="*/ 9970586 h 11393084"/>
              <a:gd name="connsiteX491" fmla="*/ 6154328 w 15195552"/>
              <a:gd name="connsiteY491" fmla="*/ 9863307 h 11393084"/>
              <a:gd name="connsiteX492" fmla="*/ 6281408 w 15195552"/>
              <a:gd name="connsiteY492" fmla="*/ 9812000 h 11393084"/>
              <a:gd name="connsiteX493" fmla="*/ 6263254 w 15195552"/>
              <a:gd name="connsiteY493" fmla="*/ 9779349 h 11393084"/>
              <a:gd name="connsiteX494" fmla="*/ 6254177 w 15195552"/>
              <a:gd name="connsiteY494" fmla="*/ 9737370 h 11393084"/>
              <a:gd name="connsiteX495" fmla="*/ 6190637 w 15195552"/>
              <a:gd name="connsiteY495" fmla="*/ 9765356 h 11393084"/>
              <a:gd name="connsiteX496" fmla="*/ 6099865 w 15195552"/>
              <a:gd name="connsiteY496" fmla="*/ 9709385 h 11393084"/>
              <a:gd name="connsiteX497" fmla="*/ 6098153 w 15195552"/>
              <a:gd name="connsiteY497" fmla="*/ 9702475 h 11393084"/>
              <a:gd name="connsiteX498" fmla="*/ 5941986 w 15195552"/>
              <a:gd name="connsiteY498" fmla="*/ 9768136 h 11393084"/>
              <a:gd name="connsiteX499" fmla="*/ 3431790 w 15195552"/>
              <a:gd name="connsiteY499" fmla="*/ 10823566 h 11393084"/>
              <a:gd name="connsiteX500" fmla="*/ 3322867 w 15195552"/>
              <a:gd name="connsiteY500" fmla="*/ 10776927 h 11393084"/>
              <a:gd name="connsiteX501" fmla="*/ 3350098 w 15195552"/>
              <a:gd name="connsiteY501" fmla="*/ 10674322 h 11393084"/>
              <a:gd name="connsiteX502" fmla="*/ 3327405 w 15195552"/>
              <a:gd name="connsiteY502" fmla="*/ 10641676 h 11393084"/>
              <a:gd name="connsiteX503" fmla="*/ 3322867 w 15195552"/>
              <a:gd name="connsiteY503" fmla="*/ 10599701 h 11393084"/>
              <a:gd name="connsiteX504" fmla="*/ 3114098 w 15195552"/>
              <a:gd name="connsiteY504" fmla="*/ 10683650 h 11393084"/>
              <a:gd name="connsiteX505" fmla="*/ 3009713 w 15195552"/>
              <a:gd name="connsiteY505" fmla="*/ 10637012 h 11393084"/>
              <a:gd name="connsiteX506" fmla="*/ 3050559 w 15195552"/>
              <a:gd name="connsiteY506" fmla="*/ 10525080 h 11393084"/>
              <a:gd name="connsiteX507" fmla="*/ 3077790 w 15195552"/>
              <a:gd name="connsiteY507" fmla="*/ 10515752 h 11393084"/>
              <a:gd name="connsiteX508" fmla="*/ 3073251 w 15195552"/>
              <a:gd name="connsiteY508" fmla="*/ 10459786 h 11393084"/>
              <a:gd name="connsiteX509" fmla="*/ 2964328 w 15195552"/>
              <a:gd name="connsiteY509" fmla="*/ 10413148 h 11393084"/>
              <a:gd name="connsiteX510" fmla="*/ 3009713 w 15195552"/>
              <a:gd name="connsiteY510" fmla="*/ 10301216 h 11393084"/>
              <a:gd name="connsiteX511" fmla="*/ 3173098 w 15195552"/>
              <a:gd name="connsiteY511" fmla="*/ 10231258 h 11393084"/>
              <a:gd name="connsiteX512" fmla="*/ 3150405 w 15195552"/>
              <a:gd name="connsiteY512" fmla="*/ 10198611 h 11393084"/>
              <a:gd name="connsiteX513" fmla="*/ 3145867 w 15195552"/>
              <a:gd name="connsiteY513" fmla="*/ 10156636 h 11393084"/>
              <a:gd name="connsiteX514" fmla="*/ 3064175 w 15195552"/>
              <a:gd name="connsiteY514" fmla="*/ 10193947 h 11393084"/>
              <a:gd name="connsiteX515" fmla="*/ 2959790 w 15195552"/>
              <a:gd name="connsiteY515" fmla="*/ 10147308 h 11393084"/>
              <a:gd name="connsiteX516" fmla="*/ 3000636 w 15195552"/>
              <a:gd name="connsiteY516" fmla="*/ 10035376 h 11393084"/>
              <a:gd name="connsiteX517" fmla="*/ 3023328 w 15195552"/>
              <a:gd name="connsiteY517" fmla="*/ 10026049 h 11393084"/>
              <a:gd name="connsiteX518" fmla="*/ 3025031 w 15195552"/>
              <a:gd name="connsiteY518" fmla="*/ 9959589 h 11393084"/>
              <a:gd name="connsiteX519" fmla="*/ 3038920 w 15195552"/>
              <a:gd name="connsiteY519" fmla="*/ 9935736 h 11393084"/>
              <a:gd name="connsiteX520" fmla="*/ 2688482 w 15195552"/>
              <a:gd name="connsiteY520" fmla="*/ 10083049 h 11393084"/>
              <a:gd name="connsiteX521" fmla="*/ 2123788 w 15195552"/>
              <a:gd name="connsiteY521" fmla="*/ 10320428 h 11393084"/>
              <a:gd name="connsiteX522" fmla="*/ 1996697 w 15195552"/>
              <a:gd name="connsiteY522" fmla="*/ 10278454 h 11393084"/>
              <a:gd name="connsiteX523" fmla="*/ 2037548 w 15195552"/>
              <a:gd name="connsiteY523" fmla="*/ 10171190 h 11393084"/>
              <a:gd name="connsiteX524" fmla="*/ 2010314 w 15195552"/>
              <a:gd name="connsiteY524" fmla="*/ 10138544 h 11393084"/>
              <a:gd name="connsiteX525" fmla="*/ 2005775 w 15195552"/>
              <a:gd name="connsiteY525" fmla="*/ 10091907 h 11393084"/>
              <a:gd name="connsiteX526" fmla="*/ 1751594 w 15195552"/>
              <a:gd name="connsiteY526" fmla="*/ 10199172 h 11393084"/>
              <a:gd name="connsiteX527" fmla="*/ 1624503 w 15195552"/>
              <a:gd name="connsiteY527" fmla="*/ 10161862 h 11393084"/>
              <a:gd name="connsiteX528" fmla="*/ 1688049 w 15195552"/>
              <a:gd name="connsiteY528" fmla="*/ 10040606 h 11393084"/>
              <a:gd name="connsiteX529" fmla="*/ 1715282 w 15195552"/>
              <a:gd name="connsiteY529" fmla="*/ 10026616 h 11393084"/>
              <a:gd name="connsiteX530" fmla="*/ 1719821 w 15195552"/>
              <a:gd name="connsiteY530" fmla="*/ 9965988 h 11393084"/>
              <a:gd name="connsiteX531" fmla="*/ 1715282 w 15195552"/>
              <a:gd name="connsiteY531" fmla="*/ 9965988 h 11393084"/>
              <a:gd name="connsiteX532" fmla="*/ 1588192 w 15195552"/>
              <a:gd name="connsiteY532" fmla="*/ 9928678 h 11393084"/>
              <a:gd name="connsiteX533" fmla="*/ 1651737 w 15195552"/>
              <a:gd name="connsiteY533" fmla="*/ 9807422 h 11393084"/>
              <a:gd name="connsiteX534" fmla="*/ 1855990 w 15195552"/>
              <a:gd name="connsiteY534" fmla="*/ 9718812 h 11393084"/>
              <a:gd name="connsiteX535" fmla="*/ 1833295 w 15195552"/>
              <a:gd name="connsiteY535" fmla="*/ 9690830 h 11393084"/>
              <a:gd name="connsiteX536" fmla="*/ 1828756 w 15195552"/>
              <a:gd name="connsiteY536" fmla="*/ 9644193 h 11393084"/>
              <a:gd name="connsiteX537" fmla="*/ 1724360 w 15195552"/>
              <a:gd name="connsiteY537" fmla="*/ 9686166 h 11393084"/>
              <a:gd name="connsiteX538" fmla="*/ 1601809 w 15195552"/>
              <a:gd name="connsiteY538" fmla="*/ 9648857 h 11393084"/>
              <a:gd name="connsiteX539" fmla="*/ 1660815 w 15195552"/>
              <a:gd name="connsiteY539" fmla="*/ 9527601 h 11393084"/>
              <a:gd name="connsiteX540" fmla="*/ 1692588 w 15195552"/>
              <a:gd name="connsiteY540" fmla="*/ 9513610 h 11393084"/>
              <a:gd name="connsiteX541" fmla="*/ 1751594 w 15195552"/>
              <a:gd name="connsiteY541" fmla="*/ 9397018 h 11393084"/>
              <a:gd name="connsiteX542" fmla="*/ 2232722 w 15195552"/>
              <a:gd name="connsiteY542" fmla="*/ 9191816 h 11393084"/>
              <a:gd name="connsiteX543" fmla="*/ 2119249 w 15195552"/>
              <a:gd name="connsiteY543" fmla="*/ 9149842 h 11393084"/>
              <a:gd name="connsiteX544" fmla="*/ 2160099 w 15195552"/>
              <a:gd name="connsiteY544" fmla="*/ 9042578 h 11393084"/>
              <a:gd name="connsiteX545" fmla="*/ 2132865 w 15195552"/>
              <a:gd name="connsiteY545" fmla="*/ 9009932 h 11393084"/>
              <a:gd name="connsiteX546" fmla="*/ 2128327 w 15195552"/>
              <a:gd name="connsiteY546" fmla="*/ 8967959 h 11393084"/>
              <a:gd name="connsiteX547" fmla="*/ 1883223 w 15195552"/>
              <a:gd name="connsiteY547" fmla="*/ 9070560 h 11393084"/>
              <a:gd name="connsiteX548" fmla="*/ 1765211 w 15195552"/>
              <a:gd name="connsiteY548" fmla="*/ 9028587 h 11393084"/>
              <a:gd name="connsiteX549" fmla="*/ 1819678 w 15195552"/>
              <a:gd name="connsiteY549" fmla="*/ 8911994 h 11393084"/>
              <a:gd name="connsiteX550" fmla="*/ 1851451 w 15195552"/>
              <a:gd name="connsiteY550" fmla="*/ 8898004 h 11393084"/>
              <a:gd name="connsiteX551" fmla="*/ 1851451 w 15195552"/>
              <a:gd name="connsiteY551" fmla="*/ 8842040 h 11393084"/>
              <a:gd name="connsiteX552" fmla="*/ 1724360 w 15195552"/>
              <a:gd name="connsiteY552" fmla="*/ 8800066 h 11393084"/>
              <a:gd name="connsiteX553" fmla="*/ 1787905 w 15195552"/>
              <a:gd name="connsiteY553" fmla="*/ 8683474 h 11393084"/>
              <a:gd name="connsiteX554" fmla="*/ 1978541 w 15195552"/>
              <a:gd name="connsiteY554" fmla="*/ 8599528 h 11393084"/>
              <a:gd name="connsiteX555" fmla="*/ 1955847 w 15195552"/>
              <a:gd name="connsiteY555" fmla="*/ 8571546 h 11393084"/>
              <a:gd name="connsiteX556" fmla="*/ 1951308 w 15195552"/>
              <a:gd name="connsiteY556" fmla="*/ 8524908 h 11393084"/>
              <a:gd name="connsiteX557" fmla="*/ 1855990 w 15195552"/>
              <a:gd name="connsiteY557" fmla="*/ 8566882 h 11393084"/>
              <a:gd name="connsiteX558" fmla="*/ 1733438 w 15195552"/>
              <a:gd name="connsiteY558" fmla="*/ 8524908 h 11393084"/>
              <a:gd name="connsiteX559" fmla="*/ 1792444 w 15195552"/>
              <a:gd name="connsiteY559" fmla="*/ 8408316 h 11393084"/>
              <a:gd name="connsiteX560" fmla="*/ 1819678 w 15195552"/>
              <a:gd name="connsiteY560" fmla="*/ 8398989 h 11393084"/>
              <a:gd name="connsiteX561" fmla="*/ 1874145 w 15195552"/>
              <a:gd name="connsiteY561" fmla="*/ 8282397 h 11393084"/>
              <a:gd name="connsiteX562" fmla="*/ 2495981 w 15195552"/>
              <a:gd name="connsiteY562" fmla="*/ 8021230 h 11393084"/>
              <a:gd name="connsiteX563" fmla="*/ 2409741 w 15195552"/>
              <a:gd name="connsiteY563" fmla="*/ 7969930 h 11393084"/>
              <a:gd name="connsiteX564" fmla="*/ 2446053 w 15195552"/>
              <a:gd name="connsiteY564" fmla="*/ 7867329 h 11393084"/>
              <a:gd name="connsiteX565" fmla="*/ 2418819 w 15195552"/>
              <a:gd name="connsiteY565" fmla="*/ 7834684 h 11393084"/>
              <a:gd name="connsiteX566" fmla="*/ 2418819 w 15195552"/>
              <a:gd name="connsiteY566" fmla="*/ 7792710 h 11393084"/>
              <a:gd name="connsiteX567" fmla="*/ 2173716 w 15195552"/>
              <a:gd name="connsiteY567" fmla="*/ 7895311 h 11393084"/>
              <a:gd name="connsiteX568" fmla="*/ 2055703 w 15195552"/>
              <a:gd name="connsiteY568" fmla="*/ 7853338 h 11393084"/>
              <a:gd name="connsiteX569" fmla="*/ 2110171 w 15195552"/>
              <a:gd name="connsiteY569" fmla="*/ 7736746 h 11393084"/>
              <a:gd name="connsiteX570" fmla="*/ 2141943 w 15195552"/>
              <a:gd name="connsiteY570" fmla="*/ 7722755 h 11393084"/>
              <a:gd name="connsiteX571" fmla="*/ 2141943 w 15195552"/>
              <a:gd name="connsiteY571" fmla="*/ 7662127 h 11393084"/>
              <a:gd name="connsiteX572" fmla="*/ 2137404 w 15195552"/>
              <a:gd name="connsiteY572" fmla="*/ 7662127 h 11393084"/>
              <a:gd name="connsiteX573" fmla="*/ 2014853 w 15195552"/>
              <a:gd name="connsiteY573" fmla="*/ 7624818 h 11393084"/>
              <a:gd name="connsiteX574" fmla="*/ 2078398 w 15195552"/>
              <a:gd name="connsiteY574" fmla="*/ 7503562 h 11393084"/>
              <a:gd name="connsiteX575" fmla="*/ 2269034 w 15195552"/>
              <a:gd name="connsiteY575" fmla="*/ 7424279 h 11393084"/>
              <a:gd name="connsiteX576" fmla="*/ 2246339 w 15195552"/>
              <a:gd name="connsiteY576" fmla="*/ 7391633 h 11393084"/>
              <a:gd name="connsiteX577" fmla="*/ 2241800 w 15195552"/>
              <a:gd name="connsiteY577" fmla="*/ 7349660 h 11393084"/>
              <a:gd name="connsiteX578" fmla="*/ 2141943 w 15195552"/>
              <a:gd name="connsiteY578" fmla="*/ 7391633 h 11393084"/>
              <a:gd name="connsiteX579" fmla="*/ 2043647 w 15195552"/>
              <a:gd name="connsiteY579" fmla="*/ 7376549 h 11393084"/>
              <a:gd name="connsiteX580" fmla="*/ 2033472 w 15195552"/>
              <a:gd name="connsiteY580" fmla="*/ 7362672 h 11393084"/>
              <a:gd name="connsiteX581" fmla="*/ 1838091 w 15195552"/>
              <a:gd name="connsiteY581" fmla="*/ 7444768 h 11393084"/>
              <a:gd name="connsiteX582" fmla="*/ 1353061 w 15195552"/>
              <a:gd name="connsiteY582" fmla="*/ 7648568 h 11393084"/>
              <a:gd name="connsiteX583" fmla="*/ 1244142 w 15195552"/>
              <a:gd name="connsiteY583" fmla="*/ 7601932 h 11393084"/>
              <a:gd name="connsiteX584" fmla="*/ 1271371 w 15195552"/>
              <a:gd name="connsiteY584" fmla="*/ 7499334 h 11393084"/>
              <a:gd name="connsiteX585" fmla="*/ 1248680 w 15195552"/>
              <a:gd name="connsiteY585" fmla="*/ 7466690 h 11393084"/>
              <a:gd name="connsiteX586" fmla="*/ 1244142 w 15195552"/>
              <a:gd name="connsiteY586" fmla="*/ 7424718 h 11393084"/>
              <a:gd name="connsiteX587" fmla="*/ 1021766 w 15195552"/>
              <a:gd name="connsiteY587" fmla="*/ 7517988 h 11393084"/>
              <a:gd name="connsiteX588" fmla="*/ 912847 w 15195552"/>
              <a:gd name="connsiteY588" fmla="*/ 7471353 h 11393084"/>
              <a:gd name="connsiteX589" fmla="*/ 958230 w 15195552"/>
              <a:gd name="connsiteY589" fmla="*/ 7359428 h 11393084"/>
              <a:gd name="connsiteX590" fmla="*/ 985460 w 15195552"/>
              <a:gd name="connsiteY590" fmla="*/ 7350101 h 11393084"/>
              <a:gd name="connsiteX591" fmla="*/ 985460 w 15195552"/>
              <a:gd name="connsiteY591" fmla="*/ 7289474 h 11393084"/>
              <a:gd name="connsiteX592" fmla="*/ 867464 w 15195552"/>
              <a:gd name="connsiteY592" fmla="*/ 7247503 h 11393084"/>
              <a:gd name="connsiteX593" fmla="*/ 921924 w 15195552"/>
              <a:gd name="connsiteY593" fmla="*/ 7130914 h 11393084"/>
              <a:gd name="connsiteX594" fmla="*/ 1094378 w 15195552"/>
              <a:gd name="connsiteY594" fmla="*/ 7056298 h 11393084"/>
              <a:gd name="connsiteX595" fmla="*/ 1071687 w 15195552"/>
              <a:gd name="connsiteY595" fmla="*/ 7028316 h 11393084"/>
              <a:gd name="connsiteX596" fmla="*/ 1067149 w 15195552"/>
              <a:gd name="connsiteY596" fmla="*/ 6986344 h 11393084"/>
              <a:gd name="connsiteX597" fmla="*/ 980921 w 15195552"/>
              <a:gd name="connsiteY597" fmla="*/ 7023653 h 11393084"/>
              <a:gd name="connsiteX598" fmla="*/ 867464 w 15195552"/>
              <a:gd name="connsiteY598" fmla="*/ 6977017 h 11393084"/>
              <a:gd name="connsiteX599" fmla="*/ 917385 w 15195552"/>
              <a:gd name="connsiteY599" fmla="*/ 6865092 h 11393084"/>
              <a:gd name="connsiteX600" fmla="*/ 944615 w 15195552"/>
              <a:gd name="connsiteY600" fmla="*/ 6851102 h 11393084"/>
              <a:gd name="connsiteX601" fmla="*/ 989998 w 15195552"/>
              <a:gd name="connsiteY601" fmla="*/ 6739176 h 11393084"/>
              <a:gd name="connsiteX602" fmla="*/ 2796861 w 15195552"/>
              <a:gd name="connsiteY602" fmla="*/ 5979716 h 11393084"/>
              <a:gd name="connsiteX603" fmla="*/ 2961906 w 15195552"/>
              <a:gd name="connsiteY603" fmla="*/ 5910345 h 11393084"/>
              <a:gd name="connsiteX604" fmla="*/ 2951471 w 15195552"/>
              <a:gd name="connsiteY604" fmla="*/ 5908084 h 11393084"/>
              <a:gd name="connsiteX605" fmla="*/ 2904947 w 15195552"/>
              <a:gd name="connsiteY605" fmla="*/ 5862030 h 11393084"/>
              <a:gd name="connsiteX606" fmla="*/ 2936719 w 15195552"/>
              <a:gd name="connsiteY606" fmla="*/ 5759430 h 11393084"/>
              <a:gd name="connsiteX607" fmla="*/ 2914025 w 15195552"/>
              <a:gd name="connsiteY607" fmla="*/ 5722122 h 11393084"/>
              <a:gd name="connsiteX608" fmla="*/ 2909486 w 15195552"/>
              <a:gd name="connsiteY608" fmla="*/ 5684813 h 11393084"/>
              <a:gd name="connsiteX609" fmla="*/ 2687078 w 15195552"/>
              <a:gd name="connsiteY609" fmla="*/ 5773421 h 11393084"/>
              <a:gd name="connsiteX610" fmla="*/ 2578144 w 15195552"/>
              <a:gd name="connsiteY610" fmla="*/ 5731450 h 11393084"/>
              <a:gd name="connsiteX611" fmla="*/ 2623533 w 15195552"/>
              <a:gd name="connsiteY611" fmla="*/ 5614858 h 11393084"/>
              <a:gd name="connsiteX612" fmla="*/ 2650767 w 15195552"/>
              <a:gd name="connsiteY612" fmla="*/ 5605530 h 11393084"/>
              <a:gd name="connsiteX613" fmla="*/ 2643959 w 15195552"/>
              <a:gd name="connsiteY613" fmla="*/ 5575218 h 11393084"/>
              <a:gd name="connsiteX614" fmla="*/ 2649677 w 15195552"/>
              <a:gd name="connsiteY614" fmla="*/ 5549758 h 11393084"/>
              <a:gd name="connsiteX615" fmla="*/ 2650767 w 15195552"/>
              <a:gd name="connsiteY615" fmla="*/ 5549568 h 11393084"/>
              <a:gd name="connsiteX616" fmla="*/ 2650767 w 15195552"/>
              <a:gd name="connsiteY616" fmla="*/ 5544903 h 11393084"/>
              <a:gd name="connsiteX617" fmla="*/ 2649677 w 15195552"/>
              <a:gd name="connsiteY617" fmla="*/ 5549758 h 11393084"/>
              <a:gd name="connsiteX618" fmla="*/ 2613817 w 15195552"/>
              <a:gd name="connsiteY618" fmla="*/ 5556053 h 11393084"/>
              <a:gd name="connsiteX619" fmla="*/ 2532755 w 15195552"/>
              <a:gd name="connsiteY619" fmla="*/ 5502932 h 11393084"/>
              <a:gd name="connsiteX620" fmla="*/ 2526585 w 15195552"/>
              <a:gd name="connsiteY620" fmla="*/ 5470358 h 11393084"/>
              <a:gd name="connsiteX621" fmla="*/ 2526729 w 15195552"/>
              <a:gd name="connsiteY621" fmla="*/ 5469770 h 11393084"/>
              <a:gd name="connsiteX622" fmla="*/ 2405061 w 15195552"/>
              <a:gd name="connsiteY622" fmla="*/ 5520922 h 11393084"/>
              <a:gd name="connsiteX623" fmla="*/ 2405061 w 15195552"/>
              <a:gd name="connsiteY623" fmla="*/ 4644998 h 11393084"/>
              <a:gd name="connsiteX624" fmla="*/ 2405061 w 15195552"/>
              <a:gd name="connsiteY624" fmla="*/ 4461336 h 11393084"/>
              <a:gd name="connsiteX625" fmla="*/ 2028730 w 15195552"/>
              <a:gd name="connsiteY625" fmla="*/ 4619526 h 11393084"/>
              <a:gd name="connsiteX626" fmla="*/ 1148790 w 15195552"/>
              <a:gd name="connsiteY626" fmla="*/ 4989406 h 11393084"/>
              <a:gd name="connsiteX627" fmla="*/ 1044401 w 15195552"/>
              <a:gd name="connsiteY627" fmla="*/ 4938105 h 11393084"/>
              <a:gd name="connsiteX628" fmla="*/ 1089787 w 15195552"/>
              <a:gd name="connsiteY628" fmla="*/ 4830845 h 11393084"/>
              <a:gd name="connsiteX629" fmla="*/ 1307644 w 15195552"/>
              <a:gd name="connsiteY629" fmla="*/ 4737572 h 11393084"/>
              <a:gd name="connsiteX630" fmla="*/ 1284951 w 15195552"/>
              <a:gd name="connsiteY630" fmla="*/ 4704928 h 11393084"/>
              <a:gd name="connsiteX631" fmla="*/ 1275873 w 15195552"/>
              <a:gd name="connsiteY631" fmla="*/ 4662957 h 11393084"/>
              <a:gd name="connsiteX632" fmla="*/ 1171484 w 15195552"/>
              <a:gd name="connsiteY632" fmla="*/ 4616320 h 11393084"/>
              <a:gd name="connsiteX633" fmla="*/ 1216871 w 15195552"/>
              <a:gd name="connsiteY633" fmla="*/ 4504396 h 11393084"/>
              <a:gd name="connsiteX634" fmla="*/ 1375725 w 15195552"/>
              <a:gd name="connsiteY634" fmla="*/ 4439105 h 11393084"/>
              <a:gd name="connsiteX635" fmla="*/ 1371186 w 15195552"/>
              <a:gd name="connsiteY635" fmla="*/ 4378478 h 11393084"/>
              <a:gd name="connsiteX636" fmla="*/ 690383 w 15195552"/>
              <a:gd name="connsiteY636" fmla="*/ 4667620 h 11393084"/>
              <a:gd name="connsiteX637" fmla="*/ 581455 w 15195552"/>
              <a:gd name="connsiteY637" fmla="*/ 4620983 h 11393084"/>
              <a:gd name="connsiteX638" fmla="*/ 626842 w 15195552"/>
              <a:gd name="connsiteY638" fmla="*/ 4509058 h 11393084"/>
              <a:gd name="connsiteX639" fmla="*/ 1130636 w 15195552"/>
              <a:gd name="connsiteY639" fmla="*/ 4294536 h 11393084"/>
              <a:gd name="connsiteX640" fmla="*/ 1107942 w 15195552"/>
              <a:gd name="connsiteY640" fmla="*/ 4261890 h 11393084"/>
              <a:gd name="connsiteX641" fmla="*/ 1103403 w 15195552"/>
              <a:gd name="connsiteY641" fmla="*/ 4224582 h 11393084"/>
              <a:gd name="connsiteX642" fmla="*/ 980859 w 15195552"/>
              <a:gd name="connsiteY642" fmla="*/ 4275881 h 11393084"/>
              <a:gd name="connsiteX643" fmla="*/ 876469 w 15195552"/>
              <a:gd name="connsiteY643" fmla="*/ 4224582 h 11393084"/>
              <a:gd name="connsiteX644" fmla="*/ 917318 w 15195552"/>
              <a:gd name="connsiteY644" fmla="*/ 4117319 h 11393084"/>
              <a:gd name="connsiteX645" fmla="*/ 1076171 w 15195552"/>
              <a:gd name="connsiteY645" fmla="*/ 4047366 h 11393084"/>
              <a:gd name="connsiteX646" fmla="*/ 1107942 w 15195552"/>
              <a:gd name="connsiteY646" fmla="*/ 3944767 h 11393084"/>
              <a:gd name="connsiteX647" fmla="*/ 722154 w 15195552"/>
              <a:gd name="connsiteY647" fmla="*/ 4107992 h 11393084"/>
              <a:gd name="connsiteX648" fmla="*/ 631381 w 15195552"/>
              <a:gd name="connsiteY648" fmla="*/ 4052030 h 11393084"/>
              <a:gd name="connsiteX649" fmla="*/ 649535 w 15195552"/>
              <a:gd name="connsiteY649" fmla="*/ 3954096 h 11393084"/>
              <a:gd name="connsiteX650" fmla="*/ 626842 w 15195552"/>
              <a:gd name="connsiteY650" fmla="*/ 3921450 h 11393084"/>
              <a:gd name="connsiteX651" fmla="*/ 617765 w 15195552"/>
              <a:gd name="connsiteY651" fmla="*/ 3879478 h 11393084"/>
              <a:gd name="connsiteX652" fmla="*/ 454372 w 15195552"/>
              <a:gd name="connsiteY652" fmla="*/ 3949431 h 11393084"/>
              <a:gd name="connsiteX653" fmla="*/ 363598 w 15195552"/>
              <a:gd name="connsiteY653" fmla="*/ 3893470 h 11393084"/>
              <a:gd name="connsiteX654" fmla="*/ 390830 w 15195552"/>
              <a:gd name="connsiteY654" fmla="*/ 3790870 h 11393084"/>
              <a:gd name="connsiteX655" fmla="*/ 413524 w 15195552"/>
              <a:gd name="connsiteY655" fmla="*/ 3781543 h 11393084"/>
              <a:gd name="connsiteX656" fmla="*/ 404446 w 15195552"/>
              <a:gd name="connsiteY656" fmla="*/ 3725580 h 11393084"/>
              <a:gd name="connsiteX657" fmla="*/ 309134 w 15195552"/>
              <a:gd name="connsiteY657" fmla="*/ 3674282 h 11393084"/>
              <a:gd name="connsiteX658" fmla="*/ 340905 w 15195552"/>
              <a:gd name="connsiteY658" fmla="*/ 3567019 h 11393084"/>
              <a:gd name="connsiteX659" fmla="*/ 472527 w 15195552"/>
              <a:gd name="connsiteY659" fmla="*/ 3511058 h 11393084"/>
              <a:gd name="connsiteX660" fmla="*/ 449833 w 15195552"/>
              <a:gd name="connsiteY660" fmla="*/ 3478413 h 11393084"/>
              <a:gd name="connsiteX661" fmla="*/ 440756 w 15195552"/>
              <a:gd name="connsiteY661" fmla="*/ 3441103 h 11393084"/>
              <a:gd name="connsiteX662" fmla="*/ 377214 w 15195552"/>
              <a:gd name="connsiteY662" fmla="*/ 3464421 h 11393084"/>
              <a:gd name="connsiteX663" fmla="*/ 286441 w 15195552"/>
              <a:gd name="connsiteY663" fmla="*/ 3413122 h 11393084"/>
              <a:gd name="connsiteX664" fmla="*/ 313673 w 15195552"/>
              <a:gd name="connsiteY664" fmla="*/ 3305860 h 11393084"/>
              <a:gd name="connsiteX665" fmla="*/ 331828 w 15195552"/>
              <a:gd name="connsiteY665" fmla="*/ 3301196 h 11393084"/>
              <a:gd name="connsiteX666" fmla="*/ 359060 w 15195552"/>
              <a:gd name="connsiteY666" fmla="*/ 3198599 h 11393084"/>
              <a:gd name="connsiteX667" fmla="*/ 7875117 w 15195552"/>
              <a:gd name="connsiteY667" fmla="*/ 36713 h 11393084"/>
              <a:gd name="connsiteX668" fmla="*/ 7965891 w 15195552"/>
              <a:gd name="connsiteY668" fmla="*/ 92675 h 11393084"/>
              <a:gd name="connsiteX669" fmla="*/ 8092974 w 15195552"/>
              <a:gd name="connsiteY669" fmla="*/ 41375 h 11393084"/>
              <a:gd name="connsiteX670" fmla="*/ 8183747 w 15195552"/>
              <a:gd name="connsiteY670" fmla="*/ 92675 h 11393084"/>
              <a:gd name="connsiteX671" fmla="*/ 8156515 w 15195552"/>
              <a:gd name="connsiteY671" fmla="*/ 195273 h 11393084"/>
              <a:gd name="connsiteX672" fmla="*/ 8056665 w 15195552"/>
              <a:gd name="connsiteY672" fmla="*/ 237246 h 11393084"/>
              <a:gd name="connsiteX673" fmla="*/ 8079358 w 15195552"/>
              <a:gd name="connsiteY673" fmla="*/ 274554 h 11393084"/>
              <a:gd name="connsiteX674" fmla="*/ 8088435 w 15195552"/>
              <a:gd name="connsiteY674" fmla="*/ 311863 h 11393084"/>
              <a:gd name="connsiteX675" fmla="*/ 8492378 w 15195552"/>
              <a:gd name="connsiteY675" fmla="*/ 143975 h 11393084"/>
              <a:gd name="connsiteX676" fmla="*/ 8583152 w 15195552"/>
              <a:gd name="connsiteY676" fmla="*/ 195273 h 11393084"/>
              <a:gd name="connsiteX677" fmla="*/ 8555920 w 15195552"/>
              <a:gd name="connsiteY677" fmla="*/ 302536 h 11393084"/>
              <a:gd name="connsiteX678" fmla="*/ 8006739 w 15195552"/>
              <a:gd name="connsiteY678" fmla="*/ 531051 h 11393084"/>
              <a:gd name="connsiteX679" fmla="*/ 8043049 w 15195552"/>
              <a:gd name="connsiteY679" fmla="*/ 573021 h 11393084"/>
              <a:gd name="connsiteX680" fmla="*/ 8170131 w 15195552"/>
              <a:gd name="connsiteY680" fmla="*/ 521724 h 11393084"/>
              <a:gd name="connsiteX681" fmla="*/ 8260905 w 15195552"/>
              <a:gd name="connsiteY681" fmla="*/ 577685 h 11393084"/>
              <a:gd name="connsiteX682" fmla="*/ 8233673 w 15195552"/>
              <a:gd name="connsiteY682" fmla="*/ 680284 h 11393084"/>
              <a:gd name="connsiteX683" fmla="*/ 8256367 w 15195552"/>
              <a:gd name="connsiteY683" fmla="*/ 712929 h 11393084"/>
              <a:gd name="connsiteX684" fmla="*/ 8265444 w 15195552"/>
              <a:gd name="connsiteY684" fmla="*/ 750236 h 11393084"/>
              <a:gd name="connsiteX685" fmla="*/ 8437914 w 15195552"/>
              <a:gd name="connsiteY685" fmla="*/ 680284 h 11393084"/>
              <a:gd name="connsiteX686" fmla="*/ 8528688 w 15195552"/>
              <a:gd name="connsiteY686" fmla="*/ 731583 h 11393084"/>
              <a:gd name="connsiteX687" fmla="*/ 8510532 w 15195552"/>
              <a:gd name="connsiteY687" fmla="*/ 834181 h 11393084"/>
              <a:gd name="connsiteX688" fmla="*/ 10475784 w 15195552"/>
              <a:gd name="connsiteY688" fmla="*/ 4068 h 11393084"/>
              <a:gd name="connsiteX689" fmla="*/ 10506772 w 15195552"/>
              <a:gd name="connsiteY689" fmla="*/ 279 h 1139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</a:cxnLst>
            <a:rect l="l" t="t" r="r" b="b"/>
            <a:pathLst>
              <a:path w="15195552" h="11393084">
                <a:moveTo>
                  <a:pt x="6075363" y="11239096"/>
                </a:moveTo>
                <a:cubicBezTo>
                  <a:pt x="6116571" y="11239096"/>
                  <a:pt x="6149976" y="11273567"/>
                  <a:pt x="6149976" y="11316090"/>
                </a:cubicBezTo>
                <a:cubicBezTo>
                  <a:pt x="6149976" y="11358613"/>
                  <a:pt x="6116571" y="11393084"/>
                  <a:pt x="6075363" y="11393084"/>
                </a:cubicBezTo>
                <a:cubicBezTo>
                  <a:pt x="6034155" y="11393084"/>
                  <a:pt x="6000750" y="11358613"/>
                  <a:pt x="6000750" y="11316090"/>
                </a:cubicBezTo>
                <a:cubicBezTo>
                  <a:pt x="6000750" y="11273567"/>
                  <a:pt x="6034155" y="11239096"/>
                  <a:pt x="6075363" y="11239096"/>
                </a:cubicBezTo>
                <a:close/>
                <a:moveTo>
                  <a:pt x="8430419" y="11039071"/>
                </a:moveTo>
                <a:cubicBezTo>
                  <a:pt x="8472065" y="11039071"/>
                  <a:pt x="8505826" y="11073187"/>
                  <a:pt x="8505826" y="11115271"/>
                </a:cubicBezTo>
                <a:cubicBezTo>
                  <a:pt x="8505826" y="11157355"/>
                  <a:pt x="8472065" y="11191471"/>
                  <a:pt x="8430419" y="11191471"/>
                </a:cubicBezTo>
                <a:cubicBezTo>
                  <a:pt x="8388773" y="11191471"/>
                  <a:pt x="8355012" y="11157355"/>
                  <a:pt x="8355012" y="11115271"/>
                </a:cubicBezTo>
                <a:cubicBezTo>
                  <a:pt x="8355012" y="11073187"/>
                  <a:pt x="8388773" y="11039071"/>
                  <a:pt x="8430419" y="11039071"/>
                </a:cubicBezTo>
                <a:close/>
                <a:moveTo>
                  <a:pt x="6152357" y="10977159"/>
                </a:moveTo>
                <a:cubicBezTo>
                  <a:pt x="6194003" y="10977159"/>
                  <a:pt x="6227764" y="11011630"/>
                  <a:pt x="6227764" y="11054153"/>
                </a:cubicBezTo>
                <a:cubicBezTo>
                  <a:pt x="6227764" y="11096676"/>
                  <a:pt x="6194003" y="11131147"/>
                  <a:pt x="6152357" y="11131147"/>
                </a:cubicBezTo>
                <a:cubicBezTo>
                  <a:pt x="6110711" y="11131147"/>
                  <a:pt x="6076950" y="11096676"/>
                  <a:pt x="6076950" y="11054153"/>
                </a:cubicBezTo>
                <a:cubicBezTo>
                  <a:pt x="6076950" y="11011630"/>
                  <a:pt x="6110711" y="10977159"/>
                  <a:pt x="6152357" y="10977159"/>
                </a:cubicBezTo>
                <a:close/>
                <a:moveTo>
                  <a:pt x="8507413" y="10781896"/>
                </a:moveTo>
                <a:cubicBezTo>
                  <a:pt x="8548620" y="10781896"/>
                  <a:pt x="8582026" y="10816367"/>
                  <a:pt x="8582026" y="10858890"/>
                </a:cubicBezTo>
                <a:cubicBezTo>
                  <a:pt x="8582026" y="10901413"/>
                  <a:pt x="8548620" y="10935884"/>
                  <a:pt x="8507413" y="10935884"/>
                </a:cubicBezTo>
                <a:cubicBezTo>
                  <a:pt x="8466205" y="10935884"/>
                  <a:pt x="8432800" y="10901413"/>
                  <a:pt x="8432800" y="10858890"/>
                </a:cubicBezTo>
                <a:cubicBezTo>
                  <a:pt x="8432800" y="10816367"/>
                  <a:pt x="8466205" y="10781896"/>
                  <a:pt x="8507413" y="10781896"/>
                </a:cubicBezTo>
                <a:close/>
                <a:moveTo>
                  <a:pt x="2720975" y="10656484"/>
                </a:moveTo>
                <a:cubicBezTo>
                  <a:pt x="2762183" y="10656484"/>
                  <a:pt x="2795588" y="10690955"/>
                  <a:pt x="2795588" y="10733478"/>
                </a:cubicBezTo>
                <a:cubicBezTo>
                  <a:pt x="2795588" y="10776001"/>
                  <a:pt x="2762183" y="10810472"/>
                  <a:pt x="2720975" y="10810472"/>
                </a:cubicBezTo>
                <a:cubicBezTo>
                  <a:pt x="2679767" y="10810472"/>
                  <a:pt x="2646362" y="10776001"/>
                  <a:pt x="2646362" y="10733478"/>
                </a:cubicBezTo>
                <a:cubicBezTo>
                  <a:pt x="2646362" y="10690955"/>
                  <a:pt x="2679767" y="10656484"/>
                  <a:pt x="2720975" y="10656484"/>
                </a:cubicBezTo>
                <a:close/>
                <a:moveTo>
                  <a:pt x="5943600" y="10437409"/>
                </a:moveTo>
                <a:cubicBezTo>
                  <a:pt x="5984808" y="10437409"/>
                  <a:pt x="6018213" y="10471880"/>
                  <a:pt x="6018213" y="10514403"/>
                </a:cubicBezTo>
                <a:cubicBezTo>
                  <a:pt x="6018213" y="10556926"/>
                  <a:pt x="5984808" y="10591397"/>
                  <a:pt x="5943600" y="10591397"/>
                </a:cubicBezTo>
                <a:cubicBezTo>
                  <a:pt x="5902392" y="10591397"/>
                  <a:pt x="5868987" y="10556926"/>
                  <a:pt x="5868987" y="10514403"/>
                </a:cubicBezTo>
                <a:cubicBezTo>
                  <a:pt x="5868987" y="10471880"/>
                  <a:pt x="5902392" y="10437409"/>
                  <a:pt x="5943600" y="10437409"/>
                </a:cubicBezTo>
                <a:close/>
                <a:moveTo>
                  <a:pt x="1386682" y="10423121"/>
                </a:moveTo>
                <a:cubicBezTo>
                  <a:pt x="1428328" y="10423121"/>
                  <a:pt x="1462089" y="10457592"/>
                  <a:pt x="1462089" y="10500115"/>
                </a:cubicBezTo>
                <a:cubicBezTo>
                  <a:pt x="1462089" y="10542638"/>
                  <a:pt x="1428328" y="10577109"/>
                  <a:pt x="1386682" y="10577109"/>
                </a:cubicBezTo>
                <a:cubicBezTo>
                  <a:pt x="1345036" y="10577109"/>
                  <a:pt x="1311275" y="10542638"/>
                  <a:pt x="1311275" y="10500115"/>
                </a:cubicBezTo>
                <a:cubicBezTo>
                  <a:pt x="1311275" y="10457592"/>
                  <a:pt x="1345036" y="10423121"/>
                  <a:pt x="1386682" y="10423121"/>
                </a:cubicBezTo>
                <a:close/>
                <a:moveTo>
                  <a:pt x="2794000" y="10394546"/>
                </a:moveTo>
                <a:cubicBezTo>
                  <a:pt x="2835208" y="10394546"/>
                  <a:pt x="2868613" y="10429017"/>
                  <a:pt x="2868613" y="10471540"/>
                </a:cubicBezTo>
                <a:cubicBezTo>
                  <a:pt x="2868613" y="10514063"/>
                  <a:pt x="2835208" y="10548534"/>
                  <a:pt x="2794000" y="10548534"/>
                </a:cubicBezTo>
                <a:cubicBezTo>
                  <a:pt x="2752792" y="10548534"/>
                  <a:pt x="2719387" y="10514063"/>
                  <a:pt x="2719387" y="10471540"/>
                </a:cubicBezTo>
                <a:cubicBezTo>
                  <a:pt x="2719387" y="10429017"/>
                  <a:pt x="2752792" y="10394546"/>
                  <a:pt x="2794000" y="10394546"/>
                </a:cubicBezTo>
                <a:close/>
                <a:moveTo>
                  <a:pt x="6015832" y="10180234"/>
                </a:moveTo>
                <a:cubicBezTo>
                  <a:pt x="6057478" y="10180234"/>
                  <a:pt x="6091239" y="10214705"/>
                  <a:pt x="6091239" y="10257228"/>
                </a:cubicBezTo>
                <a:cubicBezTo>
                  <a:pt x="6091239" y="10299751"/>
                  <a:pt x="6057478" y="10334222"/>
                  <a:pt x="6015832" y="10334222"/>
                </a:cubicBezTo>
                <a:cubicBezTo>
                  <a:pt x="5974186" y="10334222"/>
                  <a:pt x="5940425" y="10299751"/>
                  <a:pt x="5940425" y="10257228"/>
                </a:cubicBezTo>
                <a:cubicBezTo>
                  <a:pt x="5940425" y="10214705"/>
                  <a:pt x="5974186" y="10180234"/>
                  <a:pt x="6015832" y="10180234"/>
                </a:cubicBezTo>
                <a:close/>
                <a:moveTo>
                  <a:pt x="1463675" y="10165946"/>
                </a:moveTo>
                <a:cubicBezTo>
                  <a:pt x="1504883" y="10165946"/>
                  <a:pt x="1538288" y="10200417"/>
                  <a:pt x="1538288" y="10242940"/>
                </a:cubicBezTo>
                <a:cubicBezTo>
                  <a:pt x="1538288" y="10285463"/>
                  <a:pt x="1504883" y="10319934"/>
                  <a:pt x="1463675" y="10319934"/>
                </a:cubicBezTo>
                <a:cubicBezTo>
                  <a:pt x="1422467" y="10319934"/>
                  <a:pt x="1389062" y="10285463"/>
                  <a:pt x="1389062" y="10242940"/>
                </a:cubicBezTo>
                <a:cubicBezTo>
                  <a:pt x="1389062" y="10200417"/>
                  <a:pt x="1422467" y="10165946"/>
                  <a:pt x="1463675" y="10165946"/>
                </a:cubicBezTo>
                <a:close/>
                <a:moveTo>
                  <a:pt x="1490663" y="9041996"/>
                </a:moveTo>
                <a:cubicBezTo>
                  <a:pt x="1531871" y="9041996"/>
                  <a:pt x="1565276" y="9076467"/>
                  <a:pt x="1565276" y="9118990"/>
                </a:cubicBezTo>
                <a:cubicBezTo>
                  <a:pt x="1565276" y="9161513"/>
                  <a:pt x="1531871" y="9195984"/>
                  <a:pt x="1490663" y="9195984"/>
                </a:cubicBezTo>
                <a:cubicBezTo>
                  <a:pt x="1449455" y="9195984"/>
                  <a:pt x="1416050" y="9161513"/>
                  <a:pt x="1416050" y="9118990"/>
                </a:cubicBezTo>
                <a:cubicBezTo>
                  <a:pt x="1416050" y="9076467"/>
                  <a:pt x="1449455" y="9041996"/>
                  <a:pt x="1490663" y="9041996"/>
                </a:cubicBezTo>
                <a:close/>
                <a:moveTo>
                  <a:pt x="1563688" y="8781646"/>
                </a:moveTo>
                <a:cubicBezTo>
                  <a:pt x="1604896" y="8781646"/>
                  <a:pt x="1638301" y="8816117"/>
                  <a:pt x="1638301" y="8858640"/>
                </a:cubicBezTo>
                <a:cubicBezTo>
                  <a:pt x="1638301" y="8901163"/>
                  <a:pt x="1604896" y="8935634"/>
                  <a:pt x="1563688" y="8935634"/>
                </a:cubicBezTo>
                <a:cubicBezTo>
                  <a:pt x="1522480" y="8935634"/>
                  <a:pt x="1489075" y="8901163"/>
                  <a:pt x="1489075" y="8858640"/>
                </a:cubicBezTo>
                <a:cubicBezTo>
                  <a:pt x="1489075" y="8816117"/>
                  <a:pt x="1522480" y="8781646"/>
                  <a:pt x="1563688" y="8781646"/>
                </a:cubicBezTo>
                <a:close/>
                <a:moveTo>
                  <a:pt x="14203364" y="8380009"/>
                </a:moveTo>
                <a:cubicBezTo>
                  <a:pt x="14244572" y="8380009"/>
                  <a:pt x="14277976" y="8414480"/>
                  <a:pt x="14277976" y="8457003"/>
                </a:cubicBezTo>
                <a:cubicBezTo>
                  <a:pt x="14277976" y="8499526"/>
                  <a:pt x="14244572" y="8533997"/>
                  <a:pt x="14203364" y="8533997"/>
                </a:cubicBezTo>
                <a:cubicBezTo>
                  <a:pt x="14162156" y="8533997"/>
                  <a:pt x="14128748" y="8499526"/>
                  <a:pt x="14128748" y="8457003"/>
                </a:cubicBezTo>
                <a:cubicBezTo>
                  <a:pt x="14128748" y="8414480"/>
                  <a:pt x="14162156" y="8380009"/>
                  <a:pt x="14203364" y="8380009"/>
                </a:cubicBezTo>
                <a:close/>
                <a:moveTo>
                  <a:pt x="15047912" y="7737071"/>
                </a:moveTo>
                <a:cubicBezTo>
                  <a:pt x="15089120" y="7737071"/>
                  <a:pt x="15122524" y="7771542"/>
                  <a:pt x="15122524" y="7814065"/>
                </a:cubicBezTo>
                <a:cubicBezTo>
                  <a:pt x="15122524" y="7856588"/>
                  <a:pt x="15089120" y="7891059"/>
                  <a:pt x="15047912" y="7891059"/>
                </a:cubicBezTo>
                <a:cubicBezTo>
                  <a:pt x="15006704" y="7891059"/>
                  <a:pt x="14973300" y="7856588"/>
                  <a:pt x="14973300" y="7814065"/>
                </a:cubicBezTo>
                <a:cubicBezTo>
                  <a:pt x="14973300" y="7771542"/>
                  <a:pt x="15006704" y="7737071"/>
                  <a:pt x="15047912" y="7737071"/>
                </a:cubicBezTo>
                <a:close/>
                <a:moveTo>
                  <a:pt x="628649" y="7498946"/>
                </a:moveTo>
                <a:cubicBezTo>
                  <a:pt x="669857" y="7498946"/>
                  <a:pt x="703262" y="7533417"/>
                  <a:pt x="703262" y="7575940"/>
                </a:cubicBezTo>
                <a:cubicBezTo>
                  <a:pt x="703262" y="7618463"/>
                  <a:pt x="669857" y="7652934"/>
                  <a:pt x="628649" y="7652934"/>
                </a:cubicBezTo>
                <a:cubicBezTo>
                  <a:pt x="587441" y="7652934"/>
                  <a:pt x="554036" y="7618463"/>
                  <a:pt x="554036" y="7575940"/>
                </a:cubicBezTo>
                <a:cubicBezTo>
                  <a:pt x="554036" y="7533417"/>
                  <a:pt x="587441" y="7498946"/>
                  <a:pt x="628649" y="7498946"/>
                </a:cubicBezTo>
                <a:close/>
                <a:moveTo>
                  <a:pt x="15120936" y="7475134"/>
                </a:moveTo>
                <a:cubicBezTo>
                  <a:pt x="15162144" y="7475134"/>
                  <a:pt x="15195552" y="7509605"/>
                  <a:pt x="15195552" y="7552128"/>
                </a:cubicBezTo>
                <a:cubicBezTo>
                  <a:pt x="15195552" y="7594651"/>
                  <a:pt x="15162144" y="7629122"/>
                  <a:pt x="15120936" y="7629122"/>
                </a:cubicBezTo>
                <a:cubicBezTo>
                  <a:pt x="15079728" y="7629122"/>
                  <a:pt x="15046324" y="7594651"/>
                  <a:pt x="15046324" y="7552128"/>
                </a:cubicBezTo>
                <a:cubicBezTo>
                  <a:pt x="15046324" y="7509605"/>
                  <a:pt x="15079728" y="7475134"/>
                  <a:pt x="15120936" y="7475134"/>
                </a:cubicBezTo>
                <a:close/>
                <a:moveTo>
                  <a:pt x="701674" y="7237009"/>
                </a:moveTo>
                <a:cubicBezTo>
                  <a:pt x="742882" y="7237009"/>
                  <a:pt x="776287" y="7271480"/>
                  <a:pt x="776287" y="7314003"/>
                </a:cubicBezTo>
                <a:cubicBezTo>
                  <a:pt x="776287" y="7356526"/>
                  <a:pt x="742882" y="7390997"/>
                  <a:pt x="701674" y="7390997"/>
                </a:cubicBezTo>
                <a:cubicBezTo>
                  <a:pt x="660466" y="7390997"/>
                  <a:pt x="627061" y="7356526"/>
                  <a:pt x="627061" y="7314003"/>
                </a:cubicBezTo>
                <a:cubicBezTo>
                  <a:pt x="627061" y="7271480"/>
                  <a:pt x="660466" y="7237009"/>
                  <a:pt x="701674" y="7237009"/>
                </a:cubicBezTo>
                <a:close/>
                <a:moveTo>
                  <a:pt x="14430376" y="6617884"/>
                </a:moveTo>
                <a:cubicBezTo>
                  <a:pt x="14471584" y="6617884"/>
                  <a:pt x="14504988" y="6652355"/>
                  <a:pt x="14504988" y="6694878"/>
                </a:cubicBezTo>
                <a:cubicBezTo>
                  <a:pt x="14504988" y="6737401"/>
                  <a:pt x="14471584" y="6771872"/>
                  <a:pt x="14430376" y="6771872"/>
                </a:cubicBezTo>
                <a:cubicBezTo>
                  <a:pt x="14389168" y="6771872"/>
                  <a:pt x="14355760" y="6737401"/>
                  <a:pt x="14355760" y="6694878"/>
                </a:cubicBezTo>
                <a:cubicBezTo>
                  <a:pt x="14355760" y="6652355"/>
                  <a:pt x="14389168" y="6617884"/>
                  <a:pt x="14430376" y="6617884"/>
                </a:cubicBezTo>
                <a:close/>
                <a:moveTo>
                  <a:pt x="14508164" y="6355946"/>
                </a:moveTo>
                <a:cubicBezTo>
                  <a:pt x="14549372" y="6355946"/>
                  <a:pt x="14582776" y="6390417"/>
                  <a:pt x="14582776" y="6432940"/>
                </a:cubicBezTo>
                <a:cubicBezTo>
                  <a:pt x="14582776" y="6475463"/>
                  <a:pt x="14549372" y="6509934"/>
                  <a:pt x="14508164" y="6509934"/>
                </a:cubicBezTo>
                <a:cubicBezTo>
                  <a:pt x="14466956" y="6509934"/>
                  <a:pt x="14433548" y="6475463"/>
                  <a:pt x="14433548" y="6432940"/>
                </a:cubicBezTo>
                <a:cubicBezTo>
                  <a:pt x="14433548" y="6390417"/>
                  <a:pt x="14466956" y="6355946"/>
                  <a:pt x="14508164" y="6355946"/>
                </a:cubicBezTo>
                <a:close/>
                <a:moveTo>
                  <a:pt x="396874" y="6160684"/>
                </a:moveTo>
                <a:cubicBezTo>
                  <a:pt x="438082" y="6160684"/>
                  <a:pt x="471487" y="6195155"/>
                  <a:pt x="471487" y="6237678"/>
                </a:cubicBezTo>
                <a:cubicBezTo>
                  <a:pt x="471487" y="6280201"/>
                  <a:pt x="438082" y="6314672"/>
                  <a:pt x="396874" y="6314672"/>
                </a:cubicBezTo>
                <a:cubicBezTo>
                  <a:pt x="355666" y="6314672"/>
                  <a:pt x="322261" y="6280201"/>
                  <a:pt x="322261" y="6237678"/>
                </a:cubicBezTo>
                <a:cubicBezTo>
                  <a:pt x="322261" y="6195155"/>
                  <a:pt x="355666" y="6160684"/>
                  <a:pt x="396874" y="6160684"/>
                </a:cubicBezTo>
                <a:close/>
                <a:moveTo>
                  <a:pt x="469899" y="5903509"/>
                </a:moveTo>
                <a:cubicBezTo>
                  <a:pt x="511107" y="5903509"/>
                  <a:pt x="544512" y="5937980"/>
                  <a:pt x="544512" y="5980503"/>
                </a:cubicBezTo>
                <a:cubicBezTo>
                  <a:pt x="544512" y="6023026"/>
                  <a:pt x="511107" y="6057497"/>
                  <a:pt x="469899" y="6057497"/>
                </a:cubicBezTo>
                <a:cubicBezTo>
                  <a:pt x="428691" y="6057497"/>
                  <a:pt x="395286" y="6023026"/>
                  <a:pt x="395286" y="5980503"/>
                </a:cubicBezTo>
                <a:cubicBezTo>
                  <a:pt x="395286" y="5937980"/>
                  <a:pt x="428691" y="5903509"/>
                  <a:pt x="469899" y="5903509"/>
                </a:cubicBezTo>
                <a:close/>
                <a:moveTo>
                  <a:pt x="14508164" y="5176434"/>
                </a:moveTo>
                <a:cubicBezTo>
                  <a:pt x="14549372" y="5176434"/>
                  <a:pt x="14582776" y="5210906"/>
                  <a:pt x="14582776" y="5253429"/>
                </a:cubicBezTo>
                <a:cubicBezTo>
                  <a:pt x="14582776" y="5295951"/>
                  <a:pt x="14549372" y="5330423"/>
                  <a:pt x="14508164" y="5330423"/>
                </a:cubicBezTo>
                <a:cubicBezTo>
                  <a:pt x="14466956" y="5330423"/>
                  <a:pt x="14433548" y="5295951"/>
                  <a:pt x="14433548" y="5253429"/>
                </a:cubicBezTo>
                <a:cubicBezTo>
                  <a:pt x="14433548" y="5210906"/>
                  <a:pt x="14466956" y="5176434"/>
                  <a:pt x="14508164" y="5176434"/>
                </a:cubicBezTo>
                <a:close/>
                <a:moveTo>
                  <a:pt x="750887" y="5176434"/>
                </a:moveTo>
                <a:cubicBezTo>
                  <a:pt x="792095" y="5176434"/>
                  <a:pt x="825500" y="5210906"/>
                  <a:pt x="825500" y="5253429"/>
                </a:cubicBezTo>
                <a:cubicBezTo>
                  <a:pt x="825500" y="5295951"/>
                  <a:pt x="792095" y="5330423"/>
                  <a:pt x="750887" y="5330423"/>
                </a:cubicBezTo>
                <a:cubicBezTo>
                  <a:pt x="709679" y="5330423"/>
                  <a:pt x="676274" y="5295951"/>
                  <a:pt x="676274" y="5253429"/>
                </a:cubicBezTo>
                <a:cubicBezTo>
                  <a:pt x="676274" y="5210906"/>
                  <a:pt x="709679" y="5176434"/>
                  <a:pt x="750887" y="5176434"/>
                </a:cubicBezTo>
                <a:close/>
                <a:moveTo>
                  <a:pt x="14580392" y="4914496"/>
                </a:moveTo>
                <a:cubicBezTo>
                  <a:pt x="14622040" y="4914496"/>
                  <a:pt x="14655800" y="4948968"/>
                  <a:pt x="14655800" y="4991490"/>
                </a:cubicBezTo>
                <a:cubicBezTo>
                  <a:pt x="14655800" y="5034014"/>
                  <a:pt x="14622040" y="5068484"/>
                  <a:pt x="14580392" y="5068484"/>
                </a:cubicBezTo>
                <a:cubicBezTo>
                  <a:pt x="14538748" y="5068484"/>
                  <a:pt x="14504988" y="5034014"/>
                  <a:pt x="14504988" y="4991490"/>
                </a:cubicBezTo>
                <a:cubicBezTo>
                  <a:pt x="14504988" y="4948968"/>
                  <a:pt x="14538748" y="4914496"/>
                  <a:pt x="14580392" y="4914496"/>
                </a:cubicBezTo>
                <a:close/>
                <a:moveTo>
                  <a:pt x="823912" y="4914496"/>
                </a:moveTo>
                <a:cubicBezTo>
                  <a:pt x="865120" y="4914496"/>
                  <a:pt x="898525" y="4948968"/>
                  <a:pt x="898525" y="4991490"/>
                </a:cubicBezTo>
                <a:cubicBezTo>
                  <a:pt x="898525" y="5034014"/>
                  <a:pt x="865120" y="5068484"/>
                  <a:pt x="823912" y="5068484"/>
                </a:cubicBezTo>
                <a:cubicBezTo>
                  <a:pt x="782704" y="5068484"/>
                  <a:pt x="749299" y="5034014"/>
                  <a:pt x="749299" y="4991490"/>
                </a:cubicBezTo>
                <a:cubicBezTo>
                  <a:pt x="749299" y="4948968"/>
                  <a:pt x="782704" y="4914496"/>
                  <a:pt x="823912" y="4914496"/>
                </a:cubicBezTo>
                <a:close/>
                <a:moveTo>
                  <a:pt x="356393" y="4854171"/>
                </a:moveTo>
                <a:cubicBezTo>
                  <a:pt x="398039" y="4854171"/>
                  <a:pt x="431800" y="4888642"/>
                  <a:pt x="431800" y="4931165"/>
                </a:cubicBezTo>
                <a:cubicBezTo>
                  <a:pt x="431800" y="4973689"/>
                  <a:pt x="398039" y="5008159"/>
                  <a:pt x="356393" y="5008159"/>
                </a:cubicBezTo>
                <a:cubicBezTo>
                  <a:pt x="314747" y="5008159"/>
                  <a:pt x="280986" y="4973689"/>
                  <a:pt x="280986" y="4931165"/>
                </a:cubicBezTo>
                <a:cubicBezTo>
                  <a:pt x="280986" y="4888642"/>
                  <a:pt x="314747" y="4854171"/>
                  <a:pt x="356393" y="4854171"/>
                </a:cubicBezTo>
                <a:close/>
                <a:moveTo>
                  <a:pt x="428624" y="4598584"/>
                </a:moveTo>
                <a:cubicBezTo>
                  <a:pt x="469832" y="4598584"/>
                  <a:pt x="503237" y="4633055"/>
                  <a:pt x="503237" y="4675578"/>
                </a:cubicBezTo>
                <a:cubicBezTo>
                  <a:pt x="503237" y="4718101"/>
                  <a:pt x="469832" y="4752573"/>
                  <a:pt x="428624" y="4752573"/>
                </a:cubicBezTo>
                <a:cubicBezTo>
                  <a:pt x="387416" y="4752573"/>
                  <a:pt x="354011" y="4718101"/>
                  <a:pt x="354011" y="4675578"/>
                </a:cubicBezTo>
                <a:cubicBezTo>
                  <a:pt x="354011" y="4633055"/>
                  <a:pt x="387416" y="4598584"/>
                  <a:pt x="428624" y="4598584"/>
                </a:cubicBezTo>
                <a:close/>
                <a:moveTo>
                  <a:pt x="14181136" y="4290610"/>
                </a:moveTo>
                <a:cubicBezTo>
                  <a:pt x="14222344" y="4290610"/>
                  <a:pt x="14255752" y="4325080"/>
                  <a:pt x="14255752" y="4367604"/>
                </a:cubicBezTo>
                <a:cubicBezTo>
                  <a:pt x="14255752" y="4410126"/>
                  <a:pt x="14222344" y="4444597"/>
                  <a:pt x="14181136" y="4444597"/>
                </a:cubicBezTo>
                <a:cubicBezTo>
                  <a:pt x="14139928" y="4444597"/>
                  <a:pt x="14106524" y="4410126"/>
                  <a:pt x="14106524" y="4367604"/>
                </a:cubicBezTo>
                <a:cubicBezTo>
                  <a:pt x="14106524" y="4325080"/>
                  <a:pt x="14139928" y="4290610"/>
                  <a:pt x="14181136" y="4290610"/>
                </a:cubicBezTo>
                <a:close/>
                <a:moveTo>
                  <a:pt x="106365" y="4146147"/>
                </a:moveTo>
                <a:cubicBezTo>
                  <a:pt x="147570" y="4146147"/>
                  <a:pt x="180975" y="4180617"/>
                  <a:pt x="180975" y="4223140"/>
                </a:cubicBezTo>
                <a:cubicBezTo>
                  <a:pt x="180975" y="4265664"/>
                  <a:pt x="147570" y="4300136"/>
                  <a:pt x="106365" y="4300136"/>
                </a:cubicBezTo>
                <a:cubicBezTo>
                  <a:pt x="65157" y="4300136"/>
                  <a:pt x="31752" y="4265664"/>
                  <a:pt x="31752" y="4223140"/>
                </a:cubicBezTo>
                <a:cubicBezTo>
                  <a:pt x="31752" y="4180617"/>
                  <a:pt x="65157" y="4146147"/>
                  <a:pt x="106365" y="4146147"/>
                </a:cubicBezTo>
                <a:close/>
                <a:moveTo>
                  <a:pt x="179387" y="3884209"/>
                </a:moveTo>
                <a:cubicBezTo>
                  <a:pt x="220595" y="3884209"/>
                  <a:pt x="254000" y="3918681"/>
                  <a:pt x="254000" y="3961204"/>
                </a:cubicBezTo>
                <a:cubicBezTo>
                  <a:pt x="254000" y="4003727"/>
                  <a:pt x="220595" y="4038197"/>
                  <a:pt x="179387" y="4038197"/>
                </a:cubicBezTo>
                <a:cubicBezTo>
                  <a:pt x="138179" y="4038197"/>
                  <a:pt x="104775" y="4003727"/>
                  <a:pt x="104775" y="3961204"/>
                </a:cubicBezTo>
                <a:cubicBezTo>
                  <a:pt x="104775" y="3918681"/>
                  <a:pt x="138179" y="3884209"/>
                  <a:pt x="179387" y="3884209"/>
                </a:cubicBezTo>
                <a:close/>
                <a:moveTo>
                  <a:pt x="14199392" y="3698472"/>
                </a:moveTo>
                <a:cubicBezTo>
                  <a:pt x="14241040" y="3698472"/>
                  <a:pt x="14274800" y="3732942"/>
                  <a:pt x="14274800" y="3775466"/>
                </a:cubicBezTo>
                <a:cubicBezTo>
                  <a:pt x="14274800" y="3817989"/>
                  <a:pt x="14241040" y="3852459"/>
                  <a:pt x="14199392" y="3852459"/>
                </a:cubicBezTo>
                <a:cubicBezTo>
                  <a:pt x="14157748" y="3852459"/>
                  <a:pt x="14123988" y="3817989"/>
                  <a:pt x="14123988" y="3775466"/>
                </a:cubicBezTo>
                <a:cubicBezTo>
                  <a:pt x="14123988" y="3732942"/>
                  <a:pt x="14157748" y="3698472"/>
                  <a:pt x="14199392" y="3698472"/>
                </a:cubicBezTo>
                <a:close/>
                <a:moveTo>
                  <a:pt x="74615" y="3641322"/>
                </a:moveTo>
                <a:cubicBezTo>
                  <a:pt x="115822" y="3641322"/>
                  <a:pt x="149225" y="3675793"/>
                  <a:pt x="149225" y="3718315"/>
                </a:cubicBezTo>
                <a:cubicBezTo>
                  <a:pt x="149225" y="3760838"/>
                  <a:pt x="115822" y="3795310"/>
                  <a:pt x="74615" y="3795310"/>
                </a:cubicBezTo>
                <a:cubicBezTo>
                  <a:pt x="33407" y="3795310"/>
                  <a:pt x="0" y="3760838"/>
                  <a:pt x="0" y="3718315"/>
                </a:cubicBezTo>
                <a:cubicBezTo>
                  <a:pt x="0" y="3675793"/>
                  <a:pt x="33407" y="3641322"/>
                  <a:pt x="74615" y="3641322"/>
                </a:cubicBezTo>
                <a:close/>
                <a:moveTo>
                  <a:pt x="14271624" y="3436535"/>
                </a:moveTo>
                <a:cubicBezTo>
                  <a:pt x="14312832" y="3436535"/>
                  <a:pt x="14346236" y="3471006"/>
                  <a:pt x="14346236" y="3513528"/>
                </a:cubicBezTo>
                <a:cubicBezTo>
                  <a:pt x="14346236" y="3556052"/>
                  <a:pt x="14312832" y="3590522"/>
                  <a:pt x="14271624" y="3590522"/>
                </a:cubicBezTo>
                <a:cubicBezTo>
                  <a:pt x="14230416" y="3590522"/>
                  <a:pt x="14197012" y="3556052"/>
                  <a:pt x="14197012" y="3513528"/>
                </a:cubicBezTo>
                <a:cubicBezTo>
                  <a:pt x="14197012" y="3471006"/>
                  <a:pt x="14230416" y="3436535"/>
                  <a:pt x="14271624" y="3436535"/>
                </a:cubicBezTo>
                <a:close/>
                <a:moveTo>
                  <a:pt x="147637" y="3380971"/>
                </a:moveTo>
                <a:cubicBezTo>
                  <a:pt x="188845" y="3380971"/>
                  <a:pt x="222250" y="3415442"/>
                  <a:pt x="222250" y="3457965"/>
                </a:cubicBezTo>
                <a:cubicBezTo>
                  <a:pt x="222250" y="3500489"/>
                  <a:pt x="188845" y="3534959"/>
                  <a:pt x="147637" y="3534959"/>
                </a:cubicBezTo>
                <a:cubicBezTo>
                  <a:pt x="106432" y="3534959"/>
                  <a:pt x="73025" y="3500489"/>
                  <a:pt x="73025" y="3457965"/>
                </a:cubicBezTo>
                <a:cubicBezTo>
                  <a:pt x="73025" y="3415442"/>
                  <a:pt x="106432" y="3380971"/>
                  <a:pt x="147637" y="3380971"/>
                </a:cubicBezTo>
                <a:close/>
                <a:moveTo>
                  <a:pt x="12161836" y="2649141"/>
                </a:moveTo>
                <a:cubicBezTo>
                  <a:pt x="12203044" y="2649141"/>
                  <a:pt x="12236452" y="2683612"/>
                  <a:pt x="12236452" y="2726135"/>
                </a:cubicBezTo>
                <a:cubicBezTo>
                  <a:pt x="12236452" y="2768657"/>
                  <a:pt x="12203044" y="2803129"/>
                  <a:pt x="12161836" y="2803129"/>
                </a:cubicBezTo>
                <a:cubicBezTo>
                  <a:pt x="12120628" y="2803129"/>
                  <a:pt x="12087224" y="2768657"/>
                  <a:pt x="12087224" y="2726135"/>
                </a:cubicBezTo>
                <a:cubicBezTo>
                  <a:pt x="12087224" y="2683612"/>
                  <a:pt x="12120628" y="2649141"/>
                  <a:pt x="12161836" y="2649141"/>
                </a:cubicBezTo>
                <a:close/>
                <a:moveTo>
                  <a:pt x="12234068" y="2387202"/>
                </a:moveTo>
                <a:cubicBezTo>
                  <a:pt x="12275716" y="2387202"/>
                  <a:pt x="12309476" y="2421673"/>
                  <a:pt x="12309476" y="2464196"/>
                </a:cubicBezTo>
                <a:cubicBezTo>
                  <a:pt x="12309476" y="2506719"/>
                  <a:pt x="12275716" y="2541190"/>
                  <a:pt x="12234068" y="2541190"/>
                </a:cubicBezTo>
                <a:cubicBezTo>
                  <a:pt x="12192424" y="2541190"/>
                  <a:pt x="12158660" y="2506719"/>
                  <a:pt x="12158660" y="2464196"/>
                </a:cubicBezTo>
                <a:cubicBezTo>
                  <a:pt x="12158660" y="2421673"/>
                  <a:pt x="12192424" y="2387202"/>
                  <a:pt x="12234068" y="2387202"/>
                </a:cubicBezTo>
                <a:close/>
                <a:moveTo>
                  <a:pt x="13967620" y="2214164"/>
                </a:moveTo>
                <a:cubicBezTo>
                  <a:pt x="14009264" y="2214164"/>
                  <a:pt x="14043024" y="2248635"/>
                  <a:pt x="14043024" y="2291158"/>
                </a:cubicBezTo>
                <a:cubicBezTo>
                  <a:pt x="14043024" y="2333681"/>
                  <a:pt x="14009264" y="2368152"/>
                  <a:pt x="13967620" y="2368152"/>
                </a:cubicBezTo>
                <a:cubicBezTo>
                  <a:pt x="13925972" y="2368152"/>
                  <a:pt x="13892212" y="2333681"/>
                  <a:pt x="13892212" y="2291158"/>
                </a:cubicBezTo>
                <a:cubicBezTo>
                  <a:pt x="13892212" y="2248635"/>
                  <a:pt x="13925972" y="2214164"/>
                  <a:pt x="13967620" y="2214164"/>
                </a:cubicBezTo>
                <a:close/>
                <a:moveTo>
                  <a:pt x="13790612" y="1198163"/>
                </a:moveTo>
                <a:cubicBezTo>
                  <a:pt x="13831820" y="1198163"/>
                  <a:pt x="13865224" y="1232635"/>
                  <a:pt x="13865224" y="1275160"/>
                </a:cubicBezTo>
                <a:cubicBezTo>
                  <a:pt x="13865224" y="1317683"/>
                  <a:pt x="13831820" y="1352153"/>
                  <a:pt x="13790612" y="1352153"/>
                </a:cubicBezTo>
                <a:cubicBezTo>
                  <a:pt x="13749404" y="1352153"/>
                  <a:pt x="13716000" y="1317683"/>
                  <a:pt x="13716000" y="1275160"/>
                </a:cubicBezTo>
                <a:cubicBezTo>
                  <a:pt x="13716000" y="1232635"/>
                  <a:pt x="13749404" y="1198163"/>
                  <a:pt x="13790612" y="1198163"/>
                </a:cubicBezTo>
                <a:close/>
                <a:moveTo>
                  <a:pt x="11911808" y="825100"/>
                </a:moveTo>
                <a:cubicBezTo>
                  <a:pt x="11953452" y="825100"/>
                  <a:pt x="11987212" y="859571"/>
                  <a:pt x="11987212" y="902096"/>
                </a:cubicBezTo>
                <a:cubicBezTo>
                  <a:pt x="11987212" y="944619"/>
                  <a:pt x="11953452" y="979087"/>
                  <a:pt x="11911808" y="979087"/>
                </a:cubicBezTo>
                <a:cubicBezTo>
                  <a:pt x="11870160" y="979087"/>
                  <a:pt x="11836400" y="944619"/>
                  <a:pt x="11836400" y="902096"/>
                </a:cubicBezTo>
                <a:cubicBezTo>
                  <a:pt x="11836400" y="859571"/>
                  <a:pt x="11870160" y="825100"/>
                  <a:pt x="11911808" y="825100"/>
                </a:cubicBezTo>
                <a:close/>
                <a:moveTo>
                  <a:pt x="13346112" y="601263"/>
                </a:moveTo>
                <a:cubicBezTo>
                  <a:pt x="13387320" y="601263"/>
                  <a:pt x="13420724" y="635734"/>
                  <a:pt x="13420724" y="678256"/>
                </a:cubicBezTo>
                <a:cubicBezTo>
                  <a:pt x="13420724" y="720779"/>
                  <a:pt x="13387320" y="755250"/>
                  <a:pt x="13346112" y="755250"/>
                </a:cubicBezTo>
                <a:cubicBezTo>
                  <a:pt x="13304904" y="755250"/>
                  <a:pt x="13271500" y="720779"/>
                  <a:pt x="13271500" y="678256"/>
                </a:cubicBezTo>
                <a:cubicBezTo>
                  <a:pt x="13271500" y="635734"/>
                  <a:pt x="13304904" y="601263"/>
                  <a:pt x="13346112" y="601263"/>
                </a:cubicBezTo>
                <a:close/>
                <a:moveTo>
                  <a:pt x="10506772" y="279"/>
                </a:moveTo>
                <a:cubicBezTo>
                  <a:pt x="10537620" y="2901"/>
                  <a:pt x="10566556" y="23888"/>
                  <a:pt x="10580172" y="55367"/>
                </a:cubicBezTo>
                <a:cubicBezTo>
                  <a:pt x="10580172" y="55367"/>
                  <a:pt x="10580172" y="55367"/>
                  <a:pt x="10602864" y="46040"/>
                </a:cubicBezTo>
                <a:cubicBezTo>
                  <a:pt x="10643712" y="27386"/>
                  <a:pt x="10689100" y="50703"/>
                  <a:pt x="10707256" y="92675"/>
                </a:cubicBezTo>
                <a:cubicBezTo>
                  <a:pt x="10725412" y="139310"/>
                  <a:pt x="10707256" y="185947"/>
                  <a:pt x="10666408" y="204601"/>
                </a:cubicBezTo>
                <a:cubicBezTo>
                  <a:pt x="10666408" y="204601"/>
                  <a:pt x="10666408" y="204601"/>
                  <a:pt x="10584712" y="237246"/>
                </a:cubicBezTo>
                <a:cubicBezTo>
                  <a:pt x="10593788" y="246573"/>
                  <a:pt x="10602864" y="255900"/>
                  <a:pt x="10607404" y="269891"/>
                </a:cubicBezTo>
                <a:cubicBezTo>
                  <a:pt x="10611944" y="283881"/>
                  <a:pt x="10616480" y="297872"/>
                  <a:pt x="10616480" y="311863"/>
                </a:cubicBezTo>
                <a:cubicBezTo>
                  <a:pt x="10616480" y="311863"/>
                  <a:pt x="10616480" y="311863"/>
                  <a:pt x="10775336" y="241909"/>
                </a:cubicBezTo>
                <a:cubicBezTo>
                  <a:pt x="10820724" y="223255"/>
                  <a:pt x="10866108" y="246573"/>
                  <a:pt x="10884264" y="288544"/>
                </a:cubicBezTo>
                <a:cubicBezTo>
                  <a:pt x="10902420" y="335180"/>
                  <a:pt x="10879724" y="381816"/>
                  <a:pt x="10838876" y="400470"/>
                </a:cubicBezTo>
                <a:cubicBezTo>
                  <a:pt x="10852492" y="409797"/>
                  <a:pt x="10866108" y="423788"/>
                  <a:pt x="10875188" y="447106"/>
                </a:cubicBezTo>
                <a:cubicBezTo>
                  <a:pt x="10875188" y="447106"/>
                  <a:pt x="10875188" y="447106"/>
                  <a:pt x="10897880" y="433115"/>
                </a:cubicBezTo>
                <a:cubicBezTo>
                  <a:pt x="10938728" y="419124"/>
                  <a:pt x="10988652" y="437779"/>
                  <a:pt x="11006808" y="484414"/>
                </a:cubicBezTo>
                <a:cubicBezTo>
                  <a:pt x="11020424" y="526386"/>
                  <a:pt x="11002268" y="577685"/>
                  <a:pt x="10961420" y="591675"/>
                </a:cubicBezTo>
                <a:cubicBezTo>
                  <a:pt x="10961420" y="591675"/>
                  <a:pt x="10961420" y="591675"/>
                  <a:pt x="10761720" y="680284"/>
                </a:cubicBezTo>
                <a:cubicBezTo>
                  <a:pt x="10770796" y="684946"/>
                  <a:pt x="10779876" y="698938"/>
                  <a:pt x="10784412" y="712929"/>
                </a:cubicBezTo>
                <a:cubicBezTo>
                  <a:pt x="10788952" y="726918"/>
                  <a:pt x="10793492" y="740910"/>
                  <a:pt x="10788952" y="754901"/>
                </a:cubicBezTo>
                <a:cubicBezTo>
                  <a:pt x="10825260" y="750236"/>
                  <a:pt x="10861572" y="768890"/>
                  <a:pt x="10879724" y="806199"/>
                </a:cubicBezTo>
                <a:cubicBezTo>
                  <a:pt x="10889936" y="841176"/>
                  <a:pt x="10882280" y="876152"/>
                  <a:pt x="10860580" y="899325"/>
                </a:cubicBezTo>
                <a:lnTo>
                  <a:pt x="10842856" y="912028"/>
                </a:lnTo>
                <a:lnTo>
                  <a:pt x="10870508" y="900405"/>
                </a:lnTo>
                <a:cubicBezTo>
                  <a:pt x="10911360" y="886414"/>
                  <a:pt x="10961292" y="905066"/>
                  <a:pt x="10979448" y="947027"/>
                </a:cubicBezTo>
                <a:cubicBezTo>
                  <a:pt x="10979448" y="947027"/>
                  <a:pt x="10979448" y="947027"/>
                  <a:pt x="11151936" y="877091"/>
                </a:cubicBezTo>
                <a:cubicBezTo>
                  <a:pt x="11197324" y="858440"/>
                  <a:pt x="11247256" y="877091"/>
                  <a:pt x="11260872" y="923716"/>
                </a:cubicBezTo>
                <a:cubicBezTo>
                  <a:pt x="11279028" y="965679"/>
                  <a:pt x="11260872" y="1016967"/>
                  <a:pt x="11215484" y="1035617"/>
                </a:cubicBezTo>
                <a:cubicBezTo>
                  <a:pt x="11215484" y="1035617"/>
                  <a:pt x="11215484" y="1035617"/>
                  <a:pt x="11083848" y="1091565"/>
                </a:cubicBezTo>
                <a:cubicBezTo>
                  <a:pt x="11092924" y="1096229"/>
                  <a:pt x="11102004" y="1110215"/>
                  <a:pt x="11106544" y="1124202"/>
                </a:cubicBezTo>
                <a:cubicBezTo>
                  <a:pt x="11111084" y="1138190"/>
                  <a:pt x="11115620" y="1147515"/>
                  <a:pt x="11111084" y="1161503"/>
                </a:cubicBezTo>
                <a:cubicBezTo>
                  <a:pt x="11111084" y="1161503"/>
                  <a:pt x="11111084" y="1161503"/>
                  <a:pt x="11660316" y="933043"/>
                </a:cubicBezTo>
                <a:cubicBezTo>
                  <a:pt x="11705708" y="914390"/>
                  <a:pt x="11755636" y="933043"/>
                  <a:pt x="11773792" y="979667"/>
                </a:cubicBezTo>
                <a:cubicBezTo>
                  <a:pt x="11791948" y="1021626"/>
                  <a:pt x="11769252" y="1072916"/>
                  <a:pt x="11719324" y="1091565"/>
                </a:cubicBezTo>
                <a:cubicBezTo>
                  <a:pt x="11719324" y="1091565"/>
                  <a:pt x="11719324" y="1091565"/>
                  <a:pt x="10983988" y="1403952"/>
                </a:cubicBezTo>
                <a:cubicBezTo>
                  <a:pt x="11002144" y="1413277"/>
                  <a:pt x="11015760" y="1427264"/>
                  <a:pt x="11020300" y="1445916"/>
                </a:cubicBezTo>
                <a:cubicBezTo>
                  <a:pt x="11020300" y="1445916"/>
                  <a:pt x="11020300" y="1445916"/>
                  <a:pt x="11197324" y="1371317"/>
                </a:cubicBezTo>
                <a:cubicBezTo>
                  <a:pt x="11217752" y="1361991"/>
                  <a:pt x="11240448" y="1363155"/>
                  <a:pt x="11260304" y="1371897"/>
                </a:cubicBezTo>
                <a:lnTo>
                  <a:pt x="11270248" y="1378681"/>
                </a:lnTo>
                <a:lnTo>
                  <a:pt x="11446924" y="1304429"/>
                </a:lnTo>
                <a:cubicBezTo>
                  <a:pt x="11879296" y="1122716"/>
                  <a:pt x="12332936" y="932068"/>
                  <a:pt x="12808884" y="732039"/>
                </a:cubicBezTo>
                <a:cubicBezTo>
                  <a:pt x="12849736" y="713384"/>
                  <a:pt x="12899664" y="732039"/>
                  <a:pt x="12917820" y="778676"/>
                </a:cubicBezTo>
                <a:cubicBezTo>
                  <a:pt x="12917820" y="778676"/>
                  <a:pt x="12917820" y="778676"/>
                  <a:pt x="13090300" y="704058"/>
                </a:cubicBezTo>
                <a:cubicBezTo>
                  <a:pt x="13135688" y="685404"/>
                  <a:pt x="13185616" y="704058"/>
                  <a:pt x="13203772" y="750694"/>
                </a:cubicBezTo>
                <a:cubicBezTo>
                  <a:pt x="13217388" y="792667"/>
                  <a:pt x="13199232" y="843966"/>
                  <a:pt x="13153844" y="862620"/>
                </a:cubicBezTo>
                <a:cubicBezTo>
                  <a:pt x="13153844" y="862620"/>
                  <a:pt x="13153844" y="862620"/>
                  <a:pt x="13022216" y="918586"/>
                </a:cubicBezTo>
                <a:cubicBezTo>
                  <a:pt x="13031292" y="927913"/>
                  <a:pt x="13040372" y="937240"/>
                  <a:pt x="13044908" y="951232"/>
                </a:cubicBezTo>
                <a:cubicBezTo>
                  <a:pt x="13053988" y="965220"/>
                  <a:pt x="13053988" y="979212"/>
                  <a:pt x="13053988" y="988540"/>
                </a:cubicBezTo>
                <a:cubicBezTo>
                  <a:pt x="13053988" y="988540"/>
                  <a:pt x="13053988" y="988540"/>
                  <a:pt x="13598660" y="760021"/>
                </a:cubicBezTo>
                <a:cubicBezTo>
                  <a:pt x="13644048" y="741367"/>
                  <a:pt x="13693976" y="760021"/>
                  <a:pt x="13712132" y="806658"/>
                </a:cubicBezTo>
                <a:cubicBezTo>
                  <a:pt x="13730288" y="848630"/>
                  <a:pt x="13707592" y="899932"/>
                  <a:pt x="13662204" y="918586"/>
                </a:cubicBezTo>
                <a:cubicBezTo>
                  <a:pt x="13662204" y="918586"/>
                  <a:pt x="13662204" y="918586"/>
                  <a:pt x="12922360" y="1231048"/>
                </a:cubicBezTo>
                <a:cubicBezTo>
                  <a:pt x="12940516" y="1240375"/>
                  <a:pt x="12954132" y="1254368"/>
                  <a:pt x="12963208" y="1273022"/>
                </a:cubicBezTo>
                <a:cubicBezTo>
                  <a:pt x="12963208" y="1273022"/>
                  <a:pt x="12963208" y="1273022"/>
                  <a:pt x="13135688" y="1198403"/>
                </a:cubicBezTo>
                <a:cubicBezTo>
                  <a:pt x="13176540" y="1179749"/>
                  <a:pt x="13226468" y="1203068"/>
                  <a:pt x="13244624" y="1245040"/>
                </a:cubicBezTo>
                <a:cubicBezTo>
                  <a:pt x="13262780" y="1291677"/>
                  <a:pt x="13240084" y="1338311"/>
                  <a:pt x="13199232" y="1356967"/>
                </a:cubicBezTo>
                <a:cubicBezTo>
                  <a:pt x="13208312" y="1366295"/>
                  <a:pt x="13217388" y="1380284"/>
                  <a:pt x="13221928" y="1394277"/>
                </a:cubicBezTo>
                <a:cubicBezTo>
                  <a:pt x="13226468" y="1403604"/>
                  <a:pt x="13231004" y="1417593"/>
                  <a:pt x="13226468" y="1431586"/>
                </a:cubicBezTo>
                <a:cubicBezTo>
                  <a:pt x="13226468" y="1431586"/>
                  <a:pt x="13226468" y="1431586"/>
                  <a:pt x="13467028" y="1333650"/>
                </a:cubicBezTo>
                <a:cubicBezTo>
                  <a:pt x="13507880" y="1314995"/>
                  <a:pt x="13557808" y="1333650"/>
                  <a:pt x="13575964" y="1375623"/>
                </a:cubicBezTo>
                <a:cubicBezTo>
                  <a:pt x="13594120" y="1422259"/>
                  <a:pt x="13571424" y="1473559"/>
                  <a:pt x="13526036" y="1492213"/>
                </a:cubicBezTo>
                <a:cubicBezTo>
                  <a:pt x="13526036" y="1492213"/>
                  <a:pt x="13526036" y="1492213"/>
                  <a:pt x="11326580" y="2416667"/>
                </a:cubicBezTo>
                <a:lnTo>
                  <a:pt x="11198144" y="2470652"/>
                </a:lnTo>
                <a:lnTo>
                  <a:pt x="11206812" y="2472622"/>
                </a:lnTo>
                <a:cubicBezTo>
                  <a:pt x="11226096" y="2481367"/>
                  <a:pt x="11241980" y="2497689"/>
                  <a:pt x="11251060" y="2518675"/>
                </a:cubicBezTo>
                <a:cubicBezTo>
                  <a:pt x="11251060" y="2518675"/>
                  <a:pt x="11251060" y="2518675"/>
                  <a:pt x="11423512" y="2448721"/>
                </a:cubicBezTo>
                <a:cubicBezTo>
                  <a:pt x="11468896" y="2430066"/>
                  <a:pt x="11518816" y="2448721"/>
                  <a:pt x="11536972" y="2490692"/>
                </a:cubicBezTo>
                <a:cubicBezTo>
                  <a:pt x="11555124" y="2537328"/>
                  <a:pt x="11532432" y="2588627"/>
                  <a:pt x="11487048" y="2607283"/>
                </a:cubicBezTo>
                <a:cubicBezTo>
                  <a:pt x="11487048" y="2607283"/>
                  <a:pt x="11487048" y="2607283"/>
                  <a:pt x="11355440" y="2658582"/>
                </a:cubicBezTo>
                <a:cubicBezTo>
                  <a:pt x="11369056" y="2667909"/>
                  <a:pt x="11373592" y="2681899"/>
                  <a:pt x="11382668" y="2695890"/>
                </a:cubicBezTo>
                <a:cubicBezTo>
                  <a:pt x="11387208" y="2705218"/>
                  <a:pt x="11387208" y="2719207"/>
                  <a:pt x="11387208" y="2733198"/>
                </a:cubicBezTo>
                <a:cubicBezTo>
                  <a:pt x="11387208" y="2733198"/>
                  <a:pt x="11387208" y="2733198"/>
                  <a:pt x="11931800" y="2504685"/>
                </a:cubicBezTo>
                <a:cubicBezTo>
                  <a:pt x="11977184" y="2486031"/>
                  <a:pt x="12027104" y="2504685"/>
                  <a:pt x="12045260" y="2546656"/>
                </a:cubicBezTo>
                <a:cubicBezTo>
                  <a:pt x="12063412" y="2593290"/>
                  <a:pt x="12040720" y="2644591"/>
                  <a:pt x="11995336" y="2663245"/>
                </a:cubicBezTo>
                <a:cubicBezTo>
                  <a:pt x="11995336" y="2663245"/>
                  <a:pt x="11995336" y="2663245"/>
                  <a:pt x="11255596" y="2971039"/>
                </a:cubicBezTo>
                <a:cubicBezTo>
                  <a:pt x="11273752" y="2980366"/>
                  <a:pt x="11287364" y="2994348"/>
                  <a:pt x="11296440" y="3017666"/>
                </a:cubicBezTo>
                <a:cubicBezTo>
                  <a:pt x="11296440" y="3017666"/>
                  <a:pt x="11296440" y="3017666"/>
                  <a:pt x="11468896" y="2943058"/>
                </a:cubicBezTo>
                <a:cubicBezTo>
                  <a:pt x="11514280" y="2924404"/>
                  <a:pt x="11564200" y="2943058"/>
                  <a:pt x="11577816" y="2989694"/>
                </a:cubicBezTo>
                <a:cubicBezTo>
                  <a:pt x="11595968" y="3031658"/>
                  <a:pt x="11577816" y="3082957"/>
                  <a:pt x="11532432" y="3101610"/>
                </a:cubicBezTo>
                <a:cubicBezTo>
                  <a:pt x="11541508" y="3110937"/>
                  <a:pt x="11550584" y="3120264"/>
                  <a:pt x="11555124" y="3134255"/>
                </a:cubicBezTo>
                <a:lnTo>
                  <a:pt x="11559844" y="3156080"/>
                </a:lnTo>
                <a:lnTo>
                  <a:pt x="11891660" y="3016537"/>
                </a:lnTo>
                <a:cubicBezTo>
                  <a:pt x="12370040" y="2815366"/>
                  <a:pt x="12871944" y="2604295"/>
                  <a:pt x="13398532" y="2382844"/>
                </a:cubicBezTo>
                <a:cubicBezTo>
                  <a:pt x="13448464" y="2364190"/>
                  <a:pt x="13498392" y="2382844"/>
                  <a:pt x="13516548" y="2424818"/>
                </a:cubicBezTo>
                <a:cubicBezTo>
                  <a:pt x="13516548" y="2424818"/>
                  <a:pt x="13516548" y="2424818"/>
                  <a:pt x="13707184" y="2345536"/>
                </a:cubicBezTo>
                <a:cubicBezTo>
                  <a:pt x="13719664" y="2340870"/>
                  <a:pt x="13732432" y="2338538"/>
                  <a:pt x="13744840" y="2338320"/>
                </a:cubicBezTo>
                <a:cubicBezTo>
                  <a:pt x="13782076" y="2337663"/>
                  <a:pt x="13816116" y="2356026"/>
                  <a:pt x="13829732" y="2387507"/>
                </a:cubicBezTo>
                <a:cubicBezTo>
                  <a:pt x="13843352" y="2434143"/>
                  <a:pt x="13820656" y="2485444"/>
                  <a:pt x="13770728" y="2504100"/>
                </a:cubicBezTo>
                <a:cubicBezTo>
                  <a:pt x="13770728" y="2504100"/>
                  <a:pt x="13770728" y="2504100"/>
                  <a:pt x="13625480" y="2564729"/>
                </a:cubicBezTo>
                <a:cubicBezTo>
                  <a:pt x="13639096" y="2574054"/>
                  <a:pt x="13648176" y="2583383"/>
                  <a:pt x="13652716" y="2597373"/>
                </a:cubicBezTo>
                <a:cubicBezTo>
                  <a:pt x="13657252" y="2611364"/>
                  <a:pt x="13657252" y="2625355"/>
                  <a:pt x="13657252" y="2639347"/>
                </a:cubicBezTo>
                <a:cubicBezTo>
                  <a:pt x="13657252" y="2639347"/>
                  <a:pt x="13657252" y="2639347"/>
                  <a:pt x="13804636" y="2577863"/>
                </a:cubicBezTo>
                <a:lnTo>
                  <a:pt x="13819632" y="2571606"/>
                </a:lnTo>
                <a:lnTo>
                  <a:pt x="13816012" y="2553097"/>
                </a:lnTo>
                <a:cubicBezTo>
                  <a:pt x="13816012" y="2510574"/>
                  <a:pt x="13849416" y="2476103"/>
                  <a:pt x="13890624" y="2476103"/>
                </a:cubicBezTo>
                <a:cubicBezTo>
                  <a:pt x="13911228" y="2476103"/>
                  <a:pt x="13929880" y="2484721"/>
                  <a:pt x="13943384" y="2498653"/>
                </a:cubicBezTo>
                <a:lnTo>
                  <a:pt x="13954332" y="2515412"/>
                </a:lnTo>
                <a:lnTo>
                  <a:pt x="13981052" y="2504266"/>
                </a:lnTo>
                <a:cubicBezTo>
                  <a:pt x="14055776" y="2473093"/>
                  <a:pt x="14147744" y="2434726"/>
                  <a:pt x="14260932" y="2387507"/>
                </a:cubicBezTo>
                <a:cubicBezTo>
                  <a:pt x="14310864" y="2364190"/>
                  <a:pt x="14365328" y="2382844"/>
                  <a:pt x="14383484" y="2424818"/>
                </a:cubicBezTo>
                <a:cubicBezTo>
                  <a:pt x="14401640" y="2471454"/>
                  <a:pt x="14374408" y="2522755"/>
                  <a:pt x="14319940" y="2546072"/>
                </a:cubicBezTo>
                <a:cubicBezTo>
                  <a:pt x="14319940" y="2546072"/>
                  <a:pt x="14319940" y="2546072"/>
                  <a:pt x="13507468" y="2886523"/>
                </a:cubicBezTo>
                <a:cubicBezTo>
                  <a:pt x="13525624" y="2895849"/>
                  <a:pt x="13539240" y="2909840"/>
                  <a:pt x="13548320" y="2928497"/>
                </a:cubicBezTo>
                <a:cubicBezTo>
                  <a:pt x="13548320" y="2928497"/>
                  <a:pt x="13548320" y="2928497"/>
                  <a:pt x="13738956" y="2849212"/>
                </a:cubicBezTo>
                <a:cubicBezTo>
                  <a:pt x="13784344" y="2825894"/>
                  <a:pt x="13838812" y="2849212"/>
                  <a:pt x="13856968" y="2891185"/>
                </a:cubicBezTo>
                <a:cubicBezTo>
                  <a:pt x="13875124" y="2933157"/>
                  <a:pt x="13847888" y="2984460"/>
                  <a:pt x="13802500" y="3007769"/>
                </a:cubicBezTo>
                <a:cubicBezTo>
                  <a:pt x="13811576" y="3017097"/>
                  <a:pt x="13820656" y="3026426"/>
                  <a:pt x="13825196" y="3040416"/>
                </a:cubicBezTo>
                <a:cubicBezTo>
                  <a:pt x="13834272" y="3054406"/>
                  <a:pt x="13834272" y="3068397"/>
                  <a:pt x="13829732" y="3077725"/>
                </a:cubicBezTo>
                <a:cubicBezTo>
                  <a:pt x="13829732" y="3077725"/>
                  <a:pt x="13829732" y="3077725"/>
                  <a:pt x="14092992" y="2970468"/>
                </a:cubicBezTo>
                <a:cubicBezTo>
                  <a:pt x="14142920" y="2947151"/>
                  <a:pt x="14197388" y="2965806"/>
                  <a:pt x="14215544" y="3012433"/>
                </a:cubicBezTo>
                <a:cubicBezTo>
                  <a:pt x="14229160" y="3054406"/>
                  <a:pt x="14206468" y="3105707"/>
                  <a:pt x="14156536" y="3129025"/>
                </a:cubicBezTo>
                <a:cubicBezTo>
                  <a:pt x="14156536" y="3129025"/>
                  <a:pt x="14156536" y="3129025"/>
                  <a:pt x="13144352" y="3553420"/>
                </a:cubicBezTo>
                <a:cubicBezTo>
                  <a:pt x="13180664" y="3553420"/>
                  <a:pt x="13212436" y="3572077"/>
                  <a:pt x="13226052" y="3604722"/>
                </a:cubicBezTo>
                <a:cubicBezTo>
                  <a:pt x="13226052" y="3604722"/>
                  <a:pt x="13226052" y="3604722"/>
                  <a:pt x="13421228" y="3525438"/>
                </a:cubicBezTo>
                <a:cubicBezTo>
                  <a:pt x="13466616" y="3502120"/>
                  <a:pt x="13521084" y="3520777"/>
                  <a:pt x="13539240" y="3567411"/>
                </a:cubicBezTo>
                <a:cubicBezTo>
                  <a:pt x="13557396" y="3609385"/>
                  <a:pt x="13530164" y="3660685"/>
                  <a:pt x="13484772" y="3679341"/>
                </a:cubicBezTo>
                <a:cubicBezTo>
                  <a:pt x="13484772" y="3679341"/>
                  <a:pt x="13484772" y="3679341"/>
                  <a:pt x="13334988" y="3744633"/>
                </a:cubicBezTo>
                <a:cubicBezTo>
                  <a:pt x="13348604" y="3749295"/>
                  <a:pt x="13357684" y="3763286"/>
                  <a:pt x="13362224" y="3777278"/>
                </a:cubicBezTo>
                <a:cubicBezTo>
                  <a:pt x="13366760" y="3791269"/>
                  <a:pt x="13366760" y="3800598"/>
                  <a:pt x="13366760" y="3814588"/>
                </a:cubicBezTo>
                <a:cubicBezTo>
                  <a:pt x="13366760" y="3814588"/>
                  <a:pt x="13366760" y="3814588"/>
                  <a:pt x="13970440" y="3562749"/>
                </a:cubicBezTo>
                <a:cubicBezTo>
                  <a:pt x="14020368" y="3539429"/>
                  <a:pt x="14074836" y="3558085"/>
                  <a:pt x="14092992" y="3604722"/>
                </a:cubicBezTo>
                <a:cubicBezTo>
                  <a:pt x="14111148" y="3646694"/>
                  <a:pt x="14083916" y="3697995"/>
                  <a:pt x="14033988" y="3721314"/>
                </a:cubicBezTo>
                <a:cubicBezTo>
                  <a:pt x="14033988" y="3721314"/>
                  <a:pt x="14033988" y="3721314"/>
                  <a:pt x="13216976" y="4061762"/>
                </a:cubicBezTo>
                <a:cubicBezTo>
                  <a:pt x="13235132" y="4071091"/>
                  <a:pt x="13248748" y="4085081"/>
                  <a:pt x="13257828" y="4108399"/>
                </a:cubicBezTo>
                <a:cubicBezTo>
                  <a:pt x="13257828" y="4108399"/>
                  <a:pt x="13257828" y="4108399"/>
                  <a:pt x="13448464" y="4024453"/>
                </a:cubicBezTo>
                <a:cubicBezTo>
                  <a:pt x="13498392" y="4005798"/>
                  <a:pt x="13552856" y="4024453"/>
                  <a:pt x="13571012" y="4066426"/>
                </a:cubicBezTo>
                <a:cubicBezTo>
                  <a:pt x="13584632" y="4113064"/>
                  <a:pt x="13561936" y="4164363"/>
                  <a:pt x="13512008" y="4183018"/>
                </a:cubicBezTo>
                <a:cubicBezTo>
                  <a:pt x="13525624" y="4192347"/>
                  <a:pt x="13534704" y="4201674"/>
                  <a:pt x="13539240" y="4215665"/>
                </a:cubicBezTo>
                <a:cubicBezTo>
                  <a:pt x="13543780" y="4229655"/>
                  <a:pt x="13543780" y="4243646"/>
                  <a:pt x="13543780" y="4257637"/>
                </a:cubicBezTo>
                <a:cubicBezTo>
                  <a:pt x="13543780" y="4257637"/>
                  <a:pt x="13543780" y="4257637"/>
                  <a:pt x="13807040" y="4145708"/>
                </a:cubicBezTo>
                <a:cubicBezTo>
                  <a:pt x="13852428" y="4127054"/>
                  <a:pt x="13906896" y="4145708"/>
                  <a:pt x="13925052" y="4187682"/>
                </a:cubicBezTo>
                <a:cubicBezTo>
                  <a:pt x="13943208" y="4234319"/>
                  <a:pt x="13915972" y="4285619"/>
                  <a:pt x="13866044" y="4304274"/>
                </a:cubicBezTo>
                <a:cubicBezTo>
                  <a:pt x="13866044" y="4304274"/>
                  <a:pt x="13866044" y="4304274"/>
                  <a:pt x="13584632" y="4425530"/>
                </a:cubicBezTo>
                <a:cubicBezTo>
                  <a:pt x="13630020" y="4406875"/>
                  <a:pt x="13684488" y="4425530"/>
                  <a:pt x="13698104" y="4467504"/>
                </a:cubicBezTo>
                <a:cubicBezTo>
                  <a:pt x="13698104" y="4467504"/>
                  <a:pt x="13698104" y="4467504"/>
                  <a:pt x="13902356" y="4383556"/>
                </a:cubicBezTo>
                <a:cubicBezTo>
                  <a:pt x="13952284" y="4360238"/>
                  <a:pt x="14006752" y="4378893"/>
                  <a:pt x="14024908" y="4425530"/>
                </a:cubicBezTo>
                <a:cubicBezTo>
                  <a:pt x="14043064" y="4467504"/>
                  <a:pt x="14015832" y="4523467"/>
                  <a:pt x="13965904" y="4546786"/>
                </a:cubicBezTo>
                <a:cubicBezTo>
                  <a:pt x="13965904" y="4546786"/>
                  <a:pt x="13965904" y="4546786"/>
                  <a:pt x="13811576" y="4607414"/>
                </a:cubicBezTo>
                <a:cubicBezTo>
                  <a:pt x="13825196" y="4616743"/>
                  <a:pt x="13834272" y="4630734"/>
                  <a:pt x="13838812" y="4644724"/>
                </a:cubicBezTo>
                <a:cubicBezTo>
                  <a:pt x="13843352" y="4654051"/>
                  <a:pt x="13843352" y="4668041"/>
                  <a:pt x="13843352" y="4682032"/>
                </a:cubicBezTo>
                <a:cubicBezTo>
                  <a:pt x="13843352" y="4682032"/>
                  <a:pt x="13843352" y="4682032"/>
                  <a:pt x="13998492" y="4617132"/>
                </a:cubicBezTo>
                <a:lnTo>
                  <a:pt x="14032768" y="4602794"/>
                </a:lnTo>
                <a:lnTo>
                  <a:pt x="14034660" y="4593221"/>
                </a:lnTo>
                <a:cubicBezTo>
                  <a:pt x="14046108" y="4565586"/>
                  <a:pt x="14072908" y="4546197"/>
                  <a:pt x="14104144" y="4546197"/>
                </a:cubicBezTo>
                <a:cubicBezTo>
                  <a:pt x="14114556" y="4546197"/>
                  <a:pt x="14124472" y="4548352"/>
                  <a:pt x="14133496" y="4552247"/>
                </a:cubicBezTo>
                <a:lnTo>
                  <a:pt x="14141092" y="4557477"/>
                </a:lnTo>
                <a:lnTo>
                  <a:pt x="14184192" y="4539447"/>
                </a:lnTo>
                <a:cubicBezTo>
                  <a:pt x="14262848" y="4506543"/>
                  <a:pt x="14359656" y="4466047"/>
                  <a:pt x="14478804" y="4416202"/>
                </a:cubicBezTo>
                <a:cubicBezTo>
                  <a:pt x="14533272" y="4392884"/>
                  <a:pt x="14587736" y="4411541"/>
                  <a:pt x="14605892" y="4458176"/>
                </a:cubicBezTo>
                <a:cubicBezTo>
                  <a:pt x="14624048" y="4500148"/>
                  <a:pt x="14596816" y="4556114"/>
                  <a:pt x="14542348" y="4579432"/>
                </a:cubicBezTo>
                <a:cubicBezTo>
                  <a:pt x="14542348" y="4579432"/>
                  <a:pt x="14542348" y="4579432"/>
                  <a:pt x="13684488" y="4938535"/>
                </a:cubicBezTo>
                <a:cubicBezTo>
                  <a:pt x="13702644" y="4947863"/>
                  <a:pt x="13716260" y="4961853"/>
                  <a:pt x="13725336" y="4980509"/>
                </a:cubicBezTo>
                <a:cubicBezTo>
                  <a:pt x="13725336" y="4980509"/>
                  <a:pt x="13725336" y="4980509"/>
                  <a:pt x="13925052" y="4896564"/>
                </a:cubicBezTo>
                <a:cubicBezTo>
                  <a:pt x="13979520" y="4873244"/>
                  <a:pt x="14033988" y="4891898"/>
                  <a:pt x="14052144" y="4938535"/>
                </a:cubicBezTo>
                <a:cubicBezTo>
                  <a:pt x="14070296" y="4980509"/>
                  <a:pt x="14043064" y="5036472"/>
                  <a:pt x="13988596" y="5055128"/>
                </a:cubicBezTo>
                <a:cubicBezTo>
                  <a:pt x="14002212" y="5064454"/>
                  <a:pt x="14011292" y="5078446"/>
                  <a:pt x="14015832" y="5092437"/>
                </a:cubicBezTo>
                <a:cubicBezTo>
                  <a:pt x="14020368" y="5106429"/>
                  <a:pt x="14024908" y="5115757"/>
                  <a:pt x="14020368" y="5129748"/>
                </a:cubicBezTo>
                <a:cubicBezTo>
                  <a:pt x="14020368" y="5129748"/>
                  <a:pt x="14020368" y="5129748"/>
                  <a:pt x="14297244" y="5017819"/>
                </a:cubicBezTo>
                <a:cubicBezTo>
                  <a:pt x="14347172" y="4994500"/>
                  <a:pt x="14406180" y="5013154"/>
                  <a:pt x="14424336" y="5055128"/>
                </a:cubicBezTo>
                <a:cubicBezTo>
                  <a:pt x="14442492" y="5101764"/>
                  <a:pt x="14415256" y="5153065"/>
                  <a:pt x="14360792" y="5176384"/>
                </a:cubicBezTo>
                <a:cubicBezTo>
                  <a:pt x="14360792" y="5176384"/>
                  <a:pt x="14360792" y="5176384"/>
                  <a:pt x="12831164" y="5819389"/>
                </a:cubicBezTo>
                <a:lnTo>
                  <a:pt x="12589104" y="5921143"/>
                </a:lnTo>
                <a:lnTo>
                  <a:pt x="12614804" y="5927698"/>
                </a:lnTo>
                <a:cubicBezTo>
                  <a:pt x="12633524" y="5937026"/>
                  <a:pt x="12649408" y="5954515"/>
                  <a:pt x="12658488" y="5977834"/>
                </a:cubicBezTo>
                <a:cubicBezTo>
                  <a:pt x="12658488" y="5977834"/>
                  <a:pt x="12658488" y="5977834"/>
                  <a:pt x="12821872" y="5907877"/>
                </a:cubicBezTo>
                <a:cubicBezTo>
                  <a:pt x="12862716" y="5889221"/>
                  <a:pt x="12908100" y="5912540"/>
                  <a:pt x="12926256" y="5954515"/>
                </a:cubicBezTo>
                <a:cubicBezTo>
                  <a:pt x="12944408" y="6001153"/>
                  <a:pt x="12921716" y="6047792"/>
                  <a:pt x="12880872" y="6066447"/>
                </a:cubicBezTo>
                <a:cubicBezTo>
                  <a:pt x="12880872" y="6066447"/>
                  <a:pt x="12880872" y="6066447"/>
                  <a:pt x="12758332" y="6117749"/>
                </a:cubicBezTo>
                <a:cubicBezTo>
                  <a:pt x="12771948" y="6127077"/>
                  <a:pt x="12776488" y="6136405"/>
                  <a:pt x="12785564" y="6150396"/>
                </a:cubicBezTo>
                <a:cubicBezTo>
                  <a:pt x="12790100" y="6164388"/>
                  <a:pt x="12790100" y="6178379"/>
                  <a:pt x="12790100" y="6192371"/>
                </a:cubicBezTo>
                <a:cubicBezTo>
                  <a:pt x="12790100" y="6192371"/>
                  <a:pt x="12790100" y="6192371"/>
                  <a:pt x="13298408" y="5977834"/>
                </a:cubicBezTo>
                <a:cubicBezTo>
                  <a:pt x="13343796" y="5959179"/>
                  <a:pt x="13389180" y="5977834"/>
                  <a:pt x="13407332" y="6024473"/>
                </a:cubicBezTo>
                <a:cubicBezTo>
                  <a:pt x="13425488" y="6066447"/>
                  <a:pt x="13407332" y="6117749"/>
                  <a:pt x="13361948" y="6136405"/>
                </a:cubicBezTo>
                <a:cubicBezTo>
                  <a:pt x="13361948" y="6136405"/>
                  <a:pt x="13361948" y="6136405"/>
                  <a:pt x="12672100" y="6425563"/>
                </a:cubicBezTo>
                <a:cubicBezTo>
                  <a:pt x="12690256" y="6434891"/>
                  <a:pt x="12703872" y="6448882"/>
                  <a:pt x="12708408" y="6467538"/>
                </a:cubicBezTo>
                <a:cubicBezTo>
                  <a:pt x="12708408" y="6467538"/>
                  <a:pt x="12708408" y="6467538"/>
                  <a:pt x="12871792" y="6402244"/>
                </a:cubicBezTo>
                <a:cubicBezTo>
                  <a:pt x="12912640" y="6383588"/>
                  <a:pt x="12962564" y="6402244"/>
                  <a:pt x="12976180" y="6448882"/>
                </a:cubicBezTo>
                <a:cubicBezTo>
                  <a:pt x="12994332" y="6490857"/>
                  <a:pt x="12976180" y="6542159"/>
                  <a:pt x="12935332" y="6556151"/>
                </a:cubicBezTo>
                <a:cubicBezTo>
                  <a:pt x="12944408" y="6565478"/>
                  <a:pt x="12953488" y="6579470"/>
                  <a:pt x="12958024" y="6593461"/>
                </a:cubicBezTo>
                <a:cubicBezTo>
                  <a:pt x="12962564" y="6607453"/>
                  <a:pt x="12967100" y="6616781"/>
                  <a:pt x="12967100" y="6630772"/>
                </a:cubicBezTo>
                <a:cubicBezTo>
                  <a:pt x="12967100" y="6630772"/>
                  <a:pt x="12967100" y="6630772"/>
                  <a:pt x="13184948" y="6537495"/>
                </a:cubicBezTo>
                <a:cubicBezTo>
                  <a:pt x="13196292" y="6533997"/>
                  <a:pt x="13207640" y="6532540"/>
                  <a:pt x="13218560" y="6532977"/>
                </a:cubicBezTo>
                <a:lnTo>
                  <a:pt x="13218736" y="6533017"/>
                </a:lnTo>
                <a:lnTo>
                  <a:pt x="13285256" y="6505056"/>
                </a:lnTo>
                <a:cubicBezTo>
                  <a:pt x="13398156" y="6457599"/>
                  <a:pt x="13512852" y="6409390"/>
                  <a:pt x="13629364" y="6360414"/>
                </a:cubicBezTo>
                <a:cubicBezTo>
                  <a:pt x="13661136" y="6346421"/>
                  <a:pt x="13697444" y="6369743"/>
                  <a:pt x="13715600" y="6416386"/>
                </a:cubicBezTo>
                <a:cubicBezTo>
                  <a:pt x="13715600" y="6416386"/>
                  <a:pt x="13715600" y="6416386"/>
                  <a:pt x="13842680" y="6360414"/>
                </a:cubicBezTo>
                <a:cubicBezTo>
                  <a:pt x="13874448" y="6346421"/>
                  <a:pt x="13915296" y="6374407"/>
                  <a:pt x="13933452" y="6416386"/>
                </a:cubicBezTo>
                <a:cubicBezTo>
                  <a:pt x="13951604" y="6458365"/>
                  <a:pt x="13937988" y="6505008"/>
                  <a:pt x="13906220" y="6519001"/>
                </a:cubicBezTo>
                <a:cubicBezTo>
                  <a:pt x="13906220" y="6519001"/>
                  <a:pt x="13906220" y="6519001"/>
                  <a:pt x="13810908" y="6560979"/>
                </a:cubicBezTo>
                <a:cubicBezTo>
                  <a:pt x="13819984" y="6570308"/>
                  <a:pt x="13824524" y="6579636"/>
                  <a:pt x="13833600" y="6593629"/>
                </a:cubicBezTo>
                <a:cubicBezTo>
                  <a:pt x="13838140" y="6607622"/>
                  <a:pt x="13838140" y="6621615"/>
                  <a:pt x="13838140" y="6635608"/>
                </a:cubicBezTo>
                <a:cubicBezTo>
                  <a:pt x="13838140" y="6635608"/>
                  <a:pt x="13838140" y="6635608"/>
                  <a:pt x="14237536" y="6467693"/>
                </a:cubicBezTo>
                <a:cubicBezTo>
                  <a:pt x="14273844" y="6453700"/>
                  <a:pt x="14314692" y="6477022"/>
                  <a:pt x="14332844" y="6519001"/>
                </a:cubicBezTo>
                <a:cubicBezTo>
                  <a:pt x="14351000" y="6560979"/>
                  <a:pt x="14337384" y="6612287"/>
                  <a:pt x="14301076" y="6626280"/>
                </a:cubicBezTo>
                <a:cubicBezTo>
                  <a:pt x="14301076" y="6626280"/>
                  <a:pt x="14301076" y="6626280"/>
                  <a:pt x="13760984" y="6850166"/>
                </a:cubicBezTo>
                <a:cubicBezTo>
                  <a:pt x="13774600" y="6864159"/>
                  <a:pt x="13788216" y="6878152"/>
                  <a:pt x="13792756" y="6896809"/>
                </a:cubicBezTo>
                <a:cubicBezTo>
                  <a:pt x="13792756" y="6896809"/>
                  <a:pt x="13792756" y="6896809"/>
                  <a:pt x="13919836" y="6845502"/>
                </a:cubicBezTo>
                <a:cubicBezTo>
                  <a:pt x="13956144" y="6831509"/>
                  <a:pt x="13992452" y="6854830"/>
                  <a:pt x="14010604" y="6896809"/>
                </a:cubicBezTo>
                <a:cubicBezTo>
                  <a:pt x="14028760" y="6943452"/>
                  <a:pt x="14015144" y="6990095"/>
                  <a:pt x="13983376" y="7004088"/>
                </a:cubicBezTo>
                <a:lnTo>
                  <a:pt x="14004240" y="7034108"/>
                </a:lnTo>
                <a:lnTo>
                  <a:pt x="14296576" y="6911172"/>
                </a:lnTo>
                <a:cubicBezTo>
                  <a:pt x="14328344" y="6897184"/>
                  <a:pt x="14369188" y="6920497"/>
                  <a:pt x="14387344" y="6967123"/>
                </a:cubicBezTo>
                <a:cubicBezTo>
                  <a:pt x="14387344" y="6967123"/>
                  <a:pt x="14387344" y="6967123"/>
                  <a:pt x="14523492" y="6911172"/>
                </a:cubicBezTo>
                <a:cubicBezTo>
                  <a:pt x="14532568" y="6906509"/>
                  <a:pt x="14541932" y="6904761"/>
                  <a:pt x="14551148" y="6905416"/>
                </a:cubicBezTo>
                <a:cubicBezTo>
                  <a:pt x="14578804" y="6907383"/>
                  <a:pt x="14605184" y="6930988"/>
                  <a:pt x="14618800" y="6962461"/>
                </a:cubicBezTo>
                <a:cubicBezTo>
                  <a:pt x="14636956" y="7004424"/>
                  <a:pt x="14623340" y="7051051"/>
                  <a:pt x="14587032" y="7065039"/>
                </a:cubicBezTo>
                <a:cubicBezTo>
                  <a:pt x="14587032" y="7065039"/>
                  <a:pt x="14587032" y="7065039"/>
                  <a:pt x="14482648" y="7111665"/>
                </a:cubicBezTo>
                <a:cubicBezTo>
                  <a:pt x="14491724" y="7120990"/>
                  <a:pt x="14500804" y="7130316"/>
                  <a:pt x="14505340" y="7144304"/>
                </a:cubicBezTo>
                <a:cubicBezTo>
                  <a:pt x="14509880" y="7158291"/>
                  <a:pt x="14514416" y="7172279"/>
                  <a:pt x="14514416" y="7186267"/>
                </a:cubicBezTo>
                <a:cubicBezTo>
                  <a:pt x="14514416" y="7186267"/>
                  <a:pt x="14514416" y="7186267"/>
                  <a:pt x="14941028" y="7004424"/>
                </a:cubicBezTo>
                <a:cubicBezTo>
                  <a:pt x="14977332" y="6990437"/>
                  <a:pt x="15022716" y="7013750"/>
                  <a:pt x="15040872" y="7055713"/>
                </a:cubicBezTo>
                <a:cubicBezTo>
                  <a:pt x="15059024" y="7097677"/>
                  <a:pt x="15040872" y="7148966"/>
                  <a:pt x="15004564" y="7162954"/>
                </a:cubicBezTo>
                <a:cubicBezTo>
                  <a:pt x="15004564" y="7162954"/>
                  <a:pt x="15004564" y="7162954"/>
                  <a:pt x="14423648" y="7405411"/>
                </a:cubicBezTo>
                <a:cubicBezTo>
                  <a:pt x="14441804" y="7414736"/>
                  <a:pt x="14450880" y="7433387"/>
                  <a:pt x="14459956" y="7452037"/>
                </a:cubicBezTo>
                <a:cubicBezTo>
                  <a:pt x="14459956" y="7452037"/>
                  <a:pt x="14459956" y="7452037"/>
                  <a:pt x="14596108" y="7391423"/>
                </a:cubicBezTo>
                <a:cubicBezTo>
                  <a:pt x="14632416" y="7377435"/>
                  <a:pt x="14673260" y="7400748"/>
                  <a:pt x="14691416" y="7447375"/>
                </a:cubicBezTo>
                <a:cubicBezTo>
                  <a:pt x="14709568" y="7489338"/>
                  <a:pt x="14695952" y="7535965"/>
                  <a:pt x="14659644" y="7549953"/>
                </a:cubicBezTo>
                <a:cubicBezTo>
                  <a:pt x="14668724" y="7559278"/>
                  <a:pt x="14677800" y="7573266"/>
                  <a:pt x="14682336" y="7587254"/>
                </a:cubicBezTo>
                <a:cubicBezTo>
                  <a:pt x="14686876" y="7601242"/>
                  <a:pt x="14691416" y="7610567"/>
                  <a:pt x="14691416" y="7624555"/>
                </a:cubicBezTo>
                <a:cubicBezTo>
                  <a:pt x="14691416" y="7624555"/>
                  <a:pt x="14691416" y="7624555"/>
                  <a:pt x="14877488" y="7545290"/>
                </a:cubicBezTo>
                <a:cubicBezTo>
                  <a:pt x="14909256" y="7531302"/>
                  <a:pt x="14954640" y="7554615"/>
                  <a:pt x="14968256" y="7601242"/>
                </a:cubicBezTo>
                <a:cubicBezTo>
                  <a:pt x="14986412" y="7643205"/>
                  <a:pt x="14972796" y="7689832"/>
                  <a:pt x="14941028" y="7703820"/>
                </a:cubicBezTo>
                <a:cubicBezTo>
                  <a:pt x="14941028" y="7703820"/>
                  <a:pt x="14941028" y="7703820"/>
                  <a:pt x="13908544" y="8138028"/>
                </a:cubicBezTo>
                <a:lnTo>
                  <a:pt x="13868272" y="8154964"/>
                </a:lnTo>
                <a:lnTo>
                  <a:pt x="13866324" y="8156786"/>
                </a:lnTo>
                <a:cubicBezTo>
                  <a:pt x="13866324" y="8156786"/>
                  <a:pt x="13866324" y="8156786"/>
                  <a:pt x="13798236" y="8184768"/>
                </a:cubicBezTo>
                <a:cubicBezTo>
                  <a:pt x="13807316" y="8194096"/>
                  <a:pt x="13811856" y="8208087"/>
                  <a:pt x="13820932" y="8217414"/>
                </a:cubicBezTo>
                <a:cubicBezTo>
                  <a:pt x="13825472" y="8231406"/>
                  <a:pt x="13825472" y="8245397"/>
                  <a:pt x="13830012" y="8259388"/>
                </a:cubicBezTo>
                <a:cubicBezTo>
                  <a:pt x="13830012" y="8259388"/>
                  <a:pt x="13830012" y="8259388"/>
                  <a:pt x="14102360" y="8142795"/>
                </a:cubicBezTo>
                <a:cubicBezTo>
                  <a:pt x="14125056" y="8133467"/>
                  <a:pt x="14156828" y="8161450"/>
                  <a:pt x="14174988" y="8203423"/>
                </a:cubicBezTo>
                <a:cubicBezTo>
                  <a:pt x="14193144" y="8245397"/>
                  <a:pt x="14188604" y="8292034"/>
                  <a:pt x="14165908" y="8301362"/>
                </a:cubicBezTo>
                <a:cubicBezTo>
                  <a:pt x="14165908" y="8301362"/>
                  <a:pt x="14165908" y="8301362"/>
                  <a:pt x="13793700" y="8455265"/>
                </a:cubicBezTo>
                <a:cubicBezTo>
                  <a:pt x="13807316" y="8469256"/>
                  <a:pt x="13816396" y="8483247"/>
                  <a:pt x="13825472" y="8501902"/>
                </a:cubicBezTo>
                <a:cubicBezTo>
                  <a:pt x="13825472" y="8501902"/>
                  <a:pt x="13825472" y="8501902"/>
                  <a:pt x="13911716" y="8464592"/>
                </a:cubicBezTo>
                <a:cubicBezTo>
                  <a:pt x="13934412" y="8455265"/>
                  <a:pt x="13966184" y="8483247"/>
                  <a:pt x="13984344" y="8529884"/>
                </a:cubicBezTo>
                <a:cubicBezTo>
                  <a:pt x="14002500" y="8571858"/>
                  <a:pt x="13997960" y="8613832"/>
                  <a:pt x="13975264" y="8623159"/>
                </a:cubicBezTo>
                <a:cubicBezTo>
                  <a:pt x="13984344" y="8632487"/>
                  <a:pt x="13988880" y="8646478"/>
                  <a:pt x="13993420" y="8660469"/>
                </a:cubicBezTo>
                <a:cubicBezTo>
                  <a:pt x="13997960" y="8674460"/>
                  <a:pt x="14002500" y="8683788"/>
                  <a:pt x="14002500" y="8697779"/>
                </a:cubicBezTo>
                <a:cubicBezTo>
                  <a:pt x="14002500" y="8697779"/>
                  <a:pt x="14002500" y="8697779"/>
                  <a:pt x="14054204" y="8676136"/>
                </a:cubicBezTo>
                <a:lnTo>
                  <a:pt x="14076204" y="8666926"/>
                </a:lnTo>
                <a:lnTo>
                  <a:pt x="14077808" y="8664497"/>
                </a:lnTo>
                <a:cubicBezTo>
                  <a:pt x="14091456" y="8650564"/>
                  <a:pt x="14110308" y="8641946"/>
                  <a:pt x="14131132" y="8641946"/>
                </a:cubicBezTo>
                <a:cubicBezTo>
                  <a:pt x="14172776" y="8641946"/>
                  <a:pt x="14206540" y="8676417"/>
                  <a:pt x="14206540" y="8718940"/>
                </a:cubicBezTo>
                <a:cubicBezTo>
                  <a:pt x="14206540" y="8729571"/>
                  <a:pt x="14204428" y="8739698"/>
                  <a:pt x="14200612" y="8748910"/>
                </a:cubicBezTo>
                <a:lnTo>
                  <a:pt x="14200372" y="8749276"/>
                </a:lnTo>
                <a:lnTo>
                  <a:pt x="14204488" y="8770650"/>
                </a:lnTo>
                <a:cubicBezTo>
                  <a:pt x="14203356" y="8787556"/>
                  <a:pt x="14197680" y="8800381"/>
                  <a:pt x="14188604" y="8805045"/>
                </a:cubicBezTo>
                <a:cubicBezTo>
                  <a:pt x="14188604" y="8805045"/>
                  <a:pt x="14188604" y="8805045"/>
                  <a:pt x="8909584" y="11024982"/>
                </a:cubicBezTo>
                <a:cubicBezTo>
                  <a:pt x="8886888" y="11034309"/>
                  <a:pt x="8855112" y="11006326"/>
                  <a:pt x="8836956" y="10959689"/>
                </a:cubicBezTo>
                <a:cubicBezTo>
                  <a:pt x="8823340" y="10922380"/>
                  <a:pt x="8823340" y="10885070"/>
                  <a:pt x="8836956" y="10871078"/>
                </a:cubicBezTo>
                <a:cubicBezTo>
                  <a:pt x="8832420" y="10861751"/>
                  <a:pt x="8823340" y="10847760"/>
                  <a:pt x="8818800" y="10833768"/>
                </a:cubicBezTo>
                <a:cubicBezTo>
                  <a:pt x="8814260" y="10819777"/>
                  <a:pt x="8809724" y="10810450"/>
                  <a:pt x="8809724" y="10796458"/>
                </a:cubicBezTo>
                <a:cubicBezTo>
                  <a:pt x="8809724" y="10796458"/>
                  <a:pt x="8809724" y="10796458"/>
                  <a:pt x="8696244" y="10843096"/>
                </a:cubicBezTo>
                <a:cubicBezTo>
                  <a:pt x="8678088" y="10852424"/>
                  <a:pt x="8641776" y="10824441"/>
                  <a:pt x="8628156" y="10777804"/>
                </a:cubicBezTo>
                <a:cubicBezTo>
                  <a:pt x="8610000" y="10735830"/>
                  <a:pt x="8614540" y="10693856"/>
                  <a:pt x="8637236" y="10684529"/>
                </a:cubicBezTo>
                <a:cubicBezTo>
                  <a:pt x="8637236" y="10684529"/>
                  <a:pt x="8637236" y="10684529"/>
                  <a:pt x="8646312" y="10679865"/>
                </a:cubicBezTo>
                <a:cubicBezTo>
                  <a:pt x="8641776" y="10656547"/>
                  <a:pt x="8637236" y="10637892"/>
                  <a:pt x="8637236" y="10623900"/>
                </a:cubicBezTo>
                <a:cubicBezTo>
                  <a:pt x="8614540" y="10633228"/>
                  <a:pt x="8582764" y="10605246"/>
                  <a:pt x="8564608" y="10563272"/>
                </a:cubicBezTo>
                <a:cubicBezTo>
                  <a:pt x="8546452" y="10516635"/>
                  <a:pt x="8550992" y="10474661"/>
                  <a:pt x="8573688" y="10465334"/>
                </a:cubicBezTo>
                <a:cubicBezTo>
                  <a:pt x="8573688" y="10465334"/>
                  <a:pt x="8573688" y="10465334"/>
                  <a:pt x="8659932" y="10428024"/>
                </a:cubicBezTo>
                <a:cubicBezTo>
                  <a:pt x="8655392" y="10418696"/>
                  <a:pt x="8646312" y="10409369"/>
                  <a:pt x="8641776" y="10395378"/>
                </a:cubicBezTo>
                <a:lnTo>
                  <a:pt x="8633364" y="10356487"/>
                </a:lnTo>
                <a:lnTo>
                  <a:pt x="8469756" y="10425291"/>
                </a:lnTo>
                <a:cubicBezTo>
                  <a:pt x="7921343" y="10655925"/>
                  <a:pt x="7326455" y="10906103"/>
                  <a:pt x="6681152" y="11177483"/>
                </a:cubicBezTo>
                <a:cubicBezTo>
                  <a:pt x="6644845" y="11191471"/>
                  <a:pt x="6603999" y="11168158"/>
                  <a:pt x="6585846" y="11121532"/>
                </a:cubicBezTo>
                <a:cubicBezTo>
                  <a:pt x="6572231" y="11084230"/>
                  <a:pt x="6576769" y="11046929"/>
                  <a:pt x="6603999" y="11023616"/>
                </a:cubicBezTo>
                <a:cubicBezTo>
                  <a:pt x="6594923" y="11014291"/>
                  <a:pt x="6585846" y="11004966"/>
                  <a:pt x="6581307" y="10990978"/>
                </a:cubicBezTo>
                <a:cubicBezTo>
                  <a:pt x="6572231" y="10976990"/>
                  <a:pt x="6572231" y="10963002"/>
                  <a:pt x="6572231" y="10949014"/>
                </a:cubicBezTo>
                <a:cubicBezTo>
                  <a:pt x="6572231" y="10949014"/>
                  <a:pt x="6572231" y="10949014"/>
                  <a:pt x="6399772" y="11023616"/>
                </a:cubicBezTo>
                <a:cubicBezTo>
                  <a:pt x="6363465" y="11037604"/>
                  <a:pt x="6322619" y="11014291"/>
                  <a:pt x="6304465" y="10967664"/>
                </a:cubicBezTo>
                <a:cubicBezTo>
                  <a:pt x="6286312" y="10925701"/>
                  <a:pt x="6304465" y="10879074"/>
                  <a:pt x="6336234" y="10865086"/>
                </a:cubicBezTo>
                <a:cubicBezTo>
                  <a:pt x="6336234" y="10865086"/>
                  <a:pt x="6336234" y="10865086"/>
                  <a:pt x="6358926" y="10855761"/>
                </a:cubicBezTo>
                <a:cubicBezTo>
                  <a:pt x="6349849" y="10837111"/>
                  <a:pt x="6349849" y="10813798"/>
                  <a:pt x="6349849" y="10799810"/>
                </a:cubicBezTo>
                <a:cubicBezTo>
                  <a:pt x="6313542" y="10813798"/>
                  <a:pt x="6272697" y="10790484"/>
                  <a:pt x="6254543" y="10748520"/>
                </a:cubicBezTo>
                <a:cubicBezTo>
                  <a:pt x="6236390" y="10701894"/>
                  <a:pt x="6250005" y="10655268"/>
                  <a:pt x="6286312" y="10641280"/>
                </a:cubicBezTo>
                <a:cubicBezTo>
                  <a:pt x="6286312" y="10641280"/>
                  <a:pt x="6286312" y="10641280"/>
                  <a:pt x="6427002" y="10580666"/>
                </a:cubicBezTo>
                <a:cubicBezTo>
                  <a:pt x="6417925" y="10571340"/>
                  <a:pt x="6408848" y="10562015"/>
                  <a:pt x="6404310" y="10548027"/>
                </a:cubicBezTo>
                <a:cubicBezTo>
                  <a:pt x="6399772" y="10534040"/>
                  <a:pt x="6395233" y="10520052"/>
                  <a:pt x="6395233" y="10510726"/>
                </a:cubicBezTo>
                <a:cubicBezTo>
                  <a:pt x="6395233" y="10510726"/>
                  <a:pt x="6395233" y="10510726"/>
                  <a:pt x="6327157" y="10538702"/>
                </a:cubicBezTo>
                <a:cubicBezTo>
                  <a:pt x="6295389" y="10552690"/>
                  <a:pt x="6250005" y="10529377"/>
                  <a:pt x="6231851" y="10482750"/>
                </a:cubicBezTo>
                <a:cubicBezTo>
                  <a:pt x="6218236" y="10440787"/>
                  <a:pt x="6231851" y="10394160"/>
                  <a:pt x="6263620" y="10380172"/>
                </a:cubicBezTo>
                <a:cubicBezTo>
                  <a:pt x="6263620" y="10380172"/>
                  <a:pt x="6263620" y="10380172"/>
                  <a:pt x="6286312" y="10370847"/>
                </a:cubicBezTo>
                <a:cubicBezTo>
                  <a:pt x="6268158" y="10328884"/>
                  <a:pt x="6281773" y="10282257"/>
                  <a:pt x="6313542" y="10268269"/>
                </a:cubicBezTo>
                <a:cubicBezTo>
                  <a:pt x="6313542" y="10268269"/>
                  <a:pt x="6313542" y="10268269"/>
                  <a:pt x="6397105" y="10233129"/>
                </a:cubicBezTo>
                <a:lnTo>
                  <a:pt x="6435627" y="10216929"/>
                </a:lnTo>
                <a:lnTo>
                  <a:pt x="6431181" y="10175815"/>
                </a:lnTo>
                <a:cubicBezTo>
                  <a:pt x="6431181" y="10175815"/>
                  <a:pt x="6431181" y="10175815"/>
                  <a:pt x="6267793" y="10245780"/>
                </a:cubicBezTo>
                <a:cubicBezTo>
                  <a:pt x="6236023" y="10259773"/>
                  <a:pt x="6195175" y="10236451"/>
                  <a:pt x="6177021" y="10189808"/>
                </a:cubicBezTo>
                <a:cubicBezTo>
                  <a:pt x="6158867" y="10147829"/>
                  <a:pt x="6172483" y="10101186"/>
                  <a:pt x="6204253" y="10087193"/>
                </a:cubicBezTo>
                <a:cubicBezTo>
                  <a:pt x="6204253" y="10087193"/>
                  <a:pt x="6204253" y="10087193"/>
                  <a:pt x="6226945" y="10077865"/>
                </a:cubicBezTo>
                <a:cubicBezTo>
                  <a:pt x="6217868" y="10059208"/>
                  <a:pt x="6213330" y="10040550"/>
                  <a:pt x="6217868" y="10021893"/>
                </a:cubicBezTo>
                <a:cubicBezTo>
                  <a:pt x="6181560" y="10035886"/>
                  <a:pt x="6140713" y="10012564"/>
                  <a:pt x="6122558" y="9970586"/>
                </a:cubicBezTo>
                <a:cubicBezTo>
                  <a:pt x="6108942" y="9923943"/>
                  <a:pt x="6122558" y="9877300"/>
                  <a:pt x="6154328" y="9863307"/>
                </a:cubicBezTo>
                <a:cubicBezTo>
                  <a:pt x="6154328" y="9863307"/>
                  <a:pt x="6154328" y="9863307"/>
                  <a:pt x="6281408" y="9812000"/>
                </a:cubicBezTo>
                <a:cubicBezTo>
                  <a:pt x="6272331" y="9802671"/>
                  <a:pt x="6267793" y="9788678"/>
                  <a:pt x="6263254" y="9779349"/>
                </a:cubicBezTo>
                <a:cubicBezTo>
                  <a:pt x="6258716" y="9765356"/>
                  <a:pt x="6254177" y="9751364"/>
                  <a:pt x="6254177" y="9737370"/>
                </a:cubicBezTo>
                <a:cubicBezTo>
                  <a:pt x="6254177" y="9737370"/>
                  <a:pt x="6254177" y="9737370"/>
                  <a:pt x="6190637" y="9765356"/>
                </a:cubicBezTo>
                <a:cubicBezTo>
                  <a:pt x="6158867" y="9779349"/>
                  <a:pt x="6118020" y="9751364"/>
                  <a:pt x="6099865" y="9709385"/>
                </a:cubicBezTo>
                <a:lnTo>
                  <a:pt x="6098153" y="9702475"/>
                </a:lnTo>
                <a:lnTo>
                  <a:pt x="5941986" y="9768136"/>
                </a:lnTo>
                <a:cubicBezTo>
                  <a:pt x="5186141" y="10085937"/>
                  <a:pt x="4352106" y="10436613"/>
                  <a:pt x="3431790" y="10823566"/>
                </a:cubicBezTo>
                <a:cubicBezTo>
                  <a:pt x="3390944" y="10842221"/>
                  <a:pt x="3341021" y="10818902"/>
                  <a:pt x="3322867" y="10776927"/>
                </a:cubicBezTo>
                <a:cubicBezTo>
                  <a:pt x="3309252" y="10739616"/>
                  <a:pt x="3322867" y="10697642"/>
                  <a:pt x="3350098" y="10674322"/>
                </a:cubicBezTo>
                <a:cubicBezTo>
                  <a:pt x="3341021" y="10664995"/>
                  <a:pt x="3331944" y="10655668"/>
                  <a:pt x="3327405" y="10641676"/>
                </a:cubicBezTo>
                <a:cubicBezTo>
                  <a:pt x="3322867" y="10627684"/>
                  <a:pt x="3318328" y="10613693"/>
                  <a:pt x="3322867" y="10599701"/>
                </a:cubicBezTo>
                <a:cubicBezTo>
                  <a:pt x="3322867" y="10599701"/>
                  <a:pt x="3322867" y="10599701"/>
                  <a:pt x="3114098" y="10683650"/>
                </a:cubicBezTo>
                <a:cubicBezTo>
                  <a:pt x="3073251" y="10702306"/>
                  <a:pt x="3027867" y="10683650"/>
                  <a:pt x="3009713" y="10637012"/>
                </a:cubicBezTo>
                <a:cubicBezTo>
                  <a:pt x="2991559" y="10595038"/>
                  <a:pt x="3009713" y="10543735"/>
                  <a:pt x="3050559" y="10525080"/>
                </a:cubicBezTo>
                <a:cubicBezTo>
                  <a:pt x="3050559" y="10525080"/>
                  <a:pt x="3050559" y="10525080"/>
                  <a:pt x="3077790" y="10515752"/>
                </a:cubicBezTo>
                <a:cubicBezTo>
                  <a:pt x="3068713" y="10497096"/>
                  <a:pt x="3068713" y="10478442"/>
                  <a:pt x="3073251" y="10459786"/>
                </a:cubicBezTo>
                <a:cubicBezTo>
                  <a:pt x="3032405" y="10478442"/>
                  <a:pt x="2982482" y="10455122"/>
                  <a:pt x="2964328" y="10413148"/>
                </a:cubicBezTo>
                <a:cubicBezTo>
                  <a:pt x="2946174" y="10371173"/>
                  <a:pt x="2968867" y="10319870"/>
                  <a:pt x="3009713" y="10301216"/>
                </a:cubicBezTo>
                <a:cubicBezTo>
                  <a:pt x="3009713" y="10301216"/>
                  <a:pt x="3009713" y="10301216"/>
                  <a:pt x="3173098" y="10231258"/>
                </a:cubicBezTo>
                <a:cubicBezTo>
                  <a:pt x="3164021" y="10221930"/>
                  <a:pt x="3154944" y="10212602"/>
                  <a:pt x="3150405" y="10198611"/>
                </a:cubicBezTo>
                <a:cubicBezTo>
                  <a:pt x="3145867" y="10184620"/>
                  <a:pt x="3145867" y="10170628"/>
                  <a:pt x="3145867" y="10156636"/>
                </a:cubicBezTo>
                <a:cubicBezTo>
                  <a:pt x="3145867" y="10156636"/>
                  <a:pt x="3145867" y="10156636"/>
                  <a:pt x="3064175" y="10193947"/>
                </a:cubicBezTo>
                <a:cubicBezTo>
                  <a:pt x="3023328" y="10207938"/>
                  <a:pt x="2973405" y="10189283"/>
                  <a:pt x="2959790" y="10147308"/>
                </a:cubicBezTo>
                <a:cubicBezTo>
                  <a:pt x="2941636" y="10100670"/>
                  <a:pt x="2959790" y="10054032"/>
                  <a:pt x="3000636" y="10035376"/>
                </a:cubicBezTo>
                <a:cubicBezTo>
                  <a:pt x="3000636" y="10035376"/>
                  <a:pt x="3000636" y="10035376"/>
                  <a:pt x="3023328" y="10026049"/>
                </a:cubicBezTo>
                <a:cubicBezTo>
                  <a:pt x="3016521" y="10002730"/>
                  <a:pt x="3017655" y="9979410"/>
                  <a:pt x="3025031" y="9959589"/>
                </a:cubicBezTo>
                <a:lnTo>
                  <a:pt x="3038920" y="9935736"/>
                </a:lnTo>
                <a:lnTo>
                  <a:pt x="2688482" y="10083049"/>
                </a:lnTo>
                <a:cubicBezTo>
                  <a:pt x="2503207" y="10160932"/>
                  <a:pt x="2314991" y="10240052"/>
                  <a:pt x="2123788" y="10320428"/>
                </a:cubicBezTo>
                <a:cubicBezTo>
                  <a:pt x="2069320" y="10343746"/>
                  <a:pt x="2014853" y="10325092"/>
                  <a:pt x="1996697" y="10278454"/>
                </a:cubicBezTo>
                <a:cubicBezTo>
                  <a:pt x="1983080" y="10241145"/>
                  <a:pt x="2001236" y="10194508"/>
                  <a:pt x="2037548" y="10171190"/>
                </a:cubicBezTo>
                <a:cubicBezTo>
                  <a:pt x="2023931" y="10161862"/>
                  <a:pt x="2014853" y="10152535"/>
                  <a:pt x="2010314" y="10138544"/>
                </a:cubicBezTo>
                <a:cubicBezTo>
                  <a:pt x="2005775" y="10124553"/>
                  <a:pt x="2005775" y="10105898"/>
                  <a:pt x="2005775" y="10091907"/>
                </a:cubicBezTo>
                <a:cubicBezTo>
                  <a:pt x="2005775" y="10091907"/>
                  <a:pt x="2005775" y="10091907"/>
                  <a:pt x="1751594" y="10199172"/>
                </a:cubicBezTo>
                <a:cubicBezTo>
                  <a:pt x="1697127" y="10222490"/>
                  <a:pt x="1642659" y="10203836"/>
                  <a:pt x="1624503" y="10161862"/>
                </a:cubicBezTo>
                <a:cubicBezTo>
                  <a:pt x="1606348" y="10115226"/>
                  <a:pt x="1633581" y="10063925"/>
                  <a:pt x="1688049" y="10040606"/>
                </a:cubicBezTo>
                <a:cubicBezTo>
                  <a:pt x="1688049" y="10040606"/>
                  <a:pt x="1688049" y="10040606"/>
                  <a:pt x="1715282" y="10026616"/>
                </a:cubicBezTo>
                <a:cubicBezTo>
                  <a:pt x="1710743" y="10007960"/>
                  <a:pt x="1710743" y="9984642"/>
                  <a:pt x="1719821" y="9965988"/>
                </a:cubicBezTo>
                <a:cubicBezTo>
                  <a:pt x="1719821" y="9965988"/>
                  <a:pt x="1719821" y="9965988"/>
                  <a:pt x="1715282" y="9965988"/>
                </a:cubicBezTo>
                <a:cubicBezTo>
                  <a:pt x="1665354" y="9989306"/>
                  <a:pt x="1606348" y="9970651"/>
                  <a:pt x="1588192" y="9928678"/>
                </a:cubicBezTo>
                <a:cubicBezTo>
                  <a:pt x="1570036" y="9882041"/>
                  <a:pt x="1597270" y="9830740"/>
                  <a:pt x="1651737" y="9807422"/>
                </a:cubicBezTo>
                <a:cubicBezTo>
                  <a:pt x="1651737" y="9807422"/>
                  <a:pt x="1651737" y="9807422"/>
                  <a:pt x="1855990" y="9718812"/>
                </a:cubicBezTo>
                <a:cubicBezTo>
                  <a:pt x="1846912" y="9714148"/>
                  <a:pt x="1837834" y="9700158"/>
                  <a:pt x="1833295" y="9690830"/>
                </a:cubicBezTo>
                <a:cubicBezTo>
                  <a:pt x="1824217" y="9676839"/>
                  <a:pt x="1824217" y="9658184"/>
                  <a:pt x="1828756" y="9644193"/>
                </a:cubicBezTo>
                <a:cubicBezTo>
                  <a:pt x="1828756" y="9644193"/>
                  <a:pt x="1828756" y="9644193"/>
                  <a:pt x="1724360" y="9686166"/>
                </a:cubicBezTo>
                <a:cubicBezTo>
                  <a:pt x="1674432" y="9709485"/>
                  <a:pt x="1619964" y="9690830"/>
                  <a:pt x="1601809" y="9648857"/>
                </a:cubicBezTo>
                <a:cubicBezTo>
                  <a:pt x="1583653" y="9602220"/>
                  <a:pt x="1610887" y="9550920"/>
                  <a:pt x="1660815" y="9527601"/>
                </a:cubicBezTo>
                <a:cubicBezTo>
                  <a:pt x="1660815" y="9527601"/>
                  <a:pt x="1660815" y="9527601"/>
                  <a:pt x="1692588" y="9513610"/>
                </a:cubicBezTo>
                <a:cubicBezTo>
                  <a:pt x="1674432" y="9471637"/>
                  <a:pt x="1701665" y="9415672"/>
                  <a:pt x="1751594" y="9397018"/>
                </a:cubicBezTo>
                <a:cubicBezTo>
                  <a:pt x="1751594" y="9397018"/>
                  <a:pt x="1751594" y="9397018"/>
                  <a:pt x="2232722" y="9191816"/>
                </a:cubicBezTo>
                <a:cubicBezTo>
                  <a:pt x="2187333" y="9210470"/>
                  <a:pt x="2137404" y="9191816"/>
                  <a:pt x="2119249" y="9149842"/>
                </a:cubicBezTo>
                <a:cubicBezTo>
                  <a:pt x="2105632" y="9112533"/>
                  <a:pt x="2123788" y="9070560"/>
                  <a:pt x="2160099" y="9042578"/>
                </a:cubicBezTo>
                <a:cubicBezTo>
                  <a:pt x="2146482" y="9033250"/>
                  <a:pt x="2137404" y="9023923"/>
                  <a:pt x="2132865" y="9009932"/>
                </a:cubicBezTo>
                <a:cubicBezTo>
                  <a:pt x="2128327" y="8995941"/>
                  <a:pt x="2123788" y="8981950"/>
                  <a:pt x="2128327" y="8967959"/>
                </a:cubicBezTo>
                <a:cubicBezTo>
                  <a:pt x="2128327" y="8967959"/>
                  <a:pt x="2128327" y="8967959"/>
                  <a:pt x="1883223" y="9070560"/>
                </a:cubicBezTo>
                <a:cubicBezTo>
                  <a:pt x="1837834" y="9089214"/>
                  <a:pt x="1783367" y="9070560"/>
                  <a:pt x="1765211" y="9028587"/>
                </a:cubicBezTo>
                <a:cubicBezTo>
                  <a:pt x="1747055" y="8986614"/>
                  <a:pt x="1774289" y="8930650"/>
                  <a:pt x="1819678" y="8911994"/>
                </a:cubicBezTo>
                <a:cubicBezTo>
                  <a:pt x="1819678" y="8911994"/>
                  <a:pt x="1819678" y="8911994"/>
                  <a:pt x="1851451" y="8898004"/>
                </a:cubicBezTo>
                <a:cubicBezTo>
                  <a:pt x="1842373" y="8879349"/>
                  <a:pt x="1842373" y="8860694"/>
                  <a:pt x="1851451" y="8842040"/>
                </a:cubicBezTo>
                <a:cubicBezTo>
                  <a:pt x="1801522" y="8860694"/>
                  <a:pt x="1742516" y="8842040"/>
                  <a:pt x="1724360" y="8800066"/>
                </a:cubicBezTo>
                <a:cubicBezTo>
                  <a:pt x="1710743" y="8758093"/>
                  <a:pt x="1737977" y="8702129"/>
                  <a:pt x="1787905" y="8683474"/>
                </a:cubicBezTo>
                <a:cubicBezTo>
                  <a:pt x="1787905" y="8683474"/>
                  <a:pt x="1787905" y="8683474"/>
                  <a:pt x="1978541" y="8599528"/>
                </a:cubicBezTo>
                <a:cubicBezTo>
                  <a:pt x="1969463" y="8594864"/>
                  <a:pt x="1960385" y="8580873"/>
                  <a:pt x="1955847" y="8571546"/>
                </a:cubicBezTo>
                <a:cubicBezTo>
                  <a:pt x="1951308" y="8557554"/>
                  <a:pt x="1951308" y="8538900"/>
                  <a:pt x="1951308" y="8524908"/>
                </a:cubicBezTo>
                <a:cubicBezTo>
                  <a:pt x="1951308" y="8524908"/>
                  <a:pt x="1951308" y="8524908"/>
                  <a:pt x="1855990" y="8566882"/>
                </a:cubicBezTo>
                <a:cubicBezTo>
                  <a:pt x="1806061" y="8590200"/>
                  <a:pt x="1751594" y="8571546"/>
                  <a:pt x="1733438" y="8524908"/>
                </a:cubicBezTo>
                <a:cubicBezTo>
                  <a:pt x="1719821" y="8482936"/>
                  <a:pt x="1742516" y="8431635"/>
                  <a:pt x="1792444" y="8408316"/>
                </a:cubicBezTo>
                <a:cubicBezTo>
                  <a:pt x="1792444" y="8408316"/>
                  <a:pt x="1792444" y="8408316"/>
                  <a:pt x="1819678" y="8398989"/>
                </a:cubicBezTo>
                <a:cubicBezTo>
                  <a:pt x="1806061" y="8352352"/>
                  <a:pt x="1828756" y="8301052"/>
                  <a:pt x="1874145" y="8282397"/>
                </a:cubicBezTo>
                <a:cubicBezTo>
                  <a:pt x="1874145" y="8282397"/>
                  <a:pt x="1874145" y="8282397"/>
                  <a:pt x="2495981" y="8021230"/>
                </a:cubicBezTo>
                <a:cubicBezTo>
                  <a:pt x="2459670" y="8025894"/>
                  <a:pt x="2423358" y="8007240"/>
                  <a:pt x="2409741" y="7969930"/>
                </a:cubicBezTo>
                <a:cubicBezTo>
                  <a:pt x="2396124" y="7932620"/>
                  <a:pt x="2409741" y="7890648"/>
                  <a:pt x="2446053" y="7867329"/>
                </a:cubicBezTo>
                <a:cubicBezTo>
                  <a:pt x="2436975" y="7858002"/>
                  <a:pt x="2427897" y="7848674"/>
                  <a:pt x="2418819" y="7834684"/>
                </a:cubicBezTo>
                <a:cubicBezTo>
                  <a:pt x="2414280" y="7820692"/>
                  <a:pt x="2414280" y="7806701"/>
                  <a:pt x="2418819" y="7792710"/>
                </a:cubicBezTo>
                <a:cubicBezTo>
                  <a:pt x="2418819" y="7792710"/>
                  <a:pt x="2418819" y="7792710"/>
                  <a:pt x="2173716" y="7895311"/>
                </a:cubicBezTo>
                <a:cubicBezTo>
                  <a:pt x="2123788" y="7913966"/>
                  <a:pt x="2069320" y="7895311"/>
                  <a:pt x="2055703" y="7853338"/>
                </a:cubicBezTo>
                <a:cubicBezTo>
                  <a:pt x="2037548" y="7806701"/>
                  <a:pt x="2060242" y="7755400"/>
                  <a:pt x="2110171" y="7736746"/>
                </a:cubicBezTo>
                <a:cubicBezTo>
                  <a:pt x="2110171" y="7736746"/>
                  <a:pt x="2110171" y="7736746"/>
                  <a:pt x="2141943" y="7722755"/>
                </a:cubicBezTo>
                <a:cubicBezTo>
                  <a:pt x="2132865" y="7704100"/>
                  <a:pt x="2132865" y="7680782"/>
                  <a:pt x="2141943" y="7662127"/>
                </a:cubicBezTo>
                <a:cubicBezTo>
                  <a:pt x="2141943" y="7662127"/>
                  <a:pt x="2141943" y="7662127"/>
                  <a:pt x="2137404" y="7662127"/>
                </a:cubicBezTo>
                <a:cubicBezTo>
                  <a:pt x="2087476" y="7685446"/>
                  <a:pt x="2033009" y="7666790"/>
                  <a:pt x="2014853" y="7624818"/>
                </a:cubicBezTo>
                <a:cubicBezTo>
                  <a:pt x="1996697" y="7578180"/>
                  <a:pt x="2023931" y="7526880"/>
                  <a:pt x="2078398" y="7503562"/>
                </a:cubicBezTo>
                <a:cubicBezTo>
                  <a:pt x="2078398" y="7503562"/>
                  <a:pt x="2078398" y="7503562"/>
                  <a:pt x="2269034" y="7424279"/>
                </a:cubicBezTo>
                <a:cubicBezTo>
                  <a:pt x="2259956" y="7414952"/>
                  <a:pt x="2250878" y="7405624"/>
                  <a:pt x="2246339" y="7391633"/>
                </a:cubicBezTo>
                <a:cubicBezTo>
                  <a:pt x="2241800" y="7377642"/>
                  <a:pt x="2237261" y="7363651"/>
                  <a:pt x="2241800" y="7349660"/>
                </a:cubicBezTo>
                <a:cubicBezTo>
                  <a:pt x="2241800" y="7349660"/>
                  <a:pt x="2241800" y="7349660"/>
                  <a:pt x="2141943" y="7391633"/>
                </a:cubicBezTo>
                <a:cubicBezTo>
                  <a:pt x="2107901" y="7405624"/>
                  <a:pt x="2068753" y="7398629"/>
                  <a:pt x="2043647" y="7376549"/>
                </a:cubicBezTo>
                <a:lnTo>
                  <a:pt x="2033472" y="7362672"/>
                </a:lnTo>
                <a:lnTo>
                  <a:pt x="1838091" y="7444768"/>
                </a:lnTo>
                <a:cubicBezTo>
                  <a:pt x="1678954" y="7511634"/>
                  <a:pt x="1517290" y="7579562"/>
                  <a:pt x="1353061" y="7648568"/>
                </a:cubicBezTo>
                <a:cubicBezTo>
                  <a:pt x="1312216" y="7667222"/>
                  <a:pt x="1262295" y="7648568"/>
                  <a:pt x="1244142" y="7601932"/>
                </a:cubicBezTo>
                <a:cubicBezTo>
                  <a:pt x="1225989" y="7564624"/>
                  <a:pt x="1239603" y="7522652"/>
                  <a:pt x="1271371" y="7499334"/>
                </a:cubicBezTo>
                <a:cubicBezTo>
                  <a:pt x="1262295" y="7494671"/>
                  <a:pt x="1253218" y="7480680"/>
                  <a:pt x="1248680" y="7466690"/>
                </a:cubicBezTo>
                <a:cubicBezTo>
                  <a:pt x="1244142" y="7452699"/>
                  <a:pt x="1239603" y="7438708"/>
                  <a:pt x="1244142" y="7424718"/>
                </a:cubicBezTo>
                <a:cubicBezTo>
                  <a:pt x="1244142" y="7424718"/>
                  <a:pt x="1244142" y="7424718"/>
                  <a:pt x="1021766" y="7517988"/>
                </a:cubicBezTo>
                <a:cubicBezTo>
                  <a:pt x="980921" y="7536642"/>
                  <a:pt x="931000" y="7517988"/>
                  <a:pt x="912847" y="7471353"/>
                </a:cubicBezTo>
                <a:cubicBezTo>
                  <a:pt x="894694" y="7429381"/>
                  <a:pt x="917385" y="7378082"/>
                  <a:pt x="958230" y="7359428"/>
                </a:cubicBezTo>
                <a:cubicBezTo>
                  <a:pt x="958230" y="7359428"/>
                  <a:pt x="958230" y="7359428"/>
                  <a:pt x="985460" y="7350101"/>
                </a:cubicBezTo>
                <a:cubicBezTo>
                  <a:pt x="980921" y="7326783"/>
                  <a:pt x="980921" y="7308129"/>
                  <a:pt x="985460" y="7289474"/>
                </a:cubicBezTo>
                <a:cubicBezTo>
                  <a:pt x="940077" y="7308129"/>
                  <a:pt x="885617" y="7289474"/>
                  <a:pt x="867464" y="7247503"/>
                </a:cubicBezTo>
                <a:cubicBezTo>
                  <a:pt x="853849" y="7200868"/>
                  <a:pt x="876541" y="7149569"/>
                  <a:pt x="921924" y="7130914"/>
                </a:cubicBezTo>
                <a:cubicBezTo>
                  <a:pt x="921924" y="7130914"/>
                  <a:pt x="921924" y="7130914"/>
                  <a:pt x="1094378" y="7056298"/>
                </a:cubicBezTo>
                <a:cubicBezTo>
                  <a:pt x="1085302" y="7051634"/>
                  <a:pt x="1076225" y="7037643"/>
                  <a:pt x="1071687" y="7028316"/>
                </a:cubicBezTo>
                <a:cubicBezTo>
                  <a:pt x="1067149" y="7014326"/>
                  <a:pt x="1067149" y="7000335"/>
                  <a:pt x="1067149" y="6986344"/>
                </a:cubicBezTo>
                <a:cubicBezTo>
                  <a:pt x="1067149" y="6986344"/>
                  <a:pt x="1067149" y="6986344"/>
                  <a:pt x="980921" y="7023653"/>
                </a:cubicBezTo>
                <a:cubicBezTo>
                  <a:pt x="935538" y="7037643"/>
                  <a:pt x="885617" y="7018989"/>
                  <a:pt x="867464" y="6977017"/>
                </a:cubicBezTo>
                <a:cubicBezTo>
                  <a:pt x="849311" y="6930382"/>
                  <a:pt x="872002" y="6883746"/>
                  <a:pt x="917385" y="6865092"/>
                </a:cubicBezTo>
                <a:cubicBezTo>
                  <a:pt x="917385" y="6865092"/>
                  <a:pt x="917385" y="6865092"/>
                  <a:pt x="944615" y="6851102"/>
                </a:cubicBezTo>
                <a:cubicBezTo>
                  <a:pt x="926462" y="6809130"/>
                  <a:pt x="944615" y="6757831"/>
                  <a:pt x="989998" y="6739176"/>
                </a:cubicBezTo>
                <a:cubicBezTo>
                  <a:pt x="989998" y="6739176"/>
                  <a:pt x="989998" y="6739176"/>
                  <a:pt x="2796861" y="5979716"/>
                </a:cubicBezTo>
                <a:lnTo>
                  <a:pt x="2961906" y="5910345"/>
                </a:lnTo>
                <a:lnTo>
                  <a:pt x="2951471" y="5908084"/>
                </a:lnTo>
                <a:cubicBezTo>
                  <a:pt x="2931046" y="5899339"/>
                  <a:pt x="2914025" y="5883017"/>
                  <a:pt x="2904947" y="5862030"/>
                </a:cubicBezTo>
                <a:cubicBezTo>
                  <a:pt x="2891330" y="5824721"/>
                  <a:pt x="2904947" y="5782750"/>
                  <a:pt x="2936719" y="5759430"/>
                </a:cubicBezTo>
                <a:cubicBezTo>
                  <a:pt x="2927641" y="5750103"/>
                  <a:pt x="2918563" y="5736112"/>
                  <a:pt x="2914025" y="5722122"/>
                </a:cubicBezTo>
                <a:cubicBezTo>
                  <a:pt x="2909486" y="5712794"/>
                  <a:pt x="2904947" y="5694140"/>
                  <a:pt x="2909486" y="5684813"/>
                </a:cubicBezTo>
                <a:cubicBezTo>
                  <a:pt x="2909486" y="5684813"/>
                  <a:pt x="2909486" y="5684813"/>
                  <a:pt x="2687078" y="5773421"/>
                </a:cubicBezTo>
                <a:cubicBezTo>
                  <a:pt x="2641689" y="5792076"/>
                  <a:pt x="2591761" y="5773421"/>
                  <a:pt x="2578144" y="5731450"/>
                </a:cubicBezTo>
                <a:cubicBezTo>
                  <a:pt x="2559988" y="5684813"/>
                  <a:pt x="2582683" y="5633512"/>
                  <a:pt x="2623533" y="5614858"/>
                </a:cubicBezTo>
                <a:cubicBezTo>
                  <a:pt x="2623533" y="5614858"/>
                  <a:pt x="2623533" y="5614858"/>
                  <a:pt x="2650767" y="5605530"/>
                </a:cubicBezTo>
                <a:cubicBezTo>
                  <a:pt x="2646228" y="5596204"/>
                  <a:pt x="2643959" y="5585711"/>
                  <a:pt x="2643959" y="5575218"/>
                </a:cubicBezTo>
                <a:lnTo>
                  <a:pt x="2649677" y="5549758"/>
                </a:lnTo>
                <a:lnTo>
                  <a:pt x="2650767" y="5549568"/>
                </a:lnTo>
                <a:cubicBezTo>
                  <a:pt x="2650767" y="5544903"/>
                  <a:pt x="2650767" y="5544903"/>
                  <a:pt x="2650767" y="5544903"/>
                </a:cubicBezTo>
                <a:lnTo>
                  <a:pt x="2649677" y="5549758"/>
                </a:lnTo>
                <a:lnTo>
                  <a:pt x="2613817" y="5556053"/>
                </a:lnTo>
                <a:cubicBezTo>
                  <a:pt x="2577861" y="5555398"/>
                  <a:pt x="2546371" y="5534410"/>
                  <a:pt x="2532755" y="5502932"/>
                </a:cubicBezTo>
                <a:cubicBezTo>
                  <a:pt x="2528216" y="5492439"/>
                  <a:pt x="2526230" y="5481363"/>
                  <a:pt x="2526585" y="5470358"/>
                </a:cubicBezTo>
                <a:lnTo>
                  <a:pt x="2526729" y="5469770"/>
                </a:lnTo>
                <a:lnTo>
                  <a:pt x="2405061" y="5520922"/>
                </a:lnTo>
                <a:cubicBezTo>
                  <a:pt x="2405061" y="5520922"/>
                  <a:pt x="2405061" y="5520922"/>
                  <a:pt x="2405061" y="4644998"/>
                </a:cubicBezTo>
                <a:lnTo>
                  <a:pt x="2405061" y="4461336"/>
                </a:lnTo>
                <a:lnTo>
                  <a:pt x="2028730" y="4619526"/>
                </a:lnTo>
                <a:cubicBezTo>
                  <a:pt x="1744678" y="4738925"/>
                  <a:pt x="1451463" y="4862177"/>
                  <a:pt x="1148790" y="4989406"/>
                </a:cubicBezTo>
                <a:cubicBezTo>
                  <a:pt x="1107942" y="5003396"/>
                  <a:pt x="1062555" y="4984741"/>
                  <a:pt x="1044401" y="4938105"/>
                </a:cubicBezTo>
                <a:cubicBezTo>
                  <a:pt x="1026246" y="4896133"/>
                  <a:pt x="1048939" y="4844835"/>
                  <a:pt x="1089787" y="4830845"/>
                </a:cubicBezTo>
                <a:cubicBezTo>
                  <a:pt x="1089787" y="4830845"/>
                  <a:pt x="1089787" y="4830845"/>
                  <a:pt x="1307644" y="4737572"/>
                </a:cubicBezTo>
                <a:cubicBezTo>
                  <a:pt x="1298567" y="4728245"/>
                  <a:pt x="1289489" y="4718918"/>
                  <a:pt x="1284951" y="4704928"/>
                </a:cubicBezTo>
                <a:cubicBezTo>
                  <a:pt x="1280412" y="4690937"/>
                  <a:pt x="1275873" y="4676946"/>
                  <a:pt x="1275873" y="4662957"/>
                </a:cubicBezTo>
                <a:cubicBezTo>
                  <a:pt x="1235025" y="4681610"/>
                  <a:pt x="1189639" y="4658292"/>
                  <a:pt x="1171484" y="4616320"/>
                </a:cubicBezTo>
                <a:cubicBezTo>
                  <a:pt x="1157868" y="4569686"/>
                  <a:pt x="1176022" y="4523049"/>
                  <a:pt x="1216871" y="4504396"/>
                </a:cubicBezTo>
                <a:cubicBezTo>
                  <a:pt x="1216871" y="4504396"/>
                  <a:pt x="1216871" y="4504396"/>
                  <a:pt x="1375725" y="4439105"/>
                </a:cubicBezTo>
                <a:cubicBezTo>
                  <a:pt x="1366647" y="4420450"/>
                  <a:pt x="1366647" y="4397134"/>
                  <a:pt x="1371186" y="4378478"/>
                </a:cubicBezTo>
                <a:cubicBezTo>
                  <a:pt x="1371186" y="4378478"/>
                  <a:pt x="1371186" y="4378478"/>
                  <a:pt x="690383" y="4667620"/>
                </a:cubicBezTo>
                <a:cubicBezTo>
                  <a:pt x="649535" y="4681610"/>
                  <a:pt x="599610" y="4662957"/>
                  <a:pt x="581455" y="4620983"/>
                </a:cubicBezTo>
                <a:cubicBezTo>
                  <a:pt x="563300" y="4574348"/>
                  <a:pt x="585994" y="4527713"/>
                  <a:pt x="626842" y="4509058"/>
                </a:cubicBezTo>
                <a:cubicBezTo>
                  <a:pt x="626842" y="4509058"/>
                  <a:pt x="626842" y="4509058"/>
                  <a:pt x="1130636" y="4294536"/>
                </a:cubicBezTo>
                <a:cubicBezTo>
                  <a:pt x="1121558" y="4289871"/>
                  <a:pt x="1112481" y="4275881"/>
                  <a:pt x="1107942" y="4261890"/>
                </a:cubicBezTo>
                <a:cubicBezTo>
                  <a:pt x="1103403" y="4252562"/>
                  <a:pt x="1098865" y="4233909"/>
                  <a:pt x="1103403" y="4224582"/>
                </a:cubicBezTo>
                <a:cubicBezTo>
                  <a:pt x="1103403" y="4224582"/>
                  <a:pt x="1103403" y="4224582"/>
                  <a:pt x="980859" y="4275881"/>
                </a:cubicBezTo>
                <a:cubicBezTo>
                  <a:pt x="940011" y="4289871"/>
                  <a:pt x="894624" y="4271219"/>
                  <a:pt x="876469" y="4224582"/>
                </a:cubicBezTo>
                <a:cubicBezTo>
                  <a:pt x="858315" y="4182610"/>
                  <a:pt x="876469" y="4131310"/>
                  <a:pt x="917318" y="4117319"/>
                </a:cubicBezTo>
                <a:cubicBezTo>
                  <a:pt x="917318" y="4117319"/>
                  <a:pt x="917318" y="4117319"/>
                  <a:pt x="1076171" y="4047366"/>
                </a:cubicBezTo>
                <a:cubicBezTo>
                  <a:pt x="1062555" y="4010057"/>
                  <a:pt x="1076171" y="3963422"/>
                  <a:pt x="1107942" y="3944767"/>
                </a:cubicBezTo>
                <a:cubicBezTo>
                  <a:pt x="1107942" y="3944767"/>
                  <a:pt x="1107942" y="3944767"/>
                  <a:pt x="722154" y="4107992"/>
                </a:cubicBezTo>
                <a:cubicBezTo>
                  <a:pt x="690383" y="4117319"/>
                  <a:pt x="649535" y="4094001"/>
                  <a:pt x="631381" y="4052030"/>
                </a:cubicBezTo>
                <a:cubicBezTo>
                  <a:pt x="617765" y="4014722"/>
                  <a:pt x="626842" y="3972749"/>
                  <a:pt x="649535" y="3954096"/>
                </a:cubicBezTo>
                <a:cubicBezTo>
                  <a:pt x="640458" y="3944767"/>
                  <a:pt x="631381" y="3935440"/>
                  <a:pt x="626842" y="3921450"/>
                </a:cubicBezTo>
                <a:cubicBezTo>
                  <a:pt x="617765" y="3907460"/>
                  <a:pt x="617765" y="3893470"/>
                  <a:pt x="617765" y="3879478"/>
                </a:cubicBezTo>
                <a:cubicBezTo>
                  <a:pt x="617765" y="3879478"/>
                  <a:pt x="617765" y="3879478"/>
                  <a:pt x="454372" y="3949431"/>
                </a:cubicBezTo>
                <a:cubicBezTo>
                  <a:pt x="422601" y="3963422"/>
                  <a:pt x="381753" y="3935440"/>
                  <a:pt x="363598" y="3893470"/>
                </a:cubicBezTo>
                <a:cubicBezTo>
                  <a:pt x="345444" y="3851496"/>
                  <a:pt x="359060" y="3804861"/>
                  <a:pt x="390830" y="3790870"/>
                </a:cubicBezTo>
                <a:cubicBezTo>
                  <a:pt x="390830" y="3790870"/>
                  <a:pt x="390830" y="3790870"/>
                  <a:pt x="413524" y="3781543"/>
                </a:cubicBezTo>
                <a:cubicBezTo>
                  <a:pt x="404446" y="3762889"/>
                  <a:pt x="404446" y="3744234"/>
                  <a:pt x="404446" y="3725580"/>
                </a:cubicBezTo>
                <a:cubicBezTo>
                  <a:pt x="368137" y="3739572"/>
                  <a:pt x="327289" y="3716254"/>
                  <a:pt x="309134" y="3674282"/>
                </a:cubicBezTo>
                <a:cubicBezTo>
                  <a:pt x="295518" y="3627645"/>
                  <a:pt x="309134" y="3581010"/>
                  <a:pt x="340905" y="3567019"/>
                </a:cubicBezTo>
                <a:cubicBezTo>
                  <a:pt x="340905" y="3567019"/>
                  <a:pt x="340905" y="3567019"/>
                  <a:pt x="472527" y="3511058"/>
                </a:cubicBezTo>
                <a:cubicBezTo>
                  <a:pt x="463449" y="3501729"/>
                  <a:pt x="454372" y="3492403"/>
                  <a:pt x="449833" y="3478413"/>
                </a:cubicBezTo>
                <a:cubicBezTo>
                  <a:pt x="445295" y="3464421"/>
                  <a:pt x="440756" y="3450430"/>
                  <a:pt x="440756" y="3441103"/>
                </a:cubicBezTo>
                <a:cubicBezTo>
                  <a:pt x="440756" y="3441103"/>
                  <a:pt x="440756" y="3441103"/>
                  <a:pt x="377214" y="3464421"/>
                </a:cubicBezTo>
                <a:cubicBezTo>
                  <a:pt x="345444" y="3478413"/>
                  <a:pt x="304595" y="3455095"/>
                  <a:pt x="286441" y="3413122"/>
                </a:cubicBezTo>
                <a:cubicBezTo>
                  <a:pt x="268286" y="3366486"/>
                  <a:pt x="281902" y="3319853"/>
                  <a:pt x="313673" y="3305860"/>
                </a:cubicBezTo>
                <a:cubicBezTo>
                  <a:pt x="313673" y="3305860"/>
                  <a:pt x="313673" y="3305860"/>
                  <a:pt x="331828" y="3301196"/>
                </a:cubicBezTo>
                <a:cubicBezTo>
                  <a:pt x="318212" y="3254562"/>
                  <a:pt x="327289" y="3207925"/>
                  <a:pt x="359060" y="3198599"/>
                </a:cubicBezTo>
                <a:cubicBezTo>
                  <a:pt x="359060" y="3198599"/>
                  <a:pt x="359060" y="3198599"/>
                  <a:pt x="7875117" y="36713"/>
                </a:cubicBezTo>
                <a:cubicBezTo>
                  <a:pt x="7906888" y="22721"/>
                  <a:pt x="7947736" y="50703"/>
                  <a:pt x="7965891" y="92675"/>
                </a:cubicBezTo>
                <a:cubicBezTo>
                  <a:pt x="7965891" y="92675"/>
                  <a:pt x="7965891" y="92675"/>
                  <a:pt x="8092974" y="41375"/>
                </a:cubicBezTo>
                <a:cubicBezTo>
                  <a:pt x="8124745" y="27386"/>
                  <a:pt x="8165593" y="50703"/>
                  <a:pt x="8183747" y="92675"/>
                </a:cubicBezTo>
                <a:cubicBezTo>
                  <a:pt x="8201903" y="139310"/>
                  <a:pt x="8188287" y="185947"/>
                  <a:pt x="8156515" y="195273"/>
                </a:cubicBezTo>
                <a:cubicBezTo>
                  <a:pt x="8156515" y="195273"/>
                  <a:pt x="8156515" y="195273"/>
                  <a:pt x="8056665" y="237246"/>
                </a:cubicBezTo>
                <a:cubicBezTo>
                  <a:pt x="8065742" y="246573"/>
                  <a:pt x="8074819" y="260564"/>
                  <a:pt x="8079358" y="274554"/>
                </a:cubicBezTo>
                <a:cubicBezTo>
                  <a:pt x="8083897" y="283881"/>
                  <a:pt x="8088435" y="297872"/>
                  <a:pt x="8088435" y="311863"/>
                </a:cubicBezTo>
                <a:cubicBezTo>
                  <a:pt x="8088435" y="311863"/>
                  <a:pt x="8088435" y="311863"/>
                  <a:pt x="8492378" y="143975"/>
                </a:cubicBezTo>
                <a:cubicBezTo>
                  <a:pt x="8524148" y="125320"/>
                  <a:pt x="8569536" y="153302"/>
                  <a:pt x="8583152" y="195273"/>
                </a:cubicBezTo>
                <a:cubicBezTo>
                  <a:pt x="8601308" y="237246"/>
                  <a:pt x="8587692" y="283881"/>
                  <a:pt x="8555920" y="302536"/>
                </a:cubicBezTo>
                <a:cubicBezTo>
                  <a:pt x="8555920" y="302536"/>
                  <a:pt x="8555920" y="302536"/>
                  <a:pt x="8006739" y="531051"/>
                </a:cubicBezTo>
                <a:cubicBezTo>
                  <a:pt x="8020355" y="540376"/>
                  <a:pt x="8033971" y="554367"/>
                  <a:pt x="8043049" y="573021"/>
                </a:cubicBezTo>
                <a:cubicBezTo>
                  <a:pt x="8043049" y="573021"/>
                  <a:pt x="8043049" y="573021"/>
                  <a:pt x="8170131" y="521724"/>
                </a:cubicBezTo>
                <a:cubicBezTo>
                  <a:pt x="8201903" y="507732"/>
                  <a:pt x="8242751" y="531051"/>
                  <a:pt x="8260905" y="577685"/>
                </a:cubicBezTo>
                <a:cubicBezTo>
                  <a:pt x="8279060" y="619658"/>
                  <a:pt x="8265444" y="666292"/>
                  <a:pt x="8233673" y="680284"/>
                </a:cubicBezTo>
                <a:cubicBezTo>
                  <a:pt x="8242751" y="689610"/>
                  <a:pt x="8251828" y="698938"/>
                  <a:pt x="8256367" y="712929"/>
                </a:cubicBezTo>
                <a:cubicBezTo>
                  <a:pt x="8260905" y="726918"/>
                  <a:pt x="8265444" y="740910"/>
                  <a:pt x="8265444" y="750236"/>
                </a:cubicBezTo>
                <a:cubicBezTo>
                  <a:pt x="8265444" y="750236"/>
                  <a:pt x="8265444" y="750236"/>
                  <a:pt x="8437914" y="680284"/>
                </a:cubicBezTo>
                <a:cubicBezTo>
                  <a:pt x="8469685" y="666292"/>
                  <a:pt x="8510532" y="689610"/>
                  <a:pt x="8528688" y="731583"/>
                </a:cubicBezTo>
                <a:cubicBezTo>
                  <a:pt x="8546844" y="773554"/>
                  <a:pt x="8537764" y="815527"/>
                  <a:pt x="8510532" y="834181"/>
                </a:cubicBezTo>
                <a:cubicBezTo>
                  <a:pt x="8510532" y="834181"/>
                  <a:pt x="8510532" y="834181"/>
                  <a:pt x="10475784" y="4068"/>
                </a:cubicBezTo>
                <a:cubicBezTo>
                  <a:pt x="10485996" y="570"/>
                  <a:pt x="10496492" y="-596"/>
                  <a:pt x="10506772" y="2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1BF8EE-969D-C5B8-B811-AC67363CCD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3604" y="678728"/>
            <a:ext cx="7440613" cy="275027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7B9AD80-6E97-943A-8295-5E8524799D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060" y="3692092"/>
            <a:ext cx="7440613" cy="263164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27649-1215-04E8-5E40-0537A67B4F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471" y="436129"/>
            <a:ext cx="3213100" cy="598574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6B635E4-F961-1643-50B5-0CD50AB5D5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21126" y="436129"/>
            <a:ext cx="3213100" cy="257030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7EDC657-5BEE-FC0D-0869-A860CEAE0E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7781" y="436129"/>
            <a:ext cx="3213100" cy="257030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051E20C-A58E-E434-D022-F25AD52A10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76254" y="3207326"/>
            <a:ext cx="3213100" cy="33735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5A461BBD-677B-2B4B-94FC-FAB14936F0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6436" y="0"/>
            <a:ext cx="5375564" cy="6858000"/>
          </a:xfrm>
          <a:custGeom>
            <a:avLst/>
            <a:gdLst>
              <a:gd name="connsiteX0" fmla="*/ 8938420 w 13146088"/>
              <a:gd name="connsiteY0" fmla="*/ 3666269 h 13716000"/>
              <a:gd name="connsiteX1" fmla="*/ 5746688 w 13146088"/>
              <a:gd name="connsiteY1" fmla="*/ 6858000 h 13716000"/>
              <a:gd name="connsiteX2" fmla="*/ 8938420 w 13146088"/>
              <a:gd name="connsiteY2" fmla="*/ 10049731 h 13716000"/>
              <a:gd name="connsiteX3" fmla="*/ 12130150 w 13146088"/>
              <a:gd name="connsiteY3" fmla="*/ 6858000 h 13716000"/>
              <a:gd name="connsiteX4" fmla="*/ 8938420 w 13146088"/>
              <a:gd name="connsiteY4" fmla="*/ 3666269 h 13716000"/>
              <a:gd name="connsiteX5" fmla="*/ 3207364 w 13146088"/>
              <a:gd name="connsiteY5" fmla="*/ 0 h 13716000"/>
              <a:gd name="connsiteX6" fmla="*/ 13146088 w 13146088"/>
              <a:gd name="connsiteY6" fmla="*/ 0 h 13716000"/>
              <a:gd name="connsiteX7" fmla="*/ 13146088 w 13146088"/>
              <a:gd name="connsiteY7" fmla="*/ 13716000 h 13716000"/>
              <a:gd name="connsiteX8" fmla="*/ 3207364 w 13146088"/>
              <a:gd name="connsiteY8" fmla="*/ 13716000 h 13716000"/>
              <a:gd name="connsiteX9" fmla="*/ 2928428 w 13146088"/>
              <a:gd name="connsiteY9" fmla="*/ 13474380 h 13716000"/>
              <a:gd name="connsiteX10" fmla="*/ 0 w 13146088"/>
              <a:gd name="connsiteY10" fmla="*/ 6858000 h 13716000"/>
              <a:gd name="connsiteX11" fmla="*/ 2928428 w 13146088"/>
              <a:gd name="connsiteY11" fmla="*/ 241621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6088" h="13716000">
                <a:moveTo>
                  <a:pt x="8938420" y="3666269"/>
                </a:moveTo>
                <a:cubicBezTo>
                  <a:pt x="7175676" y="3666269"/>
                  <a:pt x="5746688" y="5095257"/>
                  <a:pt x="5746688" y="6858000"/>
                </a:cubicBezTo>
                <a:cubicBezTo>
                  <a:pt x="5746688" y="8620744"/>
                  <a:pt x="7175676" y="10049731"/>
                  <a:pt x="8938420" y="10049731"/>
                </a:cubicBezTo>
                <a:cubicBezTo>
                  <a:pt x="10701164" y="10049731"/>
                  <a:pt x="12130150" y="8620744"/>
                  <a:pt x="12130150" y="6858000"/>
                </a:cubicBezTo>
                <a:cubicBezTo>
                  <a:pt x="12130150" y="5095257"/>
                  <a:pt x="10701164" y="3666269"/>
                  <a:pt x="8938420" y="3666269"/>
                </a:cubicBezTo>
                <a:close/>
                <a:moveTo>
                  <a:pt x="3207364" y="0"/>
                </a:moveTo>
                <a:lnTo>
                  <a:pt x="13146088" y="0"/>
                </a:lnTo>
                <a:lnTo>
                  <a:pt x="13146088" y="13716000"/>
                </a:lnTo>
                <a:lnTo>
                  <a:pt x="3207364" y="13716000"/>
                </a:lnTo>
                <a:lnTo>
                  <a:pt x="2928428" y="13474380"/>
                </a:lnTo>
                <a:cubicBezTo>
                  <a:pt x="1129433" y="11839294"/>
                  <a:pt x="0" y="9480544"/>
                  <a:pt x="0" y="6858000"/>
                </a:cubicBezTo>
                <a:cubicBezTo>
                  <a:pt x="0" y="4235457"/>
                  <a:pt x="1129433" y="1876706"/>
                  <a:pt x="2928428" y="2416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2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4099B-15B9-C5D4-1C54-933190A9FD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488" y="290513"/>
            <a:ext cx="3921125" cy="28130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AD4AE91-0C5B-E5A9-A09B-66D41D7D26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13997" y="290513"/>
            <a:ext cx="3921125" cy="2813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EF381AB-96EB-F4E4-AB77-A98B3DCCFC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3997" y="3283095"/>
            <a:ext cx="3921125" cy="2813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83EF22-B8F1-C965-EF81-D42A3A10B1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486" y="477837"/>
            <a:ext cx="1746250" cy="59023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42D5579-77B1-DD1C-6E12-03D1BE8D95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69704" y="477837"/>
            <a:ext cx="1746250" cy="59023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9E32B9-00B1-303D-CFCD-3322E55AD9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82785" y="477837"/>
            <a:ext cx="1746250" cy="59023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36B75-6473-4EFF-12CA-162813387D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ame 79">
            <a:extLst>
              <a:ext uri="{FF2B5EF4-FFF2-40B4-BE49-F238E27FC236}">
                <a16:creationId xmlns:a16="http://schemas.microsoft.com/office/drawing/2014/main" id="{B9F0D5DE-4C77-B84B-BEA5-D2100A5F7AA1}"/>
              </a:ext>
            </a:extLst>
          </p:cNvPr>
          <p:cNvSpPr/>
          <p:nvPr userDrawn="1"/>
        </p:nvSpPr>
        <p:spPr>
          <a:xfrm>
            <a:off x="7079138" y="1548940"/>
            <a:ext cx="2905208" cy="3215058"/>
          </a:xfrm>
          <a:prstGeom prst="frame">
            <a:avLst>
              <a:gd name="adj1" fmla="val 6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3812E93-BD98-674A-AD62-505642112EDD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818243" y="1774949"/>
            <a:ext cx="2910927" cy="3227099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4016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A2960AC-C0F0-1C4F-9136-647E104DF1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396876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E985067-514C-4E4D-8270-C19347706F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800" y="3617844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53A8D2B-A8C1-E943-B076-10DE64FA79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28122" y="3617844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7E9207C-DB94-D844-8E2A-A4C054D88D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8122" y="396874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2D075ED-EF00-6A4A-95E7-B256F920E1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51444" y="396874"/>
            <a:ext cx="6102626" cy="6017178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085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Wor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87D31B8-3FDF-6F4F-8564-12355697108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800" y="396874"/>
            <a:ext cx="6102626" cy="6017178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B6545B8-7D9C-D241-9164-4B1E5DD3E1C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04990" y="396876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1E2408A-EEC2-9B49-B073-EBC90BAA80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04990" y="3617844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4A3D7AD-59D9-7842-B283-9E1AB0D048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28312" y="3617844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6CBF509C-01C0-1A48-A362-F01B39CFEF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528312" y="396874"/>
            <a:ext cx="2325758" cy="2843282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789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7720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404786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6216329" y="1936699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9027872" y="1936700"/>
            <a:ext cx="2553493" cy="4122215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9059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Member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7312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495585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383858" y="4042314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80CF60E1-B74C-0E4D-A3FA-6FC0E23B1A6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7312" y="1896743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81D74971-3D90-354D-BE87-379D799C9F8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495585" y="1896743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4BD6CB6-DAFC-8548-9325-3337E587FF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83858" y="1896743"/>
            <a:ext cx="1828800" cy="197664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911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29" grpId="0" animBg="1"/>
      <p:bldP spid="30" grpId="0" animBg="1"/>
      <p:bldP spid="3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9AB1F32-A27A-9A4A-8EF9-F0B92E88BB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21722"/>
            <a:ext cx="12191999" cy="6017178"/>
          </a:xfrm>
          <a:custGeom>
            <a:avLst/>
            <a:gdLst>
              <a:gd name="connsiteX0" fmla="*/ 3474209 w 12191999"/>
              <a:gd name="connsiteY0" fmla="*/ 0 h 6017178"/>
              <a:gd name="connsiteX1" fmla="*/ 12103246 w 12191999"/>
              <a:gd name="connsiteY1" fmla="*/ 0 h 6017178"/>
              <a:gd name="connsiteX2" fmla="*/ 12191999 w 12191999"/>
              <a:gd name="connsiteY2" fmla="*/ 88753 h 6017178"/>
              <a:gd name="connsiteX3" fmla="*/ 12191999 w 12191999"/>
              <a:gd name="connsiteY3" fmla="*/ 6017178 h 6017178"/>
              <a:gd name="connsiteX4" fmla="*/ 3385456 w 12191999"/>
              <a:gd name="connsiteY4" fmla="*/ 6017178 h 6017178"/>
              <a:gd name="connsiteX5" fmla="*/ 3385456 w 12191999"/>
              <a:gd name="connsiteY5" fmla="*/ 88753 h 6017178"/>
              <a:gd name="connsiteX6" fmla="*/ 3474209 w 12191999"/>
              <a:gd name="connsiteY6" fmla="*/ 0 h 6017178"/>
              <a:gd name="connsiteX7" fmla="*/ 11240 w 12191999"/>
              <a:gd name="connsiteY7" fmla="*/ 0 h 6017178"/>
              <a:gd name="connsiteX8" fmla="*/ 750761 w 12191999"/>
              <a:gd name="connsiteY8" fmla="*/ 0 h 6017178"/>
              <a:gd name="connsiteX9" fmla="*/ 762001 w 12191999"/>
              <a:gd name="connsiteY9" fmla="*/ 11240 h 6017178"/>
              <a:gd name="connsiteX10" fmla="*/ 762000 w 12191999"/>
              <a:gd name="connsiteY10" fmla="*/ 6017178 h 6017178"/>
              <a:gd name="connsiteX11" fmla="*/ 0 w 12191999"/>
              <a:gd name="connsiteY11" fmla="*/ 6017178 h 6017178"/>
              <a:gd name="connsiteX12" fmla="*/ 0 w 12191999"/>
              <a:gd name="connsiteY12" fmla="*/ 11240 h 6017178"/>
              <a:gd name="connsiteX13" fmla="*/ 11240 w 12191999"/>
              <a:gd name="connsiteY13" fmla="*/ 0 h 60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017178">
                <a:moveTo>
                  <a:pt x="3474209" y="0"/>
                </a:moveTo>
                <a:lnTo>
                  <a:pt x="12103246" y="0"/>
                </a:lnTo>
                <a:cubicBezTo>
                  <a:pt x="12152263" y="0"/>
                  <a:pt x="12191999" y="39736"/>
                  <a:pt x="12191999" y="88753"/>
                </a:cubicBezTo>
                <a:lnTo>
                  <a:pt x="12191999" y="6017178"/>
                </a:lnTo>
                <a:lnTo>
                  <a:pt x="3385456" y="6017178"/>
                </a:lnTo>
                <a:lnTo>
                  <a:pt x="3385456" y="88753"/>
                </a:lnTo>
                <a:cubicBezTo>
                  <a:pt x="3385456" y="39736"/>
                  <a:pt x="3425192" y="0"/>
                  <a:pt x="3474209" y="0"/>
                </a:cubicBezTo>
                <a:close/>
                <a:moveTo>
                  <a:pt x="11240" y="0"/>
                </a:moveTo>
                <a:lnTo>
                  <a:pt x="750761" y="0"/>
                </a:lnTo>
                <a:cubicBezTo>
                  <a:pt x="756969" y="0"/>
                  <a:pt x="762001" y="5032"/>
                  <a:pt x="762001" y="11240"/>
                </a:cubicBezTo>
                <a:cubicBezTo>
                  <a:pt x="762001" y="2013219"/>
                  <a:pt x="762000" y="4015199"/>
                  <a:pt x="762000" y="6017178"/>
                </a:cubicBezTo>
                <a:lnTo>
                  <a:pt x="0" y="6017178"/>
                </a:lnTo>
                <a:lnTo>
                  <a:pt x="0" y="11240"/>
                </a:lnTo>
                <a:cubicBezTo>
                  <a:pt x="0" y="5032"/>
                  <a:pt x="5032" y="0"/>
                  <a:pt x="1124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0925434-6C8B-724F-8AC1-52E1B93D4E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819" y="419100"/>
            <a:ext cx="2325758" cy="170361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EBC8C86-AB77-AB48-85EF-F121F302B8F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5819" y="2577193"/>
            <a:ext cx="2325758" cy="170361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EF74732-F49A-B744-9E2D-C1F95A0C83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819" y="4735286"/>
            <a:ext cx="2325758" cy="1703614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bg1"/>
            </a:fgClr>
            <a:bgClr>
              <a:schemeClr val="tx2">
                <a:lumMod val="20000"/>
                <a:lumOff val="80000"/>
              </a:schemeClr>
            </a:bgClr>
          </a:pattFill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5746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id="{D20664B8-B7FB-71E0-2034-330D4426A4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871913"/>
          </a:xfrm>
          <a:custGeom>
            <a:avLst/>
            <a:gdLst>
              <a:gd name="connsiteX0" fmla="*/ 0 w 24387176"/>
              <a:gd name="connsiteY0" fmla="*/ 0 h 10039325"/>
              <a:gd name="connsiteX1" fmla="*/ 24387176 w 24387176"/>
              <a:gd name="connsiteY1" fmla="*/ 0 h 10039325"/>
              <a:gd name="connsiteX2" fmla="*/ 24387176 w 24387176"/>
              <a:gd name="connsiteY2" fmla="*/ 6418932 h 10039325"/>
              <a:gd name="connsiteX3" fmla="*/ 24323944 w 24387176"/>
              <a:gd name="connsiteY3" fmla="*/ 6485853 h 10039325"/>
              <a:gd name="connsiteX4" fmla="*/ 19805034 w 24387176"/>
              <a:gd name="connsiteY4" fmla="*/ 9556955 h 10039325"/>
              <a:gd name="connsiteX5" fmla="*/ 16501398 w 24387176"/>
              <a:gd name="connsiteY5" fmla="*/ 9999406 h 10039325"/>
              <a:gd name="connsiteX6" fmla="*/ 12135875 w 24387176"/>
              <a:gd name="connsiteY6" fmla="*/ 8642555 h 10039325"/>
              <a:gd name="connsiteX7" fmla="*/ 4702688 w 24387176"/>
              <a:gd name="connsiteY7" fmla="*/ 4778477 h 10039325"/>
              <a:gd name="connsiteX8" fmla="*/ 56802 w 24387176"/>
              <a:gd name="connsiteY8" fmla="*/ 4969746 h 10039325"/>
              <a:gd name="connsiteX9" fmla="*/ 0 w 24387176"/>
              <a:gd name="connsiteY9" fmla="*/ 4975264 h 10039325"/>
              <a:gd name="connsiteX0" fmla="*/ 0 w 24387176"/>
              <a:gd name="connsiteY0" fmla="*/ 0 h 10039325"/>
              <a:gd name="connsiteX1" fmla="*/ 24387176 w 24387176"/>
              <a:gd name="connsiteY1" fmla="*/ 0 h 10039325"/>
              <a:gd name="connsiteX2" fmla="*/ 24387176 w 24387176"/>
              <a:gd name="connsiteY2" fmla="*/ 6418932 h 10039325"/>
              <a:gd name="connsiteX3" fmla="*/ 24323944 w 24387176"/>
              <a:gd name="connsiteY3" fmla="*/ 6485853 h 10039325"/>
              <a:gd name="connsiteX4" fmla="*/ 19805034 w 24387176"/>
              <a:gd name="connsiteY4" fmla="*/ 9556955 h 10039325"/>
              <a:gd name="connsiteX5" fmla="*/ 16501398 w 24387176"/>
              <a:gd name="connsiteY5" fmla="*/ 9999406 h 10039325"/>
              <a:gd name="connsiteX6" fmla="*/ 12135875 w 24387176"/>
              <a:gd name="connsiteY6" fmla="*/ 8642555 h 10039325"/>
              <a:gd name="connsiteX7" fmla="*/ 5068448 w 24387176"/>
              <a:gd name="connsiteY7" fmla="*/ 5065860 h 10039325"/>
              <a:gd name="connsiteX8" fmla="*/ 56802 w 24387176"/>
              <a:gd name="connsiteY8" fmla="*/ 4969746 h 10039325"/>
              <a:gd name="connsiteX9" fmla="*/ 0 w 24387176"/>
              <a:gd name="connsiteY9" fmla="*/ 4975264 h 10039325"/>
              <a:gd name="connsiteX10" fmla="*/ 0 w 24387176"/>
              <a:gd name="connsiteY10" fmla="*/ 0 h 10039325"/>
              <a:gd name="connsiteX0" fmla="*/ 0 w 24387176"/>
              <a:gd name="connsiteY0" fmla="*/ 0 h 10039325"/>
              <a:gd name="connsiteX1" fmla="*/ 24387176 w 24387176"/>
              <a:gd name="connsiteY1" fmla="*/ 0 h 10039325"/>
              <a:gd name="connsiteX2" fmla="*/ 24387176 w 24387176"/>
              <a:gd name="connsiteY2" fmla="*/ 6418932 h 10039325"/>
              <a:gd name="connsiteX3" fmla="*/ 24323944 w 24387176"/>
              <a:gd name="connsiteY3" fmla="*/ 6485853 h 10039325"/>
              <a:gd name="connsiteX4" fmla="*/ 19805034 w 24387176"/>
              <a:gd name="connsiteY4" fmla="*/ 9556955 h 10039325"/>
              <a:gd name="connsiteX5" fmla="*/ 16501398 w 24387176"/>
              <a:gd name="connsiteY5" fmla="*/ 9999406 h 10039325"/>
              <a:gd name="connsiteX6" fmla="*/ 12135875 w 24387176"/>
              <a:gd name="connsiteY6" fmla="*/ 8642555 h 10039325"/>
              <a:gd name="connsiteX7" fmla="*/ 5068448 w 24387176"/>
              <a:gd name="connsiteY7" fmla="*/ 5065860 h 10039325"/>
              <a:gd name="connsiteX8" fmla="*/ 56802 w 24387176"/>
              <a:gd name="connsiteY8" fmla="*/ 4969746 h 10039325"/>
              <a:gd name="connsiteX9" fmla="*/ 0 w 24387176"/>
              <a:gd name="connsiteY9" fmla="*/ 4975264 h 10039325"/>
              <a:gd name="connsiteX10" fmla="*/ 0 w 24387176"/>
              <a:gd name="connsiteY10" fmla="*/ 0 h 10039325"/>
              <a:gd name="connsiteX0" fmla="*/ 0 w 24387176"/>
              <a:gd name="connsiteY0" fmla="*/ 0 h 10039325"/>
              <a:gd name="connsiteX1" fmla="*/ 24387176 w 24387176"/>
              <a:gd name="connsiteY1" fmla="*/ 0 h 10039325"/>
              <a:gd name="connsiteX2" fmla="*/ 24387176 w 24387176"/>
              <a:gd name="connsiteY2" fmla="*/ 6418932 h 10039325"/>
              <a:gd name="connsiteX3" fmla="*/ 24323944 w 24387176"/>
              <a:gd name="connsiteY3" fmla="*/ 6485853 h 10039325"/>
              <a:gd name="connsiteX4" fmla="*/ 19805034 w 24387176"/>
              <a:gd name="connsiteY4" fmla="*/ 9556955 h 10039325"/>
              <a:gd name="connsiteX5" fmla="*/ 16501398 w 24387176"/>
              <a:gd name="connsiteY5" fmla="*/ 9999406 h 10039325"/>
              <a:gd name="connsiteX6" fmla="*/ 12135875 w 24387176"/>
              <a:gd name="connsiteY6" fmla="*/ 8511927 h 10039325"/>
              <a:gd name="connsiteX7" fmla="*/ 5068448 w 24387176"/>
              <a:gd name="connsiteY7" fmla="*/ 5065860 h 10039325"/>
              <a:gd name="connsiteX8" fmla="*/ 56802 w 24387176"/>
              <a:gd name="connsiteY8" fmla="*/ 4969746 h 10039325"/>
              <a:gd name="connsiteX9" fmla="*/ 0 w 24387176"/>
              <a:gd name="connsiteY9" fmla="*/ 4975264 h 10039325"/>
              <a:gd name="connsiteX10" fmla="*/ 0 w 24387176"/>
              <a:gd name="connsiteY10" fmla="*/ 0 h 10039325"/>
              <a:gd name="connsiteX0" fmla="*/ 0 w 24387176"/>
              <a:gd name="connsiteY0" fmla="*/ 0 h 10039325"/>
              <a:gd name="connsiteX1" fmla="*/ 24387176 w 24387176"/>
              <a:gd name="connsiteY1" fmla="*/ 0 h 10039325"/>
              <a:gd name="connsiteX2" fmla="*/ 24387176 w 24387176"/>
              <a:gd name="connsiteY2" fmla="*/ 6418932 h 10039325"/>
              <a:gd name="connsiteX3" fmla="*/ 24323944 w 24387176"/>
              <a:gd name="connsiteY3" fmla="*/ 6485853 h 10039325"/>
              <a:gd name="connsiteX4" fmla="*/ 19805034 w 24387176"/>
              <a:gd name="connsiteY4" fmla="*/ 9556955 h 10039325"/>
              <a:gd name="connsiteX5" fmla="*/ 16501398 w 24387176"/>
              <a:gd name="connsiteY5" fmla="*/ 9999406 h 10039325"/>
              <a:gd name="connsiteX6" fmla="*/ 12135875 w 24387176"/>
              <a:gd name="connsiteY6" fmla="*/ 8511927 h 10039325"/>
              <a:gd name="connsiteX7" fmla="*/ 5068448 w 24387176"/>
              <a:gd name="connsiteY7" fmla="*/ 5065860 h 10039325"/>
              <a:gd name="connsiteX8" fmla="*/ 56802 w 24387176"/>
              <a:gd name="connsiteY8" fmla="*/ 4969746 h 10039325"/>
              <a:gd name="connsiteX9" fmla="*/ 0 w 24387176"/>
              <a:gd name="connsiteY9" fmla="*/ 4975264 h 10039325"/>
              <a:gd name="connsiteX10" fmla="*/ 0 w 24387176"/>
              <a:gd name="connsiteY10" fmla="*/ 0 h 100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7176" h="10039325">
                <a:moveTo>
                  <a:pt x="0" y="0"/>
                </a:moveTo>
                <a:lnTo>
                  <a:pt x="24387176" y="0"/>
                </a:lnTo>
                <a:lnTo>
                  <a:pt x="24387176" y="6418932"/>
                </a:lnTo>
                <a:lnTo>
                  <a:pt x="24323944" y="6485853"/>
                </a:lnTo>
                <a:cubicBezTo>
                  <a:pt x="22301534" y="8586568"/>
                  <a:pt x="20492196" y="9293153"/>
                  <a:pt x="19805034" y="9556955"/>
                </a:cubicBezTo>
                <a:cubicBezTo>
                  <a:pt x="19072062" y="9838344"/>
                  <a:pt x="17779590" y="10151806"/>
                  <a:pt x="16501398" y="9999406"/>
                </a:cubicBezTo>
                <a:cubicBezTo>
                  <a:pt x="14715204" y="9820880"/>
                  <a:pt x="13780110" y="9464813"/>
                  <a:pt x="12135875" y="8511927"/>
                </a:cubicBezTo>
                <a:cubicBezTo>
                  <a:pt x="10491640" y="7559041"/>
                  <a:pt x="7393777" y="5719705"/>
                  <a:pt x="5068448" y="5065860"/>
                </a:cubicBezTo>
                <a:cubicBezTo>
                  <a:pt x="3615117" y="4657207"/>
                  <a:pt x="1442680" y="4808051"/>
                  <a:pt x="56802" y="4969746"/>
                </a:cubicBezTo>
                <a:lnTo>
                  <a:pt x="0" y="497526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6572A6-122E-ED41-B100-360EBC6286E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5C9BC-8B6B-6F4C-AD7A-B6364F94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9DACD-42F6-BD4C-9DE4-D06689A99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91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3" r:id="rId2"/>
    <p:sldLayoutId id="2147483660" r:id="rId3"/>
    <p:sldLayoutId id="2147483661" r:id="rId4"/>
    <p:sldLayoutId id="2147483666" r:id="rId5"/>
    <p:sldLayoutId id="2147483663" r:id="rId6"/>
    <p:sldLayoutId id="2147483670" r:id="rId7"/>
    <p:sldLayoutId id="2147483667" r:id="rId8"/>
    <p:sldLayoutId id="2147483665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E2C788-3C7A-D75D-3148-501D99C57B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16" b="12516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DA5C48-B901-E2C1-F8E0-EF0DD69107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01B03F3-DA10-73A6-4709-E97CB97EBE9A}"/>
              </a:ext>
            </a:extLst>
          </p:cNvPr>
          <p:cNvSpPr/>
          <p:nvPr/>
        </p:nvSpPr>
        <p:spPr>
          <a:xfrm>
            <a:off x="5480050" y="4105217"/>
            <a:ext cx="1231900" cy="316818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Montserrat" panose="00000500000000000000" pitchFamily="2" charset="0"/>
              </a:rPr>
              <a:t>START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F81AB7-7E92-3CEE-E3D6-11D20D7EE947}"/>
              </a:ext>
            </a:extLst>
          </p:cNvPr>
          <p:cNvSpPr txBox="1"/>
          <p:nvPr/>
        </p:nvSpPr>
        <p:spPr>
          <a:xfrm>
            <a:off x="4530509" y="2781778"/>
            <a:ext cx="3130986" cy="132343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Montserrat" panose="00000500000000000000" pitchFamily="2" charset="0"/>
              </a:rPr>
              <a:t>DEED</a:t>
            </a:r>
          </a:p>
        </p:txBody>
      </p:sp>
    </p:spTree>
    <p:extLst>
      <p:ext uri="{BB962C8B-B14F-4D97-AF65-F5344CB8AC3E}">
        <p14:creationId xmlns:p14="http://schemas.microsoft.com/office/powerpoint/2010/main" val="34840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05CFD84-7B48-3139-7D70-DADEF7488A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36" r="3536"/>
          <a:stretch>
            <a:fillRect/>
          </a:stretch>
        </p:blipFill>
        <p:spPr/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FBC93F3-4796-FB64-E539-0A976DA4D9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536" r="3536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4326A96-6E2F-877F-BC89-EFD22D4231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0763" r="10763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BA12C8-6375-CF66-D6A8-A0144306C2CC}"/>
              </a:ext>
            </a:extLst>
          </p:cNvPr>
          <p:cNvSpPr txBox="1"/>
          <p:nvPr/>
        </p:nvSpPr>
        <p:spPr>
          <a:xfrm>
            <a:off x="8756506" y="447133"/>
            <a:ext cx="3014004" cy="227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4BDBD-6EF6-C0D4-41D1-8C9C0B456A34}"/>
              </a:ext>
            </a:extLst>
          </p:cNvPr>
          <p:cNvSpPr txBox="1"/>
          <p:nvPr/>
        </p:nvSpPr>
        <p:spPr>
          <a:xfrm>
            <a:off x="8756506" y="3419077"/>
            <a:ext cx="3014004" cy="227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8060B-5EAE-D8FC-3DEE-CAE9D6462E4D}"/>
              </a:ext>
            </a:extLst>
          </p:cNvPr>
          <p:cNvSpPr txBox="1"/>
          <p:nvPr/>
        </p:nvSpPr>
        <p:spPr>
          <a:xfrm>
            <a:off x="471488" y="3429000"/>
            <a:ext cx="3242384" cy="200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7155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2471BF4-20C8-AE21-9BBF-189C274AB8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6192" r="16192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F2ABD96-E836-BAB5-F014-419476912CC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734" r="22734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38E49EBA-3743-F6AA-6E56-B96B7527B1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9313" r="19313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F973788-7B81-F11E-687A-D75C84CE428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 l="22734" r="22734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2EE6183-4292-5792-341B-A2E09CBFEB9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l="22734" r="22734"/>
          <a:stretch>
            <a:fillRect/>
          </a:stretch>
        </p:blipFill>
        <p:spPr/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4A63E3-6B39-1349-4939-EAE5B755D551}"/>
              </a:ext>
            </a:extLst>
          </p:cNvPr>
          <p:cNvSpPr/>
          <p:nvPr/>
        </p:nvSpPr>
        <p:spPr>
          <a:xfrm>
            <a:off x="304800" y="396875"/>
            <a:ext cx="6102626" cy="6017178"/>
          </a:xfrm>
          <a:prstGeom prst="rect">
            <a:avLst/>
          </a:prstGeom>
          <a:solidFill>
            <a:schemeClr val="accent5">
              <a:lumMod val="50000"/>
              <a:alpha val="4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2F5217-B312-B40C-8237-9362935E0503}"/>
              </a:ext>
            </a:extLst>
          </p:cNvPr>
          <p:cNvSpPr txBox="1"/>
          <p:nvPr/>
        </p:nvSpPr>
        <p:spPr>
          <a:xfrm>
            <a:off x="1021096" y="2101790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94EFB7-EABB-24C5-2385-4C8E7317C3E3}"/>
              </a:ext>
            </a:extLst>
          </p:cNvPr>
          <p:cNvSpPr txBox="1"/>
          <p:nvPr/>
        </p:nvSpPr>
        <p:spPr>
          <a:xfrm>
            <a:off x="1021097" y="151729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EA73F5-C42C-7C69-13FA-D14B7887161D}"/>
              </a:ext>
            </a:extLst>
          </p:cNvPr>
          <p:cNvSpPr txBox="1"/>
          <p:nvPr/>
        </p:nvSpPr>
        <p:spPr>
          <a:xfrm>
            <a:off x="1021095" y="3937551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56B62FA-556D-D0BC-747E-8E08C90703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75" b="377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8DB60-022E-833F-0516-341A128FCAB1}"/>
              </a:ext>
            </a:extLst>
          </p:cNvPr>
          <p:cNvSpPr txBox="1"/>
          <p:nvPr/>
        </p:nvSpPr>
        <p:spPr>
          <a:xfrm>
            <a:off x="634862" y="1116118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E1572-6F4C-540B-A57E-5BD2A3F27039}"/>
              </a:ext>
            </a:extLst>
          </p:cNvPr>
          <p:cNvSpPr txBox="1"/>
          <p:nvPr/>
        </p:nvSpPr>
        <p:spPr>
          <a:xfrm>
            <a:off x="634863" y="531623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0A2EB-5918-69C4-F69F-97E7BB14EA06}"/>
              </a:ext>
            </a:extLst>
          </p:cNvPr>
          <p:cNvSpPr txBox="1"/>
          <p:nvPr/>
        </p:nvSpPr>
        <p:spPr>
          <a:xfrm>
            <a:off x="634861" y="2951879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A1E61-EA8C-D2BB-02C5-03B0E2DD5016}"/>
              </a:ext>
            </a:extLst>
          </p:cNvPr>
          <p:cNvSpPr txBox="1"/>
          <p:nvPr/>
        </p:nvSpPr>
        <p:spPr>
          <a:xfrm>
            <a:off x="634861" y="4693552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5698D-4A93-889D-3F77-93ED767A9BB9}"/>
              </a:ext>
            </a:extLst>
          </p:cNvPr>
          <p:cNvSpPr txBox="1"/>
          <p:nvPr/>
        </p:nvSpPr>
        <p:spPr>
          <a:xfrm>
            <a:off x="9736785" y="3013501"/>
            <a:ext cx="129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2DD83D-9185-7B8E-B5E2-B6234C3C6F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371" b="25371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E3A69-E6D7-D8BB-B0F1-1C1B3326B57D}"/>
              </a:ext>
            </a:extLst>
          </p:cNvPr>
          <p:cNvSpPr txBox="1"/>
          <p:nvPr/>
        </p:nvSpPr>
        <p:spPr>
          <a:xfrm>
            <a:off x="2097310" y="854285"/>
            <a:ext cx="7997380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7B88A-1B57-FEA4-38B5-33F47E06CCB1}"/>
              </a:ext>
            </a:extLst>
          </p:cNvPr>
          <p:cNvSpPr txBox="1"/>
          <p:nvPr/>
        </p:nvSpPr>
        <p:spPr>
          <a:xfrm>
            <a:off x="4619099" y="506986"/>
            <a:ext cx="295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0F5A7-5142-E501-233A-3CD900153E44}"/>
              </a:ext>
            </a:extLst>
          </p:cNvPr>
          <p:cNvSpPr txBox="1"/>
          <p:nvPr/>
        </p:nvSpPr>
        <p:spPr>
          <a:xfrm>
            <a:off x="409779" y="2227467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CB0B1-FB2E-ABB5-5EB8-E244944A3E7E}"/>
              </a:ext>
            </a:extLst>
          </p:cNvPr>
          <p:cNvSpPr txBox="1"/>
          <p:nvPr/>
        </p:nvSpPr>
        <p:spPr>
          <a:xfrm>
            <a:off x="409780" y="1642972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2D5928B-A608-986E-53AF-84EF282E87E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12988" b="12988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5CA807-F9D4-0DF8-8284-EE32E353080E}"/>
              </a:ext>
            </a:extLst>
          </p:cNvPr>
          <p:cNvSpPr/>
          <p:nvPr/>
        </p:nvSpPr>
        <p:spPr>
          <a:xfrm>
            <a:off x="2" y="407988"/>
            <a:ext cx="12191998" cy="6017178"/>
          </a:xfrm>
          <a:prstGeom prst="rect">
            <a:avLst/>
          </a:prstGeom>
          <a:solidFill>
            <a:schemeClr val="accent5">
              <a:lumMod val="50000"/>
              <a:alpha val="4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4C7B7C-CC74-3439-C5F7-45990F7046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4489" r="4489"/>
          <a:stretch>
            <a:fillRect/>
          </a:stretch>
        </p:blipFill>
        <p:spPr>
          <a:xfrm>
            <a:off x="789211" y="419100"/>
            <a:ext cx="2325758" cy="1703614"/>
          </a:xfr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3C16AF2-D82E-10B6-2FE4-C370CE740C0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4453" r="4453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CF7C0B6-8EA2-33DC-4227-756E2E77C00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t="1193" b="1193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AD3C66-C6ED-047D-38FA-0B83F5E42031}"/>
              </a:ext>
            </a:extLst>
          </p:cNvPr>
          <p:cNvSpPr txBox="1"/>
          <p:nvPr/>
        </p:nvSpPr>
        <p:spPr>
          <a:xfrm>
            <a:off x="4157395" y="2101790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2F9FC-E4E5-F185-E3E7-878032F795DC}"/>
              </a:ext>
            </a:extLst>
          </p:cNvPr>
          <p:cNvSpPr txBox="1"/>
          <p:nvPr/>
        </p:nvSpPr>
        <p:spPr>
          <a:xfrm>
            <a:off x="4157396" y="151729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9B823-0287-46AC-3799-D33969AD7265}"/>
              </a:ext>
            </a:extLst>
          </p:cNvPr>
          <p:cNvSpPr txBox="1"/>
          <p:nvPr/>
        </p:nvSpPr>
        <p:spPr>
          <a:xfrm>
            <a:off x="4157394" y="3937551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5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3104CE-A871-4CA1-43C9-5CEC521073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637" r="5637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3EC63-5991-B4AB-036D-C0625C300048}"/>
              </a:ext>
            </a:extLst>
          </p:cNvPr>
          <p:cNvSpPr txBox="1"/>
          <p:nvPr/>
        </p:nvSpPr>
        <p:spPr>
          <a:xfrm>
            <a:off x="8311663" y="881319"/>
            <a:ext cx="3515887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BA14DB-8732-FF8F-73CB-94C056735289}"/>
              </a:ext>
            </a:extLst>
          </p:cNvPr>
          <p:cNvSpPr txBox="1"/>
          <p:nvPr/>
        </p:nvSpPr>
        <p:spPr>
          <a:xfrm>
            <a:off x="8311662" y="474606"/>
            <a:ext cx="2618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47291-B0A0-8D7F-7BBB-4B32992607D6}"/>
              </a:ext>
            </a:extLst>
          </p:cNvPr>
          <p:cNvSpPr txBox="1"/>
          <p:nvPr/>
        </p:nvSpPr>
        <p:spPr>
          <a:xfrm>
            <a:off x="8311662" y="2885892"/>
            <a:ext cx="3515887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71CA40-2E26-ED77-DF8E-51773B6865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38" r="40138"/>
          <a:stretch/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4ABCAC4-755B-D987-311E-48C851AF83A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40183" r="40183"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F5D82CC-BB60-1F6D-5348-26BB9F84501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40138" r="40138"/>
          <a:stretch/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84A700-8DC1-7307-54F2-FAB4579DEB53}"/>
              </a:ext>
            </a:extLst>
          </p:cNvPr>
          <p:cNvSpPr txBox="1"/>
          <p:nvPr/>
        </p:nvSpPr>
        <p:spPr>
          <a:xfrm>
            <a:off x="6195869" y="816391"/>
            <a:ext cx="2592374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71CF0-BB71-3A26-7F85-505D7440011E}"/>
              </a:ext>
            </a:extLst>
          </p:cNvPr>
          <p:cNvSpPr txBox="1"/>
          <p:nvPr/>
        </p:nvSpPr>
        <p:spPr>
          <a:xfrm>
            <a:off x="6195867" y="47783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01678F-B3A4-7268-69D7-92048E2F3D22}"/>
              </a:ext>
            </a:extLst>
          </p:cNvPr>
          <p:cNvSpPr txBox="1"/>
          <p:nvPr/>
        </p:nvSpPr>
        <p:spPr>
          <a:xfrm>
            <a:off x="6195866" y="3549066"/>
            <a:ext cx="2592376" cy="283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DBFD4C-42CA-61B8-58A5-8054834D059A}"/>
              </a:ext>
            </a:extLst>
          </p:cNvPr>
          <p:cNvSpPr txBox="1"/>
          <p:nvPr/>
        </p:nvSpPr>
        <p:spPr>
          <a:xfrm>
            <a:off x="8955076" y="816391"/>
            <a:ext cx="2592374" cy="310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2227B-CA54-F20D-7FD7-2413111A8CC2}"/>
              </a:ext>
            </a:extLst>
          </p:cNvPr>
          <p:cNvSpPr txBox="1"/>
          <p:nvPr/>
        </p:nvSpPr>
        <p:spPr>
          <a:xfrm>
            <a:off x="8955074" y="477837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C5FA1-52DB-FDF9-1A56-CFB85FE13B4D}"/>
              </a:ext>
            </a:extLst>
          </p:cNvPr>
          <p:cNvSpPr txBox="1"/>
          <p:nvPr/>
        </p:nvSpPr>
        <p:spPr>
          <a:xfrm>
            <a:off x="8955073" y="3549066"/>
            <a:ext cx="2592376" cy="283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818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D9AF480-BE88-E132-F623-FF110681AD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1848" r="17852"/>
          <a:stretch/>
        </p:blipFill>
        <p:spPr>
          <a:xfrm>
            <a:off x="554471" y="436129"/>
            <a:ext cx="3213100" cy="5985741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C607823-5B81-0FBA-2699-6760C55102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328" r="832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0603D88-E41B-CC95-3FBA-C7A0C8C54B8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8328" r="8328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872A713-8923-F481-7D3A-36DC1542B5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8251" r="18251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8085F3-FE82-1E59-1E94-47F06691ED41}"/>
              </a:ext>
            </a:extLst>
          </p:cNvPr>
          <p:cNvSpPr txBox="1"/>
          <p:nvPr/>
        </p:nvSpPr>
        <p:spPr>
          <a:xfrm>
            <a:off x="3921126" y="3542932"/>
            <a:ext cx="4503305" cy="283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lorem ipsum,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BD6B6C-BFF2-6D6E-8875-EA5A8E67C9C2}"/>
              </a:ext>
            </a:extLst>
          </p:cNvPr>
          <p:cNvSpPr txBox="1"/>
          <p:nvPr/>
        </p:nvSpPr>
        <p:spPr>
          <a:xfrm>
            <a:off x="3917716" y="3204378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E3D3723-C8CF-7641-B94C-BA218975B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tx2"/>
              </a:gs>
            </a:gsLst>
            <a:lin ang="2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162D5B5-B1D0-0047-8B3D-D139AFD239F3}"/>
              </a:ext>
            </a:extLst>
          </p:cNvPr>
          <p:cNvGrpSpPr/>
          <p:nvPr/>
        </p:nvGrpSpPr>
        <p:grpSpPr>
          <a:xfrm>
            <a:off x="2466158" y="993230"/>
            <a:ext cx="2290899" cy="2250714"/>
            <a:chOff x="2466158" y="993230"/>
            <a:chExt cx="2290899" cy="225071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7585E50-0DCA-5546-B79D-AC8AF0792502}"/>
                </a:ext>
              </a:extLst>
            </p:cNvPr>
            <p:cNvSpPr/>
            <p:nvPr/>
          </p:nvSpPr>
          <p:spPr>
            <a:xfrm>
              <a:off x="2466158" y="993230"/>
              <a:ext cx="2290899" cy="2250714"/>
            </a:xfrm>
            <a:custGeom>
              <a:avLst/>
              <a:gdLst>
                <a:gd name="connsiteX0" fmla="*/ 60803 w 5239701"/>
                <a:gd name="connsiteY0" fmla="*/ 0 h 4122215"/>
                <a:gd name="connsiteX1" fmla="*/ 5178898 w 5239701"/>
                <a:gd name="connsiteY1" fmla="*/ 0 h 4122215"/>
                <a:gd name="connsiteX2" fmla="*/ 5239701 w 5239701"/>
                <a:gd name="connsiteY2" fmla="*/ 60803 h 4122215"/>
                <a:gd name="connsiteX3" fmla="*/ 5239701 w 5239701"/>
                <a:gd name="connsiteY3" fmla="*/ 4122215 h 4122215"/>
                <a:gd name="connsiteX4" fmla="*/ 0 w 5239701"/>
                <a:gd name="connsiteY4" fmla="*/ 4122215 h 4122215"/>
                <a:gd name="connsiteX5" fmla="*/ 0 w 5239701"/>
                <a:gd name="connsiteY5" fmla="*/ 60803 h 4122215"/>
                <a:gd name="connsiteX6" fmla="*/ 60803 w 5239701"/>
                <a:gd name="connsiteY6" fmla="*/ 0 h 41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701" h="4122215">
                  <a:moveTo>
                    <a:pt x="60803" y="0"/>
                  </a:moveTo>
                  <a:lnTo>
                    <a:pt x="5178898" y="0"/>
                  </a:lnTo>
                  <a:cubicBezTo>
                    <a:pt x="5212479" y="0"/>
                    <a:pt x="5239701" y="27222"/>
                    <a:pt x="5239701" y="60803"/>
                  </a:cubicBezTo>
                  <a:lnTo>
                    <a:pt x="5239701" y="4122215"/>
                  </a:lnTo>
                  <a:lnTo>
                    <a:pt x="0" y="4122215"/>
                  </a:lnTo>
                  <a:lnTo>
                    <a:pt x="0" y="60803"/>
                  </a:lnTo>
                  <a:cubicBezTo>
                    <a:pt x="0" y="27222"/>
                    <a:pt x="27222" y="0"/>
                    <a:pt x="60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9A54CF5-E6E7-D54E-BE7A-2CA10FCEF217}"/>
                </a:ext>
              </a:extLst>
            </p:cNvPr>
            <p:cNvGrpSpPr/>
            <p:nvPr/>
          </p:nvGrpSpPr>
          <p:grpSpPr>
            <a:xfrm>
              <a:off x="2590367" y="1260808"/>
              <a:ext cx="2166689" cy="1843775"/>
              <a:chOff x="2590367" y="1333378"/>
              <a:chExt cx="2166689" cy="1843775"/>
            </a:xfrm>
          </p:grpSpPr>
          <p:sp>
            <p:nvSpPr>
              <p:cNvPr id="12" name="Shape 2937">
                <a:extLst>
                  <a:ext uri="{FF2B5EF4-FFF2-40B4-BE49-F238E27FC236}">
                    <a16:creationId xmlns:a16="http://schemas.microsoft.com/office/drawing/2014/main" id="{085E5482-1DA8-3D4C-B8FB-E67841BD0C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51932" y="2485025"/>
                <a:ext cx="596267" cy="596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291" y="20593"/>
                    </a:moveTo>
                    <a:lnTo>
                      <a:pt x="11291" y="19145"/>
                    </a:lnTo>
                    <a:cubicBezTo>
                      <a:pt x="11291" y="18875"/>
                      <a:pt x="11071" y="18655"/>
                      <a:pt x="10800" y="18655"/>
                    </a:cubicBezTo>
                    <a:cubicBezTo>
                      <a:pt x="10529" y="18655"/>
                      <a:pt x="10309" y="18875"/>
                      <a:pt x="10309" y="19145"/>
                    </a:cubicBezTo>
                    <a:lnTo>
                      <a:pt x="10309" y="20593"/>
                    </a:lnTo>
                    <a:cubicBezTo>
                      <a:pt x="5280" y="20344"/>
                      <a:pt x="1255" y="16319"/>
                      <a:pt x="1006" y="11291"/>
                    </a:cubicBezTo>
                    <a:lnTo>
                      <a:pt x="2455" y="11291"/>
                    </a:lnTo>
                    <a:cubicBezTo>
                      <a:pt x="2725" y="11291"/>
                      <a:pt x="2945" y="11071"/>
                      <a:pt x="2945" y="10800"/>
                    </a:cubicBezTo>
                    <a:cubicBezTo>
                      <a:pt x="2945" y="10529"/>
                      <a:pt x="2725" y="10309"/>
                      <a:pt x="2455" y="10309"/>
                    </a:cubicBezTo>
                    <a:lnTo>
                      <a:pt x="1006" y="10309"/>
                    </a:lnTo>
                    <a:cubicBezTo>
                      <a:pt x="1255" y="5281"/>
                      <a:pt x="5280" y="1256"/>
                      <a:pt x="10309" y="1007"/>
                    </a:cubicBezTo>
                    <a:lnTo>
                      <a:pt x="10309" y="2455"/>
                    </a:lnTo>
                    <a:cubicBezTo>
                      <a:pt x="10309" y="2726"/>
                      <a:pt x="10529" y="2945"/>
                      <a:pt x="10800" y="2945"/>
                    </a:cubicBezTo>
                    <a:cubicBezTo>
                      <a:pt x="11071" y="2945"/>
                      <a:pt x="11291" y="2726"/>
                      <a:pt x="11291" y="2455"/>
                    </a:cubicBezTo>
                    <a:lnTo>
                      <a:pt x="11291" y="1007"/>
                    </a:lnTo>
                    <a:cubicBezTo>
                      <a:pt x="16320" y="1256"/>
                      <a:pt x="20345" y="5281"/>
                      <a:pt x="20594" y="10309"/>
                    </a:cubicBezTo>
                    <a:lnTo>
                      <a:pt x="19145" y="10309"/>
                    </a:lnTo>
                    <a:cubicBezTo>
                      <a:pt x="18875" y="10309"/>
                      <a:pt x="18655" y="10529"/>
                      <a:pt x="18655" y="10800"/>
                    </a:cubicBezTo>
                    <a:cubicBezTo>
                      <a:pt x="18655" y="11071"/>
                      <a:pt x="18875" y="11291"/>
                      <a:pt x="19145" y="11291"/>
                    </a:cubicBezTo>
                    <a:lnTo>
                      <a:pt x="20594" y="11291"/>
                    </a:lnTo>
                    <a:cubicBezTo>
                      <a:pt x="20345" y="16319"/>
                      <a:pt x="16320" y="20344"/>
                      <a:pt x="11291" y="20593"/>
                    </a:cubicBezTo>
                    <a:moveTo>
                      <a:pt x="10800" y="0"/>
                    </a:moveTo>
                    <a:cubicBezTo>
                      <a:pt x="4836" y="0"/>
                      <a:pt x="0" y="4835"/>
                      <a:pt x="0" y="10800"/>
                    </a:cubicBezTo>
                    <a:cubicBezTo>
                      <a:pt x="0" y="16765"/>
                      <a:pt x="4836" y="21600"/>
                      <a:pt x="10800" y="21600"/>
                    </a:cubicBezTo>
                    <a:cubicBezTo>
                      <a:pt x="16764" y="21600"/>
                      <a:pt x="21600" y="1676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moveTo>
                      <a:pt x="14965" y="6634"/>
                    </a:moveTo>
                    <a:lnTo>
                      <a:pt x="12189" y="12188"/>
                    </a:lnTo>
                    <a:lnTo>
                      <a:pt x="6635" y="14966"/>
                    </a:lnTo>
                    <a:lnTo>
                      <a:pt x="9411" y="9412"/>
                    </a:lnTo>
                    <a:cubicBezTo>
                      <a:pt x="9411" y="9412"/>
                      <a:pt x="14965" y="6634"/>
                      <a:pt x="14965" y="6634"/>
                    </a:cubicBezTo>
                    <a:close/>
                    <a:moveTo>
                      <a:pt x="4552" y="17048"/>
                    </a:moveTo>
                    <a:lnTo>
                      <a:pt x="12883" y="12883"/>
                    </a:lnTo>
                    <a:lnTo>
                      <a:pt x="17048" y="4551"/>
                    </a:lnTo>
                    <a:lnTo>
                      <a:pt x="8717" y="8717"/>
                    </a:lnTo>
                    <a:cubicBezTo>
                      <a:pt x="8717" y="8717"/>
                      <a:pt x="4552" y="17048"/>
                      <a:pt x="4552" y="17048"/>
                    </a:cubicBezTo>
                    <a:close/>
                    <a:moveTo>
                      <a:pt x="11494" y="11494"/>
                    </a:moveTo>
                    <a:cubicBezTo>
                      <a:pt x="11877" y="11111"/>
                      <a:pt x="11877" y="10489"/>
                      <a:pt x="11494" y="10106"/>
                    </a:cubicBezTo>
                    <a:cubicBezTo>
                      <a:pt x="11111" y="9722"/>
                      <a:pt x="10489" y="9722"/>
                      <a:pt x="10106" y="10106"/>
                    </a:cubicBezTo>
                    <a:cubicBezTo>
                      <a:pt x="9723" y="10489"/>
                      <a:pt x="9723" y="11111"/>
                      <a:pt x="10106" y="11494"/>
                    </a:cubicBezTo>
                    <a:cubicBezTo>
                      <a:pt x="10489" y="11878"/>
                      <a:pt x="11111" y="11878"/>
                      <a:pt x="11494" y="11494"/>
                    </a:cubicBezTo>
                  </a:path>
                </a:pathLst>
              </a:cu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0" dirty="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5AC1F1-3F5B-394A-A900-F3DB2171B87E}"/>
                  </a:ext>
                </a:extLst>
              </p:cNvPr>
              <p:cNvSpPr txBox="1"/>
              <p:nvPr/>
            </p:nvSpPr>
            <p:spPr>
              <a:xfrm>
                <a:off x="2590367" y="1333378"/>
                <a:ext cx="2166689" cy="48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Synth chartreuse XOXO, tacos </a:t>
                </a:r>
                <a:r>
                  <a:rPr lang="en-US" sz="900" b="1" dirty="0" err="1">
                    <a:solidFill>
                      <a:schemeClr val="accent4"/>
                    </a:solidFill>
                    <a:ea typeface="Roboto" panose="02000000000000000000" pitchFamily="2" charset="0"/>
                  </a:rPr>
                  <a:t>brooklyn</a:t>
                </a: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 VHS plaid.</a:t>
                </a:r>
                <a:endParaRPr lang="en-US" sz="900" b="1" dirty="0">
                  <a:solidFill>
                    <a:srgbClr val="656D78"/>
                  </a:solidFill>
                  <a:ea typeface="Roboto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59270FC-2ECF-6E48-B172-C4C8D34BEBF1}"/>
                  </a:ext>
                </a:extLst>
              </p:cNvPr>
              <p:cNvSpPr/>
              <p:nvPr/>
            </p:nvSpPr>
            <p:spPr>
              <a:xfrm>
                <a:off x="2598691" y="1861728"/>
                <a:ext cx="1535409" cy="13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C2F3C4-FA0A-0143-8A18-9B1E89E37048}"/>
              </a:ext>
            </a:extLst>
          </p:cNvPr>
          <p:cNvGrpSpPr/>
          <p:nvPr/>
        </p:nvGrpSpPr>
        <p:grpSpPr>
          <a:xfrm>
            <a:off x="4950550" y="993230"/>
            <a:ext cx="2290899" cy="2250714"/>
            <a:chOff x="4950550" y="993230"/>
            <a:chExt cx="2290899" cy="2250714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1AA067D-1EEA-8F45-9A2F-14B0AEC18C1E}"/>
                </a:ext>
              </a:extLst>
            </p:cNvPr>
            <p:cNvSpPr/>
            <p:nvPr/>
          </p:nvSpPr>
          <p:spPr>
            <a:xfrm>
              <a:off x="4950550" y="993230"/>
              <a:ext cx="2290899" cy="2250714"/>
            </a:xfrm>
            <a:custGeom>
              <a:avLst/>
              <a:gdLst>
                <a:gd name="connsiteX0" fmla="*/ 60803 w 5239701"/>
                <a:gd name="connsiteY0" fmla="*/ 0 h 4122215"/>
                <a:gd name="connsiteX1" fmla="*/ 5178898 w 5239701"/>
                <a:gd name="connsiteY1" fmla="*/ 0 h 4122215"/>
                <a:gd name="connsiteX2" fmla="*/ 5239701 w 5239701"/>
                <a:gd name="connsiteY2" fmla="*/ 60803 h 4122215"/>
                <a:gd name="connsiteX3" fmla="*/ 5239701 w 5239701"/>
                <a:gd name="connsiteY3" fmla="*/ 4122215 h 4122215"/>
                <a:gd name="connsiteX4" fmla="*/ 0 w 5239701"/>
                <a:gd name="connsiteY4" fmla="*/ 4122215 h 4122215"/>
                <a:gd name="connsiteX5" fmla="*/ 0 w 5239701"/>
                <a:gd name="connsiteY5" fmla="*/ 60803 h 4122215"/>
                <a:gd name="connsiteX6" fmla="*/ 60803 w 5239701"/>
                <a:gd name="connsiteY6" fmla="*/ 0 h 41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701" h="4122215">
                  <a:moveTo>
                    <a:pt x="60803" y="0"/>
                  </a:moveTo>
                  <a:lnTo>
                    <a:pt x="5178898" y="0"/>
                  </a:lnTo>
                  <a:cubicBezTo>
                    <a:pt x="5212479" y="0"/>
                    <a:pt x="5239701" y="27222"/>
                    <a:pt x="5239701" y="60803"/>
                  </a:cubicBezTo>
                  <a:lnTo>
                    <a:pt x="5239701" y="4122215"/>
                  </a:lnTo>
                  <a:lnTo>
                    <a:pt x="0" y="4122215"/>
                  </a:lnTo>
                  <a:lnTo>
                    <a:pt x="0" y="60803"/>
                  </a:lnTo>
                  <a:cubicBezTo>
                    <a:pt x="0" y="27222"/>
                    <a:pt x="27222" y="0"/>
                    <a:pt x="60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FBDBBFC-748B-C847-AE4B-7726B38BFA35}"/>
                </a:ext>
              </a:extLst>
            </p:cNvPr>
            <p:cNvGrpSpPr/>
            <p:nvPr/>
          </p:nvGrpSpPr>
          <p:grpSpPr>
            <a:xfrm>
              <a:off x="5074760" y="1260808"/>
              <a:ext cx="2166689" cy="1855975"/>
              <a:chOff x="5074760" y="1333378"/>
              <a:chExt cx="2166689" cy="1855975"/>
            </a:xfrm>
          </p:grpSpPr>
          <p:sp>
            <p:nvSpPr>
              <p:cNvPr id="13" name="Shape 2935">
                <a:extLst>
                  <a:ext uri="{FF2B5EF4-FFF2-40B4-BE49-F238E27FC236}">
                    <a16:creationId xmlns:a16="http://schemas.microsoft.com/office/drawing/2014/main" id="{E4672A29-33AB-9841-8996-A3AB3AB0A8B9}"/>
                  </a:ext>
                </a:extLst>
              </p:cNvPr>
              <p:cNvSpPr/>
              <p:nvPr/>
            </p:nvSpPr>
            <p:spPr>
              <a:xfrm>
                <a:off x="6600259" y="2503415"/>
                <a:ext cx="559404" cy="559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1" h="21600" extrusionOk="0">
                    <a:moveTo>
                      <a:pt x="6365" y="15409"/>
                    </a:moveTo>
                    <a:cubicBezTo>
                      <a:pt x="5782" y="14888"/>
                      <a:pt x="4858" y="14006"/>
                      <a:pt x="3935" y="12895"/>
                    </a:cubicBezTo>
                    <a:cubicBezTo>
                      <a:pt x="2587" y="11273"/>
                      <a:pt x="979" y="8835"/>
                      <a:pt x="979" y="6430"/>
                    </a:cubicBezTo>
                    <a:cubicBezTo>
                      <a:pt x="979" y="3427"/>
                      <a:pt x="3396" y="982"/>
                      <a:pt x="6366" y="982"/>
                    </a:cubicBezTo>
                    <a:cubicBezTo>
                      <a:pt x="9336" y="982"/>
                      <a:pt x="11752" y="3427"/>
                      <a:pt x="11752" y="6430"/>
                    </a:cubicBezTo>
                    <a:cubicBezTo>
                      <a:pt x="11752" y="10208"/>
                      <a:pt x="7888" y="14044"/>
                      <a:pt x="6365" y="15409"/>
                    </a:cubicBezTo>
                    <a:moveTo>
                      <a:pt x="6366" y="0"/>
                    </a:moveTo>
                    <a:cubicBezTo>
                      <a:pt x="2850" y="0"/>
                      <a:pt x="0" y="2879"/>
                      <a:pt x="0" y="6430"/>
                    </a:cubicBezTo>
                    <a:cubicBezTo>
                      <a:pt x="0" y="11655"/>
                      <a:pt x="6366" y="16701"/>
                      <a:pt x="6366" y="16701"/>
                    </a:cubicBezTo>
                    <a:cubicBezTo>
                      <a:pt x="6366" y="16701"/>
                      <a:pt x="12732" y="11655"/>
                      <a:pt x="12732" y="6430"/>
                    </a:cubicBezTo>
                    <a:cubicBezTo>
                      <a:pt x="12732" y="2879"/>
                      <a:pt x="9882" y="0"/>
                      <a:pt x="6366" y="0"/>
                    </a:cubicBezTo>
                    <a:moveTo>
                      <a:pt x="17357" y="19604"/>
                    </a:moveTo>
                    <a:cubicBezTo>
                      <a:pt x="17127" y="19764"/>
                      <a:pt x="16856" y="19909"/>
                      <a:pt x="16554" y="20033"/>
                    </a:cubicBezTo>
                    <a:cubicBezTo>
                      <a:pt x="16304" y="20137"/>
                      <a:pt x="16185" y="20424"/>
                      <a:pt x="16288" y="20675"/>
                    </a:cubicBezTo>
                    <a:cubicBezTo>
                      <a:pt x="16365" y="20865"/>
                      <a:pt x="16548" y="20979"/>
                      <a:pt x="16740" y="20979"/>
                    </a:cubicBezTo>
                    <a:cubicBezTo>
                      <a:pt x="16802" y="20979"/>
                      <a:pt x="16866" y="20967"/>
                      <a:pt x="16926" y="20942"/>
                    </a:cubicBezTo>
                    <a:cubicBezTo>
                      <a:pt x="17294" y="20790"/>
                      <a:pt x="17627" y="20611"/>
                      <a:pt x="17915" y="20411"/>
                    </a:cubicBezTo>
                    <a:cubicBezTo>
                      <a:pt x="18138" y="20256"/>
                      <a:pt x="18193" y="19950"/>
                      <a:pt x="18039" y="19727"/>
                    </a:cubicBezTo>
                    <a:cubicBezTo>
                      <a:pt x="17885" y="19505"/>
                      <a:pt x="17579" y="19449"/>
                      <a:pt x="17357" y="19604"/>
                    </a:cubicBezTo>
                    <a:moveTo>
                      <a:pt x="16249" y="13042"/>
                    </a:moveTo>
                    <a:cubicBezTo>
                      <a:pt x="16109" y="12790"/>
                      <a:pt x="16024" y="12529"/>
                      <a:pt x="15995" y="12265"/>
                    </a:cubicBezTo>
                    <a:cubicBezTo>
                      <a:pt x="15966" y="11995"/>
                      <a:pt x="15731" y="11801"/>
                      <a:pt x="15456" y="11829"/>
                    </a:cubicBezTo>
                    <a:cubicBezTo>
                      <a:pt x="15187" y="11859"/>
                      <a:pt x="14992" y="12100"/>
                      <a:pt x="15022" y="12370"/>
                    </a:cubicBezTo>
                    <a:cubicBezTo>
                      <a:pt x="15064" y="12767"/>
                      <a:pt x="15190" y="13154"/>
                      <a:pt x="15395" y="13522"/>
                    </a:cubicBezTo>
                    <a:cubicBezTo>
                      <a:pt x="15484" y="13682"/>
                      <a:pt x="15651" y="13773"/>
                      <a:pt x="15822" y="13773"/>
                    </a:cubicBezTo>
                    <a:cubicBezTo>
                      <a:pt x="15904" y="13773"/>
                      <a:pt x="15985" y="13753"/>
                      <a:pt x="16061" y="13710"/>
                    </a:cubicBezTo>
                    <a:cubicBezTo>
                      <a:pt x="16297" y="13578"/>
                      <a:pt x="16382" y="13279"/>
                      <a:pt x="16249" y="13042"/>
                    </a:cubicBezTo>
                    <a:moveTo>
                      <a:pt x="18249" y="15254"/>
                    </a:moveTo>
                    <a:cubicBezTo>
                      <a:pt x="18041" y="14981"/>
                      <a:pt x="17803" y="14708"/>
                      <a:pt x="17538" y="14439"/>
                    </a:cubicBezTo>
                    <a:cubicBezTo>
                      <a:pt x="17349" y="14246"/>
                      <a:pt x="17039" y="14244"/>
                      <a:pt x="16845" y="14434"/>
                    </a:cubicBezTo>
                    <a:cubicBezTo>
                      <a:pt x="16653" y="14624"/>
                      <a:pt x="16651" y="14935"/>
                      <a:pt x="16841" y="15129"/>
                    </a:cubicBezTo>
                    <a:cubicBezTo>
                      <a:pt x="17076" y="15368"/>
                      <a:pt x="17288" y="15612"/>
                      <a:pt x="17471" y="15851"/>
                    </a:cubicBezTo>
                    <a:cubicBezTo>
                      <a:pt x="17568" y="15977"/>
                      <a:pt x="17713" y="16043"/>
                      <a:pt x="17860" y="16043"/>
                    </a:cubicBezTo>
                    <a:cubicBezTo>
                      <a:pt x="17964" y="16043"/>
                      <a:pt x="18068" y="16011"/>
                      <a:pt x="18157" y="15942"/>
                    </a:cubicBezTo>
                    <a:cubicBezTo>
                      <a:pt x="18373" y="15777"/>
                      <a:pt x="18413" y="15469"/>
                      <a:pt x="18249" y="15254"/>
                    </a:cubicBezTo>
                    <a:moveTo>
                      <a:pt x="21476" y="5928"/>
                    </a:moveTo>
                    <a:cubicBezTo>
                      <a:pt x="21352" y="5687"/>
                      <a:pt x="21057" y="5592"/>
                      <a:pt x="20817" y="5717"/>
                    </a:cubicBezTo>
                    <a:cubicBezTo>
                      <a:pt x="20817" y="5717"/>
                      <a:pt x="20650" y="5803"/>
                      <a:pt x="20371" y="5962"/>
                    </a:cubicBezTo>
                    <a:cubicBezTo>
                      <a:pt x="20136" y="6096"/>
                      <a:pt x="20054" y="6396"/>
                      <a:pt x="20188" y="6632"/>
                    </a:cubicBezTo>
                    <a:cubicBezTo>
                      <a:pt x="20278" y="6791"/>
                      <a:pt x="20444" y="6880"/>
                      <a:pt x="20614" y="6880"/>
                    </a:cubicBezTo>
                    <a:cubicBezTo>
                      <a:pt x="20697" y="6880"/>
                      <a:pt x="20780" y="6859"/>
                      <a:pt x="20856" y="6815"/>
                    </a:cubicBezTo>
                    <a:cubicBezTo>
                      <a:pt x="21108" y="6672"/>
                      <a:pt x="21261" y="6592"/>
                      <a:pt x="21265" y="6590"/>
                    </a:cubicBezTo>
                    <a:cubicBezTo>
                      <a:pt x="21506" y="6466"/>
                      <a:pt x="21600" y="6170"/>
                      <a:pt x="21476" y="5928"/>
                    </a:cubicBezTo>
                    <a:moveTo>
                      <a:pt x="18659" y="16886"/>
                    </a:moveTo>
                    <a:cubicBezTo>
                      <a:pt x="18395" y="16941"/>
                      <a:pt x="18225" y="17201"/>
                      <a:pt x="18280" y="17467"/>
                    </a:cubicBezTo>
                    <a:cubicBezTo>
                      <a:pt x="18312" y="17625"/>
                      <a:pt x="18330" y="17781"/>
                      <a:pt x="18330" y="17929"/>
                    </a:cubicBezTo>
                    <a:cubicBezTo>
                      <a:pt x="18330" y="18050"/>
                      <a:pt x="18318" y="18171"/>
                      <a:pt x="18296" y="18287"/>
                    </a:cubicBezTo>
                    <a:cubicBezTo>
                      <a:pt x="18244" y="18554"/>
                      <a:pt x="18418" y="18811"/>
                      <a:pt x="18683" y="18862"/>
                    </a:cubicBezTo>
                    <a:cubicBezTo>
                      <a:pt x="18715" y="18869"/>
                      <a:pt x="18746" y="18871"/>
                      <a:pt x="18777" y="18871"/>
                    </a:cubicBezTo>
                    <a:cubicBezTo>
                      <a:pt x="19007" y="18871"/>
                      <a:pt x="19212" y="18708"/>
                      <a:pt x="19257" y="18473"/>
                    </a:cubicBezTo>
                    <a:cubicBezTo>
                      <a:pt x="19292" y="18296"/>
                      <a:pt x="19309" y="18114"/>
                      <a:pt x="19309" y="17929"/>
                    </a:cubicBezTo>
                    <a:cubicBezTo>
                      <a:pt x="19309" y="17715"/>
                      <a:pt x="19285" y="17492"/>
                      <a:pt x="19239" y="17267"/>
                    </a:cubicBezTo>
                    <a:cubicBezTo>
                      <a:pt x="19183" y="17001"/>
                      <a:pt x="18923" y="16832"/>
                      <a:pt x="18659" y="16886"/>
                    </a:cubicBezTo>
                    <a:moveTo>
                      <a:pt x="18590" y="7106"/>
                    </a:moveTo>
                    <a:cubicBezTo>
                      <a:pt x="18317" y="7303"/>
                      <a:pt x="18035" y="7518"/>
                      <a:pt x="17756" y="7745"/>
                    </a:cubicBezTo>
                    <a:cubicBezTo>
                      <a:pt x="17546" y="7917"/>
                      <a:pt x="17515" y="8226"/>
                      <a:pt x="17686" y="8436"/>
                    </a:cubicBezTo>
                    <a:cubicBezTo>
                      <a:pt x="17783" y="8556"/>
                      <a:pt x="17924" y="8617"/>
                      <a:pt x="18066" y="8617"/>
                    </a:cubicBezTo>
                    <a:cubicBezTo>
                      <a:pt x="18174" y="8617"/>
                      <a:pt x="18284" y="8581"/>
                      <a:pt x="18374" y="8507"/>
                    </a:cubicBezTo>
                    <a:cubicBezTo>
                      <a:pt x="18637" y="8292"/>
                      <a:pt x="18903" y="8090"/>
                      <a:pt x="19161" y="7905"/>
                    </a:cubicBezTo>
                    <a:cubicBezTo>
                      <a:pt x="19380" y="7747"/>
                      <a:pt x="19431" y="7440"/>
                      <a:pt x="19273" y="7220"/>
                    </a:cubicBezTo>
                    <a:cubicBezTo>
                      <a:pt x="19116" y="6999"/>
                      <a:pt x="18810" y="6949"/>
                      <a:pt x="18590" y="7106"/>
                    </a:cubicBezTo>
                    <a:moveTo>
                      <a:pt x="14704" y="20512"/>
                    </a:moveTo>
                    <a:cubicBezTo>
                      <a:pt x="14393" y="20556"/>
                      <a:pt x="14065" y="20590"/>
                      <a:pt x="13729" y="20611"/>
                    </a:cubicBezTo>
                    <a:cubicBezTo>
                      <a:pt x="13459" y="20629"/>
                      <a:pt x="13254" y="20863"/>
                      <a:pt x="13272" y="21134"/>
                    </a:cubicBezTo>
                    <a:cubicBezTo>
                      <a:pt x="13289" y="21394"/>
                      <a:pt x="13504" y="21593"/>
                      <a:pt x="13760" y="21593"/>
                    </a:cubicBezTo>
                    <a:cubicBezTo>
                      <a:pt x="13771" y="21593"/>
                      <a:pt x="13781" y="21592"/>
                      <a:pt x="13792" y="21592"/>
                    </a:cubicBezTo>
                    <a:cubicBezTo>
                      <a:pt x="14152" y="21568"/>
                      <a:pt x="14506" y="21533"/>
                      <a:pt x="14842" y="21485"/>
                    </a:cubicBezTo>
                    <a:cubicBezTo>
                      <a:pt x="15110" y="21447"/>
                      <a:pt x="15296" y="21198"/>
                      <a:pt x="15258" y="20929"/>
                    </a:cubicBezTo>
                    <a:cubicBezTo>
                      <a:pt x="15220" y="20661"/>
                      <a:pt x="14973" y="20472"/>
                      <a:pt x="14704" y="20512"/>
                    </a:cubicBezTo>
                    <a:moveTo>
                      <a:pt x="8893" y="20109"/>
                    </a:moveTo>
                    <a:cubicBezTo>
                      <a:pt x="8582" y="19997"/>
                      <a:pt x="8299" y="19866"/>
                      <a:pt x="8052" y="19721"/>
                    </a:cubicBezTo>
                    <a:cubicBezTo>
                      <a:pt x="7818" y="19582"/>
                      <a:pt x="7519" y="19663"/>
                      <a:pt x="7382" y="19896"/>
                    </a:cubicBezTo>
                    <a:cubicBezTo>
                      <a:pt x="7244" y="20130"/>
                      <a:pt x="7323" y="20432"/>
                      <a:pt x="7556" y="20568"/>
                    </a:cubicBezTo>
                    <a:cubicBezTo>
                      <a:pt x="7856" y="20744"/>
                      <a:pt x="8194" y="20901"/>
                      <a:pt x="8562" y="21034"/>
                    </a:cubicBezTo>
                    <a:cubicBezTo>
                      <a:pt x="8617" y="21053"/>
                      <a:pt x="8672" y="21062"/>
                      <a:pt x="8728" y="21062"/>
                    </a:cubicBezTo>
                    <a:cubicBezTo>
                      <a:pt x="8928" y="21062"/>
                      <a:pt x="9117" y="20938"/>
                      <a:pt x="9189" y="20737"/>
                    </a:cubicBezTo>
                    <a:cubicBezTo>
                      <a:pt x="9280" y="20482"/>
                      <a:pt x="9148" y="20200"/>
                      <a:pt x="8893" y="20109"/>
                    </a:cubicBezTo>
                    <a:moveTo>
                      <a:pt x="11751" y="20618"/>
                    </a:moveTo>
                    <a:cubicBezTo>
                      <a:pt x="11412" y="20600"/>
                      <a:pt x="11082" y="20572"/>
                      <a:pt x="10771" y="20533"/>
                    </a:cubicBezTo>
                    <a:cubicBezTo>
                      <a:pt x="10502" y="20493"/>
                      <a:pt x="10258" y="20690"/>
                      <a:pt x="10225" y="20959"/>
                    </a:cubicBezTo>
                    <a:cubicBezTo>
                      <a:pt x="10191" y="21229"/>
                      <a:pt x="10382" y="21474"/>
                      <a:pt x="10650" y="21507"/>
                    </a:cubicBezTo>
                    <a:cubicBezTo>
                      <a:pt x="10984" y="21549"/>
                      <a:pt x="11337" y="21580"/>
                      <a:pt x="11699" y="21600"/>
                    </a:cubicBezTo>
                    <a:cubicBezTo>
                      <a:pt x="11708" y="21600"/>
                      <a:pt x="11716" y="21600"/>
                      <a:pt x="11725" y="21600"/>
                    </a:cubicBezTo>
                    <a:cubicBezTo>
                      <a:pt x="11984" y="21600"/>
                      <a:pt x="12200" y="21397"/>
                      <a:pt x="12214" y="21135"/>
                    </a:cubicBezTo>
                    <a:cubicBezTo>
                      <a:pt x="12228" y="20863"/>
                      <a:pt x="12021" y="20632"/>
                      <a:pt x="11751" y="20618"/>
                    </a:cubicBezTo>
                    <a:moveTo>
                      <a:pt x="6840" y="18180"/>
                    </a:moveTo>
                    <a:cubicBezTo>
                      <a:pt x="6836" y="17912"/>
                      <a:pt x="6619" y="17696"/>
                      <a:pt x="6351" y="17696"/>
                    </a:cubicBezTo>
                    <a:cubicBezTo>
                      <a:pt x="6080" y="17696"/>
                      <a:pt x="5861" y="17916"/>
                      <a:pt x="5861" y="18188"/>
                    </a:cubicBezTo>
                    <a:cubicBezTo>
                      <a:pt x="5861" y="18234"/>
                      <a:pt x="5867" y="18484"/>
                      <a:pt x="5997" y="18834"/>
                    </a:cubicBezTo>
                    <a:cubicBezTo>
                      <a:pt x="6070" y="19033"/>
                      <a:pt x="6257" y="19155"/>
                      <a:pt x="6456" y="19155"/>
                    </a:cubicBezTo>
                    <a:cubicBezTo>
                      <a:pt x="6512" y="19155"/>
                      <a:pt x="6570" y="19145"/>
                      <a:pt x="6626" y="19124"/>
                    </a:cubicBezTo>
                    <a:cubicBezTo>
                      <a:pt x="6880" y="19030"/>
                      <a:pt x="7009" y="18748"/>
                      <a:pt x="6915" y="18493"/>
                    </a:cubicBezTo>
                    <a:cubicBezTo>
                      <a:pt x="6849" y="18314"/>
                      <a:pt x="6841" y="18191"/>
                      <a:pt x="6840" y="18180"/>
                    </a:cubicBezTo>
                    <a:moveTo>
                      <a:pt x="15760" y="10798"/>
                    </a:moveTo>
                    <a:cubicBezTo>
                      <a:pt x="15838" y="10844"/>
                      <a:pt x="15924" y="10866"/>
                      <a:pt x="16008" y="10866"/>
                    </a:cubicBezTo>
                    <a:cubicBezTo>
                      <a:pt x="16176" y="10866"/>
                      <a:pt x="16339" y="10780"/>
                      <a:pt x="16431" y="10625"/>
                    </a:cubicBezTo>
                    <a:cubicBezTo>
                      <a:pt x="16577" y="10376"/>
                      <a:pt x="16761" y="10120"/>
                      <a:pt x="16977" y="9861"/>
                    </a:cubicBezTo>
                    <a:cubicBezTo>
                      <a:pt x="17151" y="9653"/>
                      <a:pt x="17124" y="9343"/>
                      <a:pt x="16917" y="9169"/>
                    </a:cubicBezTo>
                    <a:cubicBezTo>
                      <a:pt x="16709" y="8994"/>
                      <a:pt x="16400" y="9022"/>
                      <a:pt x="16227" y="9230"/>
                    </a:cubicBezTo>
                    <a:cubicBezTo>
                      <a:pt x="15976" y="9529"/>
                      <a:pt x="15761" y="9832"/>
                      <a:pt x="15587" y="10125"/>
                    </a:cubicBezTo>
                    <a:cubicBezTo>
                      <a:pt x="15450" y="10359"/>
                      <a:pt x="15527" y="10659"/>
                      <a:pt x="15760" y="10798"/>
                    </a:cubicBezTo>
                    <a:moveTo>
                      <a:pt x="6366" y="8841"/>
                    </a:moveTo>
                    <a:cubicBezTo>
                      <a:pt x="5014" y="8841"/>
                      <a:pt x="3917" y="7741"/>
                      <a:pt x="3917" y="6384"/>
                    </a:cubicBezTo>
                    <a:cubicBezTo>
                      <a:pt x="3917" y="5027"/>
                      <a:pt x="5014" y="3927"/>
                      <a:pt x="6366" y="3927"/>
                    </a:cubicBezTo>
                    <a:cubicBezTo>
                      <a:pt x="7719" y="3927"/>
                      <a:pt x="8814" y="5027"/>
                      <a:pt x="8814" y="6384"/>
                    </a:cubicBezTo>
                    <a:cubicBezTo>
                      <a:pt x="8814" y="7741"/>
                      <a:pt x="7719" y="8841"/>
                      <a:pt x="6366" y="8841"/>
                    </a:cubicBezTo>
                    <a:moveTo>
                      <a:pt x="6366" y="2955"/>
                    </a:moveTo>
                    <a:cubicBezTo>
                      <a:pt x="4473" y="2955"/>
                      <a:pt x="2938" y="4494"/>
                      <a:pt x="2938" y="6392"/>
                    </a:cubicBezTo>
                    <a:cubicBezTo>
                      <a:pt x="2938" y="8291"/>
                      <a:pt x="4473" y="9831"/>
                      <a:pt x="6366" y="9831"/>
                    </a:cubicBezTo>
                    <a:cubicBezTo>
                      <a:pt x="8259" y="9831"/>
                      <a:pt x="9794" y="8291"/>
                      <a:pt x="9794" y="6392"/>
                    </a:cubicBezTo>
                    <a:cubicBezTo>
                      <a:pt x="9794" y="4494"/>
                      <a:pt x="8259" y="2955"/>
                      <a:pt x="6366" y="2955"/>
                    </a:cubicBezTo>
                  </a:path>
                </a:pathLst>
              </a:cu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BD57FD-213F-4D45-B825-9841D809559A}"/>
                  </a:ext>
                </a:extLst>
              </p:cNvPr>
              <p:cNvSpPr txBox="1"/>
              <p:nvPr/>
            </p:nvSpPr>
            <p:spPr>
              <a:xfrm>
                <a:off x="5074760" y="1333378"/>
                <a:ext cx="2166689" cy="48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Synth chartreuse XOXO, tacos </a:t>
                </a:r>
                <a:r>
                  <a:rPr lang="en-US" sz="900" b="1" dirty="0" err="1">
                    <a:solidFill>
                      <a:schemeClr val="accent4"/>
                    </a:solidFill>
                    <a:ea typeface="Roboto" panose="02000000000000000000" pitchFamily="2" charset="0"/>
                  </a:rPr>
                  <a:t>brooklyn</a:t>
                </a: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 VHS plaid.</a:t>
                </a:r>
                <a:endParaRPr lang="en-US" sz="900" b="1" dirty="0">
                  <a:solidFill>
                    <a:srgbClr val="656D78"/>
                  </a:solidFill>
                  <a:ea typeface="Roboto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7B8345-7FC7-1B42-B363-7CACB87100AE}"/>
                  </a:ext>
                </a:extLst>
              </p:cNvPr>
              <p:cNvSpPr/>
              <p:nvPr/>
            </p:nvSpPr>
            <p:spPr>
              <a:xfrm>
                <a:off x="5074760" y="1873928"/>
                <a:ext cx="1535409" cy="13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7B08FC-7AFB-934A-9360-0D808FBB3984}"/>
              </a:ext>
            </a:extLst>
          </p:cNvPr>
          <p:cNvGrpSpPr/>
          <p:nvPr/>
        </p:nvGrpSpPr>
        <p:grpSpPr>
          <a:xfrm>
            <a:off x="7434942" y="993230"/>
            <a:ext cx="2290899" cy="2250714"/>
            <a:chOff x="7434942" y="993230"/>
            <a:chExt cx="2290899" cy="225071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8ED01D-03DB-0A44-9D5F-5F4BEBDEB931}"/>
                </a:ext>
              </a:extLst>
            </p:cNvPr>
            <p:cNvSpPr/>
            <p:nvPr/>
          </p:nvSpPr>
          <p:spPr>
            <a:xfrm>
              <a:off x="7434942" y="993230"/>
              <a:ext cx="2290899" cy="2250714"/>
            </a:xfrm>
            <a:custGeom>
              <a:avLst/>
              <a:gdLst>
                <a:gd name="connsiteX0" fmla="*/ 60803 w 5239701"/>
                <a:gd name="connsiteY0" fmla="*/ 0 h 4122215"/>
                <a:gd name="connsiteX1" fmla="*/ 5178898 w 5239701"/>
                <a:gd name="connsiteY1" fmla="*/ 0 h 4122215"/>
                <a:gd name="connsiteX2" fmla="*/ 5239701 w 5239701"/>
                <a:gd name="connsiteY2" fmla="*/ 60803 h 4122215"/>
                <a:gd name="connsiteX3" fmla="*/ 5239701 w 5239701"/>
                <a:gd name="connsiteY3" fmla="*/ 4122215 h 4122215"/>
                <a:gd name="connsiteX4" fmla="*/ 0 w 5239701"/>
                <a:gd name="connsiteY4" fmla="*/ 4122215 h 4122215"/>
                <a:gd name="connsiteX5" fmla="*/ 0 w 5239701"/>
                <a:gd name="connsiteY5" fmla="*/ 60803 h 4122215"/>
                <a:gd name="connsiteX6" fmla="*/ 60803 w 5239701"/>
                <a:gd name="connsiteY6" fmla="*/ 0 h 41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701" h="4122215">
                  <a:moveTo>
                    <a:pt x="60803" y="0"/>
                  </a:moveTo>
                  <a:lnTo>
                    <a:pt x="5178898" y="0"/>
                  </a:lnTo>
                  <a:cubicBezTo>
                    <a:pt x="5212479" y="0"/>
                    <a:pt x="5239701" y="27222"/>
                    <a:pt x="5239701" y="60803"/>
                  </a:cubicBezTo>
                  <a:lnTo>
                    <a:pt x="5239701" y="4122215"/>
                  </a:lnTo>
                  <a:lnTo>
                    <a:pt x="0" y="4122215"/>
                  </a:lnTo>
                  <a:lnTo>
                    <a:pt x="0" y="60803"/>
                  </a:lnTo>
                  <a:cubicBezTo>
                    <a:pt x="0" y="27222"/>
                    <a:pt x="27222" y="0"/>
                    <a:pt x="60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BFC008-C22A-0A47-8699-37A29A5A8797}"/>
                </a:ext>
              </a:extLst>
            </p:cNvPr>
            <p:cNvGrpSpPr/>
            <p:nvPr/>
          </p:nvGrpSpPr>
          <p:grpSpPr>
            <a:xfrm>
              <a:off x="7559152" y="1260808"/>
              <a:ext cx="2166689" cy="1841145"/>
              <a:chOff x="7559152" y="1333378"/>
              <a:chExt cx="2166689" cy="1841145"/>
            </a:xfrm>
          </p:grpSpPr>
          <p:sp>
            <p:nvSpPr>
              <p:cNvPr id="14" name="Shape 2785">
                <a:extLst>
                  <a:ext uri="{FF2B5EF4-FFF2-40B4-BE49-F238E27FC236}">
                    <a16:creationId xmlns:a16="http://schemas.microsoft.com/office/drawing/2014/main" id="{A71E5E95-92EE-E64E-9E2B-69555707B37C}"/>
                  </a:ext>
                </a:extLst>
              </p:cNvPr>
              <p:cNvSpPr/>
              <p:nvPr/>
            </p:nvSpPr>
            <p:spPr>
              <a:xfrm>
                <a:off x="8995761" y="2503415"/>
                <a:ext cx="663496" cy="542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6EB0A5-EFB0-CB43-8AA3-A74F8D548860}"/>
                  </a:ext>
                </a:extLst>
              </p:cNvPr>
              <p:cNvSpPr txBox="1"/>
              <p:nvPr/>
            </p:nvSpPr>
            <p:spPr>
              <a:xfrm>
                <a:off x="7559152" y="1333378"/>
                <a:ext cx="2166689" cy="48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Synth chartreuse XOXO, tacos </a:t>
                </a:r>
                <a:r>
                  <a:rPr lang="en-US" sz="900" b="1" dirty="0" err="1">
                    <a:solidFill>
                      <a:schemeClr val="accent4"/>
                    </a:solidFill>
                    <a:ea typeface="Roboto" panose="02000000000000000000" pitchFamily="2" charset="0"/>
                  </a:rPr>
                  <a:t>brooklyn</a:t>
                </a: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 VHS plaid.</a:t>
                </a:r>
                <a:endParaRPr lang="en-US" sz="900" b="1" dirty="0">
                  <a:solidFill>
                    <a:srgbClr val="656D78"/>
                  </a:solidFill>
                  <a:ea typeface="Roboto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34386EE-5289-564A-BDB7-3D521B47CA53}"/>
                  </a:ext>
                </a:extLst>
              </p:cNvPr>
              <p:cNvSpPr/>
              <p:nvPr/>
            </p:nvSpPr>
            <p:spPr>
              <a:xfrm>
                <a:off x="7572375" y="1859098"/>
                <a:ext cx="1535409" cy="13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BE6C8A-6F9B-A94B-93D8-961C2620CEED}"/>
              </a:ext>
            </a:extLst>
          </p:cNvPr>
          <p:cNvGrpSpPr/>
          <p:nvPr/>
        </p:nvGrpSpPr>
        <p:grpSpPr>
          <a:xfrm>
            <a:off x="2466157" y="3704589"/>
            <a:ext cx="2290899" cy="2250714"/>
            <a:chOff x="2466157" y="3704589"/>
            <a:chExt cx="2290899" cy="225071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0DCC363-50D4-7543-9EA8-0C94E51EEFD6}"/>
                </a:ext>
              </a:extLst>
            </p:cNvPr>
            <p:cNvSpPr/>
            <p:nvPr/>
          </p:nvSpPr>
          <p:spPr>
            <a:xfrm>
              <a:off x="2466157" y="3704589"/>
              <a:ext cx="2290899" cy="2250714"/>
            </a:xfrm>
            <a:custGeom>
              <a:avLst/>
              <a:gdLst>
                <a:gd name="connsiteX0" fmla="*/ 60803 w 5239701"/>
                <a:gd name="connsiteY0" fmla="*/ 0 h 4122215"/>
                <a:gd name="connsiteX1" fmla="*/ 5178898 w 5239701"/>
                <a:gd name="connsiteY1" fmla="*/ 0 h 4122215"/>
                <a:gd name="connsiteX2" fmla="*/ 5239701 w 5239701"/>
                <a:gd name="connsiteY2" fmla="*/ 60803 h 4122215"/>
                <a:gd name="connsiteX3" fmla="*/ 5239701 w 5239701"/>
                <a:gd name="connsiteY3" fmla="*/ 4122215 h 4122215"/>
                <a:gd name="connsiteX4" fmla="*/ 0 w 5239701"/>
                <a:gd name="connsiteY4" fmla="*/ 4122215 h 4122215"/>
                <a:gd name="connsiteX5" fmla="*/ 0 w 5239701"/>
                <a:gd name="connsiteY5" fmla="*/ 60803 h 4122215"/>
                <a:gd name="connsiteX6" fmla="*/ 60803 w 5239701"/>
                <a:gd name="connsiteY6" fmla="*/ 0 h 41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701" h="4122215">
                  <a:moveTo>
                    <a:pt x="60803" y="0"/>
                  </a:moveTo>
                  <a:lnTo>
                    <a:pt x="5178898" y="0"/>
                  </a:lnTo>
                  <a:cubicBezTo>
                    <a:pt x="5212479" y="0"/>
                    <a:pt x="5239701" y="27222"/>
                    <a:pt x="5239701" y="60803"/>
                  </a:cubicBezTo>
                  <a:lnTo>
                    <a:pt x="5239701" y="4122215"/>
                  </a:lnTo>
                  <a:lnTo>
                    <a:pt x="0" y="4122215"/>
                  </a:lnTo>
                  <a:lnTo>
                    <a:pt x="0" y="60803"/>
                  </a:lnTo>
                  <a:cubicBezTo>
                    <a:pt x="0" y="27222"/>
                    <a:pt x="27222" y="0"/>
                    <a:pt x="60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D12246C-63B9-0F40-962F-55BD00B7707E}"/>
                </a:ext>
              </a:extLst>
            </p:cNvPr>
            <p:cNvGrpSpPr/>
            <p:nvPr/>
          </p:nvGrpSpPr>
          <p:grpSpPr>
            <a:xfrm>
              <a:off x="2590367" y="3938694"/>
              <a:ext cx="2166689" cy="1860337"/>
              <a:chOff x="2590367" y="4011264"/>
              <a:chExt cx="2166689" cy="1860337"/>
            </a:xfrm>
          </p:grpSpPr>
          <p:sp>
            <p:nvSpPr>
              <p:cNvPr id="15" name="Shape 2849">
                <a:extLst>
                  <a:ext uri="{FF2B5EF4-FFF2-40B4-BE49-F238E27FC236}">
                    <a16:creationId xmlns:a16="http://schemas.microsoft.com/office/drawing/2014/main" id="{DEA556B5-02F6-4C41-8222-5EC8BC5C674B}"/>
                  </a:ext>
                </a:extLst>
              </p:cNvPr>
              <p:cNvSpPr/>
              <p:nvPr/>
            </p:nvSpPr>
            <p:spPr>
              <a:xfrm>
                <a:off x="4003045" y="5221793"/>
                <a:ext cx="645154" cy="557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2" extrusionOk="0">
                    <a:moveTo>
                      <a:pt x="13421" y="20466"/>
                    </a:moveTo>
                    <a:lnTo>
                      <a:pt x="12630" y="20221"/>
                    </a:lnTo>
                    <a:cubicBezTo>
                      <a:pt x="13305" y="19604"/>
                      <a:pt x="13745" y="18664"/>
                      <a:pt x="13745" y="17589"/>
                    </a:cubicBezTo>
                    <a:cubicBezTo>
                      <a:pt x="13745" y="16189"/>
                      <a:pt x="13013" y="14988"/>
                      <a:pt x="11967" y="14465"/>
                    </a:cubicBezTo>
                    <a:lnTo>
                      <a:pt x="11702" y="15585"/>
                    </a:lnTo>
                    <a:cubicBezTo>
                      <a:pt x="12330" y="15964"/>
                      <a:pt x="12764" y="16715"/>
                      <a:pt x="12764" y="17589"/>
                    </a:cubicBezTo>
                    <a:cubicBezTo>
                      <a:pt x="12764" y="18299"/>
                      <a:pt x="12477" y="18923"/>
                      <a:pt x="12035" y="19336"/>
                    </a:cubicBezTo>
                    <a:lnTo>
                      <a:pt x="12296" y="18213"/>
                    </a:lnTo>
                    <a:cubicBezTo>
                      <a:pt x="12327" y="18073"/>
                      <a:pt x="12314" y="17918"/>
                      <a:pt x="12246" y="17782"/>
                    </a:cubicBezTo>
                    <a:cubicBezTo>
                      <a:pt x="12111" y="17511"/>
                      <a:pt x="11811" y="17418"/>
                      <a:pt x="11576" y="17574"/>
                    </a:cubicBezTo>
                    <a:cubicBezTo>
                      <a:pt x="11459" y="17653"/>
                      <a:pt x="11380" y="17779"/>
                      <a:pt x="11347" y="17920"/>
                    </a:cubicBezTo>
                    <a:lnTo>
                      <a:pt x="10808" y="20244"/>
                    </a:lnTo>
                    <a:cubicBezTo>
                      <a:pt x="10776" y="20384"/>
                      <a:pt x="10789" y="20539"/>
                      <a:pt x="10857" y="20675"/>
                    </a:cubicBezTo>
                    <a:cubicBezTo>
                      <a:pt x="10920" y="20802"/>
                      <a:pt x="11021" y="20885"/>
                      <a:pt x="11133" y="20927"/>
                    </a:cubicBezTo>
                    <a:lnTo>
                      <a:pt x="11126" y="20956"/>
                    </a:lnTo>
                    <a:cubicBezTo>
                      <a:pt x="11142" y="20954"/>
                      <a:pt x="11158" y="20948"/>
                      <a:pt x="11173" y="20945"/>
                    </a:cubicBezTo>
                    <a:lnTo>
                      <a:pt x="13166" y="21562"/>
                    </a:lnTo>
                    <a:cubicBezTo>
                      <a:pt x="13288" y="21600"/>
                      <a:pt x="13422" y="21584"/>
                      <a:pt x="13539" y="21506"/>
                    </a:cubicBezTo>
                    <a:cubicBezTo>
                      <a:pt x="13774" y="21350"/>
                      <a:pt x="13855" y="21002"/>
                      <a:pt x="13719" y="20730"/>
                    </a:cubicBezTo>
                    <a:cubicBezTo>
                      <a:pt x="13651" y="20595"/>
                      <a:pt x="13542" y="20503"/>
                      <a:pt x="13421" y="20466"/>
                    </a:cubicBezTo>
                    <a:moveTo>
                      <a:pt x="18634" y="7273"/>
                    </a:moveTo>
                    <a:cubicBezTo>
                      <a:pt x="18643" y="7119"/>
                      <a:pt x="18655" y="6966"/>
                      <a:pt x="18655" y="6809"/>
                    </a:cubicBezTo>
                    <a:cubicBezTo>
                      <a:pt x="18655" y="3049"/>
                      <a:pt x="16017" y="0"/>
                      <a:pt x="12764" y="0"/>
                    </a:cubicBezTo>
                    <a:cubicBezTo>
                      <a:pt x="10499" y="0"/>
                      <a:pt x="8536" y="1479"/>
                      <a:pt x="7550" y="3645"/>
                    </a:cubicBezTo>
                    <a:cubicBezTo>
                      <a:pt x="7185" y="3492"/>
                      <a:pt x="6793" y="3404"/>
                      <a:pt x="6382" y="3404"/>
                    </a:cubicBezTo>
                    <a:cubicBezTo>
                      <a:pt x="4484" y="3404"/>
                      <a:pt x="2945" y="5183"/>
                      <a:pt x="2945" y="7376"/>
                    </a:cubicBezTo>
                    <a:cubicBezTo>
                      <a:pt x="2945" y="7662"/>
                      <a:pt x="2973" y="7940"/>
                      <a:pt x="3022" y="8208"/>
                    </a:cubicBezTo>
                    <a:cubicBezTo>
                      <a:pt x="1267" y="8884"/>
                      <a:pt x="0" y="10794"/>
                      <a:pt x="0" y="13050"/>
                    </a:cubicBezTo>
                    <a:cubicBezTo>
                      <a:pt x="0" y="15871"/>
                      <a:pt x="1978" y="18157"/>
                      <a:pt x="4418" y="18157"/>
                    </a:cubicBezTo>
                    <a:lnTo>
                      <a:pt x="6382" y="18157"/>
                    </a:lnTo>
                    <a:cubicBezTo>
                      <a:pt x="6653" y="18157"/>
                      <a:pt x="6873" y="17903"/>
                      <a:pt x="6873" y="17589"/>
                    </a:cubicBezTo>
                    <a:cubicBezTo>
                      <a:pt x="6873" y="17276"/>
                      <a:pt x="6653" y="17022"/>
                      <a:pt x="6382" y="17022"/>
                    </a:cubicBezTo>
                    <a:lnTo>
                      <a:pt x="4418" y="17022"/>
                    </a:lnTo>
                    <a:cubicBezTo>
                      <a:pt x="2524" y="17022"/>
                      <a:pt x="982" y="15240"/>
                      <a:pt x="982" y="13050"/>
                    </a:cubicBezTo>
                    <a:cubicBezTo>
                      <a:pt x="982" y="11339"/>
                      <a:pt x="1926" y="9826"/>
                      <a:pt x="3333" y="9284"/>
                    </a:cubicBezTo>
                    <a:lnTo>
                      <a:pt x="4165" y="8964"/>
                    </a:lnTo>
                    <a:lnTo>
                      <a:pt x="3982" y="7971"/>
                    </a:lnTo>
                    <a:cubicBezTo>
                      <a:pt x="3946" y="7773"/>
                      <a:pt x="3927" y="7572"/>
                      <a:pt x="3927" y="7376"/>
                    </a:cubicBezTo>
                    <a:cubicBezTo>
                      <a:pt x="3927" y="5812"/>
                      <a:pt x="5028" y="4539"/>
                      <a:pt x="6382" y="4539"/>
                    </a:cubicBezTo>
                    <a:cubicBezTo>
                      <a:pt x="6661" y="4539"/>
                      <a:pt x="6942" y="4597"/>
                      <a:pt x="7215" y="4712"/>
                    </a:cubicBezTo>
                    <a:lnTo>
                      <a:pt x="8019" y="5049"/>
                    </a:lnTo>
                    <a:lnTo>
                      <a:pt x="8418" y="4173"/>
                    </a:lnTo>
                    <a:cubicBezTo>
                      <a:pt x="9272" y="2299"/>
                      <a:pt x="10937" y="1135"/>
                      <a:pt x="12764" y="1135"/>
                    </a:cubicBezTo>
                    <a:cubicBezTo>
                      <a:pt x="15470" y="1135"/>
                      <a:pt x="17673" y="3680"/>
                      <a:pt x="17673" y="6809"/>
                    </a:cubicBezTo>
                    <a:cubicBezTo>
                      <a:pt x="17673" y="6908"/>
                      <a:pt x="17666" y="7005"/>
                      <a:pt x="17660" y="7102"/>
                    </a:cubicBezTo>
                    <a:lnTo>
                      <a:pt x="17655" y="7199"/>
                    </a:lnTo>
                    <a:lnTo>
                      <a:pt x="17610" y="7998"/>
                    </a:lnTo>
                    <a:lnTo>
                      <a:pt x="18245" y="8315"/>
                    </a:lnTo>
                    <a:cubicBezTo>
                      <a:pt x="19687" y="9034"/>
                      <a:pt x="20618" y="10670"/>
                      <a:pt x="20618" y="12483"/>
                    </a:cubicBezTo>
                    <a:cubicBezTo>
                      <a:pt x="20618" y="14986"/>
                      <a:pt x="18856" y="17022"/>
                      <a:pt x="16691" y="17022"/>
                    </a:cubicBezTo>
                    <a:lnTo>
                      <a:pt x="15218" y="17022"/>
                    </a:lnTo>
                    <a:cubicBezTo>
                      <a:pt x="14947" y="17022"/>
                      <a:pt x="14727" y="17276"/>
                      <a:pt x="14727" y="17589"/>
                    </a:cubicBezTo>
                    <a:cubicBezTo>
                      <a:pt x="14727" y="17903"/>
                      <a:pt x="14947" y="18157"/>
                      <a:pt x="15218" y="18157"/>
                    </a:cubicBezTo>
                    <a:lnTo>
                      <a:pt x="16691" y="18157"/>
                    </a:lnTo>
                    <a:cubicBezTo>
                      <a:pt x="19402" y="18157"/>
                      <a:pt x="21600" y="15617"/>
                      <a:pt x="21600" y="12483"/>
                    </a:cubicBezTo>
                    <a:cubicBezTo>
                      <a:pt x="21600" y="10147"/>
                      <a:pt x="20378" y="8143"/>
                      <a:pt x="18634" y="7273"/>
                    </a:cubicBezTo>
                    <a:moveTo>
                      <a:pt x="10773" y="14522"/>
                    </a:moveTo>
                    <a:cubicBezTo>
                      <a:pt x="10711" y="14398"/>
                      <a:pt x="10613" y="14316"/>
                      <a:pt x="10504" y="14274"/>
                    </a:cubicBezTo>
                    <a:lnTo>
                      <a:pt x="10517" y="14218"/>
                    </a:lnTo>
                    <a:cubicBezTo>
                      <a:pt x="10484" y="14221"/>
                      <a:pt x="10451" y="14231"/>
                      <a:pt x="10418" y="14240"/>
                    </a:cubicBezTo>
                    <a:lnTo>
                      <a:pt x="8463" y="13634"/>
                    </a:lnTo>
                    <a:lnTo>
                      <a:pt x="8463" y="13635"/>
                    </a:lnTo>
                    <a:cubicBezTo>
                      <a:pt x="8343" y="13598"/>
                      <a:pt x="8209" y="13613"/>
                      <a:pt x="8091" y="13692"/>
                    </a:cubicBezTo>
                    <a:cubicBezTo>
                      <a:pt x="7856" y="13848"/>
                      <a:pt x="7776" y="14195"/>
                      <a:pt x="7911" y="14466"/>
                    </a:cubicBezTo>
                    <a:cubicBezTo>
                      <a:pt x="7979" y="14602"/>
                      <a:pt x="8088" y="14693"/>
                      <a:pt x="8210" y="14731"/>
                    </a:cubicBezTo>
                    <a:lnTo>
                      <a:pt x="8965" y="14964"/>
                    </a:lnTo>
                    <a:cubicBezTo>
                      <a:pt x="8292" y="15580"/>
                      <a:pt x="7855" y="16518"/>
                      <a:pt x="7855" y="17589"/>
                    </a:cubicBezTo>
                    <a:cubicBezTo>
                      <a:pt x="7855" y="19007"/>
                      <a:pt x="8604" y="20220"/>
                      <a:pt x="9671" y="20732"/>
                    </a:cubicBezTo>
                    <a:lnTo>
                      <a:pt x="9934" y="19617"/>
                    </a:lnTo>
                    <a:cubicBezTo>
                      <a:pt x="9286" y="19246"/>
                      <a:pt x="8836" y="18482"/>
                      <a:pt x="8836" y="17589"/>
                    </a:cubicBezTo>
                    <a:cubicBezTo>
                      <a:pt x="8836" y="16857"/>
                      <a:pt x="9142" y="16215"/>
                      <a:pt x="9609" y="15802"/>
                    </a:cubicBezTo>
                    <a:lnTo>
                      <a:pt x="9335" y="16984"/>
                    </a:lnTo>
                    <a:cubicBezTo>
                      <a:pt x="9303" y="17124"/>
                      <a:pt x="9317" y="17279"/>
                      <a:pt x="9384" y="17415"/>
                    </a:cubicBezTo>
                    <a:cubicBezTo>
                      <a:pt x="9520" y="17686"/>
                      <a:pt x="9820" y="17779"/>
                      <a:pt x="10055" y="17623"/>
                    </a:cubicBezTo>
                    <a:cubicBezTo>
                      <a:pt x="10172" y="17544"/>
                      <a:pt x="10251" y="17418"/>
                      <a:pt x="10283" y="17278"/>
                    </a:cubicBezTo>
                    <a:lnTo>
                      <a:pt x="10823" y="14952"/>
                    </a:lnTo>
                    <a:cubicBezTo>
                      <a:pt x="10855" y="14812"/>
                      <a:pt x="10841" y="14658"/>
                      <a:pt x="10773" y="14522"/>
                    </a:cubicBezTo>
                  </a:path>
                </a:pathLst>
              </a:cu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2BA0D3-D942-E543-B354-8E70565046E8}"/>
                  </a:ext>
                </a:extLst>
              </p:cNvPr>
              <p:cNvSpPr txBox="1"/>
              <p:nvPr/>
            </p:nvSpPr>
            <p:spPr>
              <a:xfrm>
                <a:off x="2590367" y="4011264"/>
                <a:ext cx="2166689" cy="48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Synth chartreuse XOXO, tacos </a:t>
                </a:r>
                <a:r>
                  <a:rPr lang="en-US" sz="900" b="1" dirty="0" err="1">
                    <a:solidFill>
                      <a:schemeClr val="accent4"/>
                    </a:solidFill>
                    <a:ea typeface="Roboto" panose="02000000000000000000" pitchFamily="2" charset="0"/>
                  </a:rPr>
                  <a:t>brooklyn</a:t>
                </a: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 VHS plaid.</a:t>
                </a:r>
                <a:endParaRPr lang="en-US" sz="900" b="1" dirty="0">
                  <a:solidFill>
                    <a:srgbClr val="656D78"/>
                  </a:solidFill>
                  <a:ea typeface="Roboto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A78487-8928-244D-91DE-1134C8D0001C}"/>
                  </a:ext>
                </a:extLst>
              </p:cNvPr>
              <p:cNvSpPr/>
              <p:nvPr/>
            </p:nvSpPr>
            <p:spPr>
              <a:xfrm>
                <a:off x="2598691" y="4556176"/>
                <a:ext cx="1535409" cy="13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3C4868-5D58-474A-8C31-4D9C58CA29CE}"/>
              </a:ext>
            </a:extLst>
          </p:cNvPr>
          <p:cNvGrpSpPr/>
          <p:nvPr/>
        </p:nvGrpSpPr>
        <p:grpSpPr>
          <a:xfrm>
            <a:off x="4950550" y="3704589"/>
            <a:ext cx="2296031" cy="2250714"/>
            <a:chOff x="4950550" y="3704589"/>
            <a:chExt cx="2296031" cy="225071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EE265B-337F-F449-8BED-B2689311B56B}"/>
                </a:ext>
              </a:extLst>
            </p:cNvPr>
            <p:cNvSpPr/>
            <p:nvPr/>
          </p:nvSpPr>
          <p:spPr>
            <a:xfrm>
              <a:off x="4950550" y="3704589"/>
              <a:ext cx="2290899" cy="2250714"/>
            </a:xfrm>
            <a:custGeom>
              <a:avLst/>
              <a:gdLst>
                <a:gd name="connsiteX0" fmla="*/ 60803 w 5239701"/>
                <a:gd name="connsiteY0" fmla="*/ 0 h 4122215"/>
                <a:gd name="connsiteX1" fmla="*/ 5178898 w 5239701"/>
                <a:gd name="connsiteY1" fmla="*/ 0 h 4122215"/>
                <a:gd name="connsiteX2" fmla="*/ 5239701 w 5239701"/>
                <a:gd name="connsiteY2" fmla="*/ 60803 h 4122215"/>
                <a:gd name="connsiteX3" fmla="*/ 5239701 w 5239701"/>
                <a:gd name="connsiteY3" fmla="*/ 4122215 h 4122215"/>
                <a:gd name="connsiteX4" fmla="*/ 0 w 5239701"/>
                <a:gd name="connsiteY4" fmla="*/ 4122215 h 4122215"/>
                <a:gd name="connsiteX5" fmla="*/ 0 w 5239701"/>
                <a:gd name="connsiteY5" fmla="*/ 60803 h 4122215"/>
                <a:gd name="connsiteX6" fmla="*/ 60803 w 5239701"/>
                <a:gd name="connsiteY6" fmla="*/ 0 h 41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701" h="4122215">
                  <a:moveTo>
                    <a:pt x="60803" y="0"/>
                  </a:moveTo>
                  <a:lnTo>
                    <a:pt x="5178898" y="0"/>
                  </a:lnTo>
                  <a:cubicBezTo>
                    <a:pt x="5212479" y="0"/>
                    <a:pt x="5239701" y="27222"/>
                    <a:pt x="5239701" y="60803"/>
                  </a:cubicBezTo>
                  <a:lnTo>
                    <a:pt x="5239701" y="4122215"/>
                  </a:lnTo>
                  <a:lnTo>
                    <a:pt x="0" y="4122215"/>
                  </a:lnTo>
                  <a:lnTo>
                    <a:pt x="0" y="60803"/>
                  </a:lnTo>
                  <a:cubicBezTo>
                    <a:pt x="0" y="27222"/>
                    <a:pt x="27222" y="0"/>
                    <a:pt x="60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10BB47-D43D-1F4A-9A13-7BFABA9B4062}"/>
                </a:ext>
              </a:extLst>
            </p:cNvPr>
            <p:cNvGrpSpPr/>
            <p:nvPr/>
          </p:nvGrpSpPr>
          <p:grpSpPr>
            <a:xfrm>
              <a:off x="5074760" y="3938694"/>
              <a:ext cx="2171821" cy="1860337"/>
              <a:chOff x="5074760" y="4011264"/>
              <a:chExt cx="2171821" cy="1860337"/>
            </a:xfrm>
          </p:grpSpPr>
          <p:sp>
            <p:nvSpPr>
              <p:cNvPr id="16" name="Shape 2657">
                <a:extLst>
                  <a:ext uri="{FF2B5EF4-FFF2-40B4-BE49-F238E27FC236}">
                    <a16:creationId xmlns:a16="http://schemas.microsoft.com/office/drawing/2014/main" id="{D0300E79-9945-2946-BBCF-01D785B750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00259" y="5221793"/>
                <a:ext cx="556577" cy="556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1" y="4909"/>
                    </a:moveTo>
                    <a:lnTo>
                      <a:pt x="6873" y="4909"/>
                    </a:lnTo>
                    <a:lnTo>
                      <a:pt x="6873" y="3927"/>
                    </a:lnTo>
                    <a:lnTo>
                      <a:pt x="5891" y="3927"/>
                    </a:lnTo>
                    <a:cubicBezTo>
                      <a:pt x="5891" y="3927"/>
                      <a:pt x="5891" y="4909"/>
                      <a:pt x="5891" y="4909"/>
                    </a:cubicBezTo>
                    <a:close/>
                    <a:moveTo>
                      <a:pt x="18655" y="13745"/>
                    </a:moveTo>
                    <a:lnTo>
                      <a:pt x="19636" y="13745"/>
                    </a:lnTo>
                    <a:lnTo>
                      <a:pt x="19636" y="12764"/>
                    </a:lnTo>
                    <a:lnTo>
                      <a:pt x="18655" y="12764"/>
                    </a:lnTo>
                    <a:cubicBezTo>
                      <a:pt x="18655" y="12764"/>
                      <a:pt x="18655" y="13745"/>
                      <a:pt x="18655" y="13745"/>
                    </a:cubicBezTo>
                    <a:close/>
                    <a:moveTo>
                      <a:pt x="6873" y="1964"/>
                    </a:moveTo>
                    <a:lnTo>
                      <a:pt x="5891" y="1964"/>
                    </a:lnTo>
                    <a:lnTo>
                      <a:pt x="5891" y="2945"/>
                    </a:lnTo>
                    <a:lnTo>
                      <a:pt x="6873" y="2945"/>
                    </a:lnTo>
                    <a:cubicBezTo>
                      <a:pt x="6873" y="2945"/>
                      <a:pt x="6873" y="1964"/>
                      <a:pt x="6873" y="1964"/>
                    </a:cubicBezTo>
                    <a:close/>
                    <a:moveTo>
                      <a:pt x="20618" y="0"/>
                    </a:moveTo>
                    <a:lnTo>
                      <a:pt x="4909" y="0"/>
                    </a:lnTo>
                    <a:cubicBezTo>
                      <a:pt x="4367" y="0"/>
                      <a:pt x="3927" y="440"/>
                      <a:pt x="3927" y="982"/>
                    </a:cubicBezTo>
                    <a:lnTo>
                      <a:pt x="3927" y="5891"/>
                    </a:lnTo>
                    <a:cubicBezTo>
                      <a:pt x="3927" y="6162"/>
                      <a:pt x="4147" y="6382"/>
                      <a:pt x="4418" y="6382"/>
                    </a:cubicBezTo>
                    <a:cubicBezTo>
                      <a:pt x="4689" y="6382"/>
                      <a:pt x="4909" y="6162"/>
                      <a:pt x="4909" y="5891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7855" y="982"/>
                    </a:lnTo>
                    <a:lnTo>
                      <a:pt x="7855" y="5400"/>
                    </a:lnTo>
                    <a:cubicBezTo>
                      <a:pt x="7855" y="5671"/>
                      <a:pt x="8075" y="5891"/>
                      <a:pt x="8345" y="5891"/>
                    </a:cubicBezTo>
                    <a:cubicBezTo>
                      <a:pt x="8616" y="5891"/>
                      <a:pt x="8836" y="5671"/>
                      <a:pt x="8836" y="5400"/>
                    </a:cubicBezTo>
                    <a:lnTo>
                      <a:pt x="8836" y="982"/>
                    </a:lnTo>
                    <a:lnTo>
                      <a:pt x="16691" y="982"/>
                    </a:lnTo>
                    <a:lnTo>
                      <a:pt x="16691" y="7364"/>
                    </a:lnTo>
                    <a:cubicBezTo>
                      <a:pt x="16691" y="7635"/>
                      <a:pt x="16911" y="7855"/>
                      <a:pt x="17182" y="7855"/>
                    </a:cubicBezTo>
                    <a:cubicBezTo>
                      <a:pt x="17453" y="7855"/>
                      <a:pt x="17673" y="7635"/>
                      <a:pt x="17673" y="7364"/>
                    </a:cubicBezTo>
                    <a:lnTo>
                      <a:pt x="17673" y="982"/>
                    </a:ln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8345"/>
                    </a:lnTo>
                    <a:lnTo>
                      <a:pt x="19145" y="8345"/>
                    </a:lnTo>
                    <a:cubicBezTo>
                      <a:pt x="18875" y="8345"/>
                      <a:pt x="18655" y="8566"/>
                      <a:pt x="18655" y="8836"/>
                    </a:cubicBezTo>
                    <a:cubicBezTo>
                      <a:pt x="18655" y="9108"/>
                      <a:pt x="18875" y="9327"/>
                      <a:pt x="19145" y="9327"/>
                    </a:cubicBezTo>
                    <a:lnTo>
                      <a:pt x="20618" y="9327"/>
                    </a:lnTo>
                    <a:lnTo>
                      <a:pt x="20618" y="15709"/>
                    </a:lnTo>
                    <a:cubicBezTo>
                      <a:pt x="20618" y="16252"/>
                      <a:pt x="20179" y="16691"/>
                      <a:pt x="19636" y="16691"/>
                    </a:cubicBezTo>
                    <a:lnTo>
                      <a:pt x="19145" y="16691"/>
                    </a:lnTo>
                    <a:cubicBezTo>
                      <a:pt x="18875" y="16691"/>
                      <a:pt x="18655" y="16911"/>
                      <a:pt x="18655" y="17182"/>
                    </a:cubicBezTo>
                    <a:cubicBezTo>
                      <a:pt x="18655" y="17453"/>
                      <a:pt x="18875" y="17673"/>
                      <a:pt x="19145" y="17673"/>
                    </a:cubicBezTo>
                    <a:lnTo>
                      <a:pt x="19145" y="17673"/>
                    </a:lnTo>
                    <a:lnTo>
                      <a:pt x="19636" y="17673"/>
                    </a:lnTo>
                    <a:lnTo>
                      <a:pt x="19636" y="17673"/>
                    </a:lnTo>
                    <a:lnTo>
                      <a:pt x="20618" y="17673"/>
                    </a:lnTo>
                    <a:cubicBezTo>
                      <a:pt x="21160" y="17673"/>
                      <a:pt x="21600" y="17233"/>
                      <a:pt x="21600" y="16691"/>
                    </a:cubicBezTo>
                    <a:lnTo>
                      <a:pt x="21600" y="982"/>
                    </a:lnTo>
                    <a:cubicBezTo>
                      <a:pt x="21600" y="440"/>
                      <a:pt x="21160" y="0"/>
                      <a:pt x="20618" y="0"/>
                    </a:cubicBezTo>
                    <a:moveTo>
                      <a:pt x="19636" y="10800"/>
                    </a:moveTo>
                    <a:lnTo>
                      <a:pt x="18655" y="10800"/>
                    </a:lnTo>
                    <a:lnTo>
                      <a:pt x="18655" y="11782"/>
                    </a:lnTo>
                    <a:lnTo>
                      <a:pt x="19636" y="11782"/>
                    </a:lnTo>
                    <a:cubicBezTo>
                      <a:pt x="19636" y="11782"/>
                      <a:pt x="19636" y="10800"/>
                      <a:pt x="19636" y="10800"/>
                    </a:cubicBezTo>
                    <a:close/>
                    <a:moveTo>
                      <a:pt x="18655" y="6873"/>
                    </a:moveTo>
                    <a:lnTo>
                      <a:pt x="19636" y="6873"/>
                    </a:lnTo>
                    <a:lnTo>
                      <a:pt x="19636" y="5891"/>
                    </a:lnTo>
                    <a:lnTo>
                      <a:pt x="18655" y="5891"/>
                    </a:lnTo>
                    <a:cubicBezTo>
                      <a:pt x="18655" y="5891"/>
                      <a:pt x="18655" y="6873"/>
                      <a:pt x="18655" y="6873"/>
                    </a:cubicBezTo>
                    <a:close/>
                    <a:moveTo>
                      <a:pt x="18655" y="15709"/>
                    </a:moveTo>
                    <a:lnTo>
                      <a:pt x="19636" y="15709"/>
                    </a:lnTo>
                    <a:lnTo>
                      <a:pt x="19636" y="14727"/>
                    </a:lnTo>
                    <a:lnTo>
                      <a:pt x="18655" y="14727"/>
                    </a:lnTo>
                    <a:cubicBezTo>
                      <a:pt x="18655" y="14727"/>
                      <a:pt x="18655" y="15709"/>
                      <a:pt x="18655" y="15709"/>
                    </a:cubicBezTo>
                    <a:close/>
                    <a:moveTo>
                      <a:pt x="19636" y="1964"/>
                    </a:moveTo>
                    <a:lnTo>
                      <a:pt x="18655" y="1964"/>
                    </a:lnTo>
                    <a:lnTo>
                      <a:pt x="18655" y="2945"/>
                    </a:lnTo>
                    <a:lnTo>
                      <a:pt x="19636" y="2945"/>
                    </a:lnTo>
                    <a:cubicBezTo>
                      <a:pt x="19636" y="2945"/>
                      <a:pt x="19636" y="1964"/>
                      <a:pt x="19636" y="1964"/>
                    </a:cubicBezTo>
                    <a:close/>
                    <a:moveTo>
                      <a:pt x="18655" y="4909"/>
                    </a:moveTo>
                    <a:lnTo>
                      <a:pt x="19636" y="4909"/>
                    </a:lnTo>
                    <a:lnTo>
                      <a:pt x="19636" y="3927"/>
                    </a:lnTo>
                    <a:lnTo>
                      <a:pt x="18655" y="3927"/>
                    </a:lnTo>
                    <a:cubicBezTo>
                      <a:pt x="18655" y="3927"/>
                      <a:pt x="18655" y="4909"/>
                      <a:pt x="18655" y="4909"/>
                    </a:cubicBezTo>
                    <a:close/>
                    <a:moveTo>
                      <a:pt x="8836" y="17673"/>
                    </a:moveTo>
                    <a:cubicBezTo>
                      <a:pt x="7210" y="17673"/>
                      <a:pt x="5891" y="16354"/>
                      <a:pt x="5891" y="14727"/>
                    </a:cubicBezTo>
                    <a:cubicBezTo>
                      <a:pt x="5891" y="13101"/>
                      <a:pt x="7210" y="11782"/>
                      <a:pt x="8836" y="11782"/>
                    </a:cubicBezTo>
                    <a:cubicBezTo>
                      <a:pt x="10463" y="11782"/>
                      <a:pt x="11782" y="13101"/>
                      <a:pt x="11782" y="14727"/>
                    </a:cubicBezTo>
                    <a:cubicBezTo>
                      <a:pt x="11782" y="16354"/>
                      <a:pt x="10463" y="17673"/>
                      <a:pt x="8836" y="17673"/>
                    </a:cubicBezTo>
                    <a:moveTo>
                      <a:pt x="8836" y="10800"/>
                    </a:moveTo>
                    <a:cubicBezTo>
                      <a:pt x="6667" y="10800"/>
                      <a:pt x="4909" y="12558"/>
                      <a:pt x="4909" y="14727"/>
                    </a:cubicBezTo>
                    <a:cubicBezTo>
                      <a:pt x="4909" y="16897"/>
                      <a:pt x="6667" y="18655"/>
                      <a:pt x="8836" y="18655"/>
                    </a:cubicBezTo>
                    <a:cubicBezTo>
                      <a:pt x="11006" y="18655"/>
                      <a:pt x="12764" y="16897"/>
                      <a:pt x="12764" y="14727"/>
                    </a:cubicBezTo>
                    <a:cubicBezTo>
                      <a:pt x="12764" y="12558"/>
                      <a:pt x="11006" y="10800"/>
                      <a:pt x="8836" y="10800"/>
                    </a:cubicBezTo>
                    <a:moveTo>
                      <a:pt x="8836" y="15709"/>
                    </a:moveTo>
                    <a:cubicBezTo>
                      <a:pt x="8294" y="15709"/>
                      <a:pt x="7855" y="15269"/>
                      <a:pt x="7855" y="14727"/>
                    </a:cubicBezTo>
                    <a:cubicBezTo>
                      <a:pt x="7855" y="14185"/>
                      <a:pt x="8294" y="13745"/>
                      <a:pt x="8836" y="13745"/>
                    </a:cubicBezTo>
                    <a:cubicBezTo>
                      <a:pt x="9378" y="13745"/>
                      <a:pt x="9818" y="14185"/>
                      <a:pt x="9818" y="14727"/>
                    </a:cubicBezTo>
                    <a:cubicBezTo>
                      <a:pt x="9818" y="15269"/>
                      <a:pt x="9378" y="15709"/>
                      <a:pt x="8836" y="15709"/>
                    </a:cubicBezTo>
                    <a:moveTo>
                      <a:pt x="8836" y="12764"/>
                    </a:moveTo>
                    <a:cubicBezTo>
                      <a:pt x="7752" y="12764"/>
                      <a:pt x="6873" y="13643"/>
                      <a:pt x="6873" y="14727"/>
                    </a:cubicBezTo>
                    <a:cubicBezTo>
                      <a:pt x="6873" y="15812"/>
                      <a:pt x="7752" y="16691"/>
                      <a:pt x="8836" y="16691"/>
                    </a:cubicBezTo>
                    <a:cubicBezTo>
                      <a:pt x="9921" y="16691"/>
                      <a:pt x="10800" y="15812"/>
                      <a:pt x="10800" y="14727"/>
                    </a:cubicBezTo>
                    <a:cubicBezTo>
                      <a:pt x="10800" y="13643"/>
                      <a:pt x="9921" y="12764"/>
                      <a:pt x="8836" y="12764"/>
                    </a:cubicBezTo>
                    <a:moveTo>
                      <a:pt x="16691" y="19636"/>
                    </a:moveTo>
                    <a:cubicBezTo>
                      <a:pt x="16691" y="20178"/>
                      <a:pt x="16251" y="20618"/>
                      <a:pt x="15709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10800"/>
                    </a:lnTo>
                    <a:cubicBezTo>
                      <a:pt x="982" y="10258"/>
                      <a:pt x="1422" y="9818"/>
                      <a:pt x="1964" y="9818"/>
                    </a:cubicBezTo>
                    <a:lnTo>
                      <a:pt x="3927" y="9818"/>
                    </a:lnTo>
                    <a:cubicBezTo>
                      <a:pt x="5891" y="9818"/>
                      <a:pt x="5891" y="7855"/>
                      <a:pt x="7364" y="7855"/>
                    </a:cubicBezTo>
                    <a:lnTo>
                      <a:pt x="8836" y="7855"/>
                    </a:lnTo>
                    <a:lnTo>
                      <a:pt x="10309" y="7855"/>
                    </a:lnTo>
                    <a:cubicBezTo>
                      <a:pt x="11782" y="7855"/>
                      <a:pt x="11782" y="9818"/>
                      <a:pt x="13745" y="9818"/>
                    </a:cubicBezTo>
                    <a:lnTo>
                      <a:pt x="15709" y="9818"/>
                    </a:lnTo>
                    <a:cubicBezTo>
                      <a:pt x="16251" y="9818"/>
                      <a:pt x="16691" y="10258"/>
                      <a:pt x="16691" y="10800"/>
                    </a:cubicBezTo>
                    <a:cubicBezTo>
                      <a:pt x="16691" y="10800"/>
                      <a:pt x="16691" y="19636"/>
                      <a:pt x="16691" y="19636"/>
                    </a:cubicBezTo>
                    <a:close/>
                    <a:moveTo>
                      <a:pt x="15709" y="8836"/>
                    </a:moveTo>
                    <a:lnTo>
                      <a:pt x="13745" y="8836"/>
                    </a:lnTo>
                    <a:cubicBezTo>
                      <a:pt x="12273" y="8836"/>
                      <a:pt x="12273" y="6873"/>
                      <a:pt x="10309" y="6873"/>
                    </a:cubicBezTo>
                    <a:lnTo>
                      <a:pt x="7364" y="6873"/>
                    </a:lnTo>
                    <a:cubicBezTo>
                      <a:pt x="5400" y="6873"/>
                      <a:pt x="5400" y="8836"/>
                      <a:pt x="3927" y="8836"/>
                    </a:cubicBezTo>
                    <a:lnTo>
                      <a:pt x="1964" y="8836"/>
                    </a:lnTo>
                    <a:cubicBezTo>
                      <a:pt x="879" y="8836"/>
                      <a:pt x="0" y="9716"/>
                      <a:pt x="0" y="10800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10800"/>
                    </a:lnTo>
                    <a:cubicBezTo>
                      <a:pt x="17673" y="9716"/>
                      <a:pt x="16794" y="8836"/>
                      <a:pt x="15709" y="8836"/>
                    </a:cubicBezTo>
                    <a:moveTo>
                      <a:pt x="14727" y="10800"/>
                    </a:moveTo>
                    <a:cubicBezTo>
                      <a:pt x="14185" y="10800"/>
                      <a:pt x="13745" y="11240"/>
                      <a:pt x="13745" y="11782"/>
                    </a:cubicBezTo>
                    <a:cubicBezTo>
                      <a:pt x="13745" y="12324"/>
                      <a:pt x="14185" y="12764"/>
                      <a:pt x="14727" y="12764"/>
                    </a:cubicBezTo>
                    <a:cubicBezTo>
                      <a:pt x="15269" y="12764"/>
                      <a:pt x="15709" y="12324"/>
                      <a:pt x="15709" y="11782"/>
                    </a:cubicBezTo>
                    <a:cubicBezTo>
                      <a:pt x="15709" y="11240"/>
                      <a:pt x="15269" y="10800"/>
                      <a:pt x="14727" y="10800"/>
                    </a:cubicBezTo>
                    <a:moveTo>
                      <a:pt x="14727" y="13745"/>
                    </a:moveTo>
                    <a:cubicBezTo>
                      <a:pt x="14456" y="13745"/>
                      <a:pt x="14236" y="13966"/>
                      <a:pt x="14236" y="14236"/>
                    </a:cubicBezTo>
                    <a:cubicBezTo>
                      <a:pt x="14236" y="14508"/>
                      <a:pt x="14456" y="14727"/>
                      <a:pt x="14727" y="14727"/>
                    </a:cubicBezTo>
                    <a:cubicBezTo>
                      <a:pt x="14998" y="14727"/>
                      <a:pt x="15218" y="14508"/>
                      <a:pt x="15218" y="14236"/>
                    </a:cubicBezTo>
                    <a:cubicBezTo>
                      <a:pt x="15218" y="13966"/>
                      <a:pt x="14998" y="13745"/>
                      <a:pt x="14727" y="13745"/>
                    </a:cubicBezTo>
                  </a:path>
                </a:pathLst>
              </a:cu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6C6802F-934E-B341-B97D-6B663DEBE651}"/>
                  </a:ext>
                </a:extLst>
              </p:cNvPr>
              <p:cNvSpPr txBox="1"/>
              <p:nvPr/>
            </p:nvSpPr>
            <p:spPr>
              <a:xfrm>
                <a:off x="5079892" y="4011264"/>
                <a:ext cx="2166689" cy="48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Synth chartreuse XOXO, tacos </a:t>
                </a:r>
                <a:r>
                  <a:rPr lang="en-US" sz="900" b="1" dirty="0" err="1">
                    <a:solidFill>
                      <a:schemeClr val="accent4"/>
                    </a:solidFill>
                    <a:ea typeface="Roboto" panose="02000000000000000000" pitchFamily="2" charset="0"/>
                  </a:rPr>
                  <a:t>brooklyn</a:t>
                </a: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 VHS plaid.</a:t>
                </a:r>
                <a:endParaRPr lang="en-US" sz="900" b="1" dirty="0">
                  <a:solidFill>
                    <a:srgbClr val="656D78"/>
                  </a:solidFill>
                  <a:ea typeface="Roboto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6CD4AF-42EE-4244-8B23-7C29C568FB8F}"/>
                  </a:ext>
                </a:extLst>
              </p:cNvPr>
              <p:cNvSpPr/>
              <p:nvPr/>
            </p:nvSpPr>
            <p:spPr>
              <a:xfrm>
                <a:off x="5074760" y="4556176"/>
                <a:ext cx="1535409" cy="13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4474C0-D186-2B49-938F-B707C1C494C2}"/>
              </a:ext>
            </a:extLst>
          </p:cNvPr>
          <p:cNvGrpSpPr/>
          <p:nvPr/>
        </p:nvGrpSpPr>
        <p:grpSpPr>
          <a:xfrm>
            <a:off x="7434942" y="3704589"/>
            <a:ext cx="2290899" cy="2250714"/>
            <a:chOff x="7434942" y="3704589"/>
            <a:chExt cx="2290899" cy="225071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3152AA2-9272-EB40-8086-6DD08CADE2F9}"/>
                </a:ext>
              </a:extLst>
            </p:cNvPr>
            <p:cNvSpPr/>
            <p:nvPr/>
          </p:nvSpPr>
          <p:spPr>
            <a:xfrm>
              <a:off x="7434942" y="3704589"/>
              <a:ext cx="2290899" cy="2250714"/>
            </a:xfrm>
            <a:custGeom>
              <a:avLst/>
              <a:gdLst>
                <a:gd name="connsiteX0" fmla="*/ 60803 w 5239701"/>
                <a:gd name="connsiteY0" fmla="*/ 0 h 4122215"/>
                <a:gd name="connsiteX1" fmla="*/ 5178898 w 5239701"/>
                <a:gd name="connsiteY1" fmla="*/ 0 h 4122215"/>
                <a:gd name="connsiteX2" fmla="*/ 5239701 w 5239701"/>
                <a:gd name="connsiteY2" fmla="*/ 60803 h 4122215"/>
                <a:gd name="connsiteX3" fmla="*/ 5239701 w 5239701"/>
                <a:gd name="connsiteY3" fmla="*/ 4122215 h 4122215"/>
                <a:gd name="connsiteX4" fmla="*/ 0 w 5239701"/>
                <a:gd name="connsiteY4" fmla="*/ 4122215 h 4122215"/>
                <a:gd name="connsiteX5" fmla="*/ 0 w 5239701"/>
                <a:gd name="connsiteY5" fmla="*/ 60803 h 4122215"/>
                <a:gd name="connsiteX6" fmla="*/ 60803 w 5239701"/>
                <a:gd name="connsiteY6" fmla="*/ 0 h 412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9701" h="4122215">
                  <a:moveTo>
                    <a:pt x="60803" y="0"/>
                  </a:moveTo>
                  <a:lnTo>
                    <a:pt x="5178898" y="0"/>
                  </a:lnTo>
                  <a:cubicBezTo>
                    <a:pt x="5212479" y="0"/>
                    <a:pt x="5239701" y="27222"/>
                    <a:pt x="5239701" y="60803"/>
                  </a:cubicBezTo>
                  <a:lnTo>
                    <a:pt x="5239701" y="4122215"/>
                  </a:lnTo>
                  <a:lnTo>
                    <a:pt x="0" y="4122215"/>
                  </a:lnTo>
                  <a:lnTo>
                    <a:pt x="0" y="60803"/>
                  </a:lnTo>
                  <a:cubicBezTo>
                    <a:pt x="0" y="27222"/>
                    <a:pt x="27222" y="0"/>
                    <a:pt x="608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16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8FA4AD4-2A22-F540-97D0-BC3E0905652C}"/>
                </a:ext>
              </a:extLst>
            </p:cNvPr>
            <p:cNvGrpSpPr/>
            <p:nvPr/>
          </p:nvGrpSpPr>
          <p:grpSpPr>
            <a:xfrm>
              <a:off x="7559152" y="3938694"/>
              <a:ext cx="2166689" cy="1860337"/>
              <a:chOff x="7559152" y="4011264"/>
              <a:chExt cx="2166689" cy="1860337"/>
            </a:xfrm>
          </p:grpSpPr>
          <p:sp>
            <p:nvSpPr>
              <p:cNvPr id="17" name="Shape 2816">
                <a:extLst>
                  <a:ext uri="{FF2B5EF4-FFF2-40B4-BE49-F238E27FC236}">
                    <a16:creationId xmlns:a16="http://schemas.microsoft.com/office/drawing/2014/main" id="{2C8FA0F7-11DF-6F4A-BA3D-EFA317A65738}"/>
                  </a:ext>
                </a:extLst>
              </p:cNvPr>
              <p:cNvSpPr/>
              <p:nvPr/>
            </p:nvSpPr>
            <p:spPr>
              <a:xfrm>
                <a:off x="9073528" y="5221793"/>
                <a:ext cx="507961" cy="507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18100"/>
                    </a:moveTo>
                    <a:lnTo>
                      <a:pt x="21596" y="18099"/>
                    </a:lnTo>
                    <a:lnTo>
                      <a:pt x="20614" y="5335"/>
                    </a:lnTo>
                    <a:lnTo>
                      <a:pt x="20605" y="5337"/>
                    </a:lnTo>
                    <a:cubicBezTo>
                      <a:pt x="20573" y="5097"/>
                      <a:pt x="20376" y="4909"/>
                      <a:pt x="20127" y="4909"/>
                    </a:cubicBezTo>
                    <a:lnTo>
                      <a:pt x="16691" y="4909"/>
                    </a:lnTo>
                    <a:lnTo>
                      <a:pt x="16691" y="3927"/>
                    </a:lnTo>
                    <a:cubicBezTo>
                      <a:pt x="16691" y="1758"/>
                      <a:pt x="14932" y="0"/>
                      <a:pt x="12764" y="0"/>
                    </a:cubicBezTo>
                    <a:cubicBezTo>
                      <a:pt x="11300" y="0"/>
                      <a:pt x="10025" y="803"/>
                      <a:pt x="9350" y="1991"/>
                    </a:cubicBezTo>
                    <a:cubicBezTo>
                      <a:pt x="9705" y="2027"/>
                      <a:pt x="10048" y="2105"/>
                      <a:pt x="10377" y="2214"/>
                    </a:cubicBezTo>
                    <a:cubicBezTo>
                      <a:pt x="10911" y="1470"/>
                      <a:pt x="11778" y="982"/>
                      <a:pt x="12764" y="982"/>
                    </a:cubicBezTo>
                    <a:cubicBezTo>
                      <a:pt x="14390" y="982"/>
                      <a:pt x="15709" y="2301"/>
                      <a:pt x="15709" y="3927"/>
                    </a:cubicBezTo>
                    <a:lnTo>
                      <a:pt x="15709" y="4909"/>
                    </a:lnTo>
                    <a:lnTo>
                      <a:pt x="13337" y="4909"/>
                    </a:lnTo>
                    <a:cubicBezTo>
                      <a:pt x="13474" y="5221"/>
                      <a:pt x="13581" y="5549"/>
                      <a:pt x="13651" y="5891"/>
                    </a:cubicBezTo>
                    <a:lnTo>
                      <a:pt x="15709" y="5891"/>
                    </a:lnTo>
                    <a:lnTo>
                      <a:pt x="15709" y="6873"/>
                    </a:lnTo>
                    <a:lnTo>
                      <a:pt x="16204" y="6873"/>
                    </a:lnTo>
                    <a:cubicBezTo>
                      <a:pt x="16375" y="6873"/>
                      <a:pt x="16537" y="6905"/>
                      <a:pt x="16691" y="6961"/>
                    </a:cubicBezTo>
                    <a:lnTo>
                      <a:pt x="16691" y="5891"/>
                    </a:lnTo>
                    <a:lnTo>
                      <a:pt x="19674" y="5891"/>
                    </a:lnTo>
                    <a:lnTo>
                      <a:pt x="20429" y="15709"/>
                    </a:lnTo>
                    <a:lnTo>
                      <a:pt x="18247" y="15709"/>
                    </a:lnTo>
                    <a:lnTo>
                      <a:pt x="18323" y="16691"/>
                    </a:lnTo>
                    <a:lnTo>
                      <a:pt x="20504" y="16691"/>
                    </a:lnTo>
                    <a:lnTo>
                      <a:pt x="20580" y="17673"/>
                    </a:lnTo>
                    <a:lnTo>
                      <a:pt x="18398" y="17673"/>
                    </a:lnTo>
                    <a:lnTo>
                      <a:pt x="18474" y="18655"/>
                    </a:lnTo>
                    <a:lnTo>
                      <a:pt x="21109" y="18655"/>
                    </a:lnTo>
                    <a:cubicBezTo>
                      <a:pt x="21380" y="18655"/>
                      <a:pt x="21600" y="18435"/>
                      <a:pt x="21600" y="18164"/>
                    </a:cubicBezTo>
                    <a:cubicBezTo>
                      <a:pt x="21600" y="18141"/>
                      <a:pt x="21590" y="18122"/>
                      <a:pt x="21587" y="18100"/>
                    </a:cubicBezTo>
                    <a:moveTo>
                      <a:pt x="1020" y="20618"/>
                    </a:moveTo>
                    <a:lnTo>
                      <a:pt x="1096" y="19636"/>
                    </a:lnTo>
                    <a:lnTo>
                      <a:pt x="16577" y="19636"/>
                    </a:lnTo>
                    <a:lnTo>
                      <a:pt x="16653" y="20618"/>
                    </a:lnTo>
                    <a:cubicBezTo>
                      <a:pt x="16653" y="20618"/>
                      <a:pt x="1020" y="20618"/>
                      <a:pt x="1020" y="20618"/>
                    </a:cubicBezTo>
                    <a:close/>
                    <a:moveTo>
                      <a:pt x="1926" y="8836"/>
                    </a:moveTo>
                    <a:lnTo>
                      <a:pt x="4909" y="8836"/>
                    </a:lnTo>
                    <a:lnTo>
                      <a:pt x="4909" y="10936"/>
                    </a:lnTo>
                    <a:cubicBezTo>
                      <a:pt x="4617" y="11106"/>
                      <a:pt x="4418" y="11420"/>
                      <a:pt x="4418" y="11782"/>
                    </a:cubicBezTo>
                    <a:cubicBezTo>
                      <a:pt x="4418" y="12324"/>
                      <a:pt x="4858" y="12764"/>
                      <a:pt x="5400" y="12764"/>
                    </a:cubicBezTo>
                    <a:cubicBezTo>
                      <a:pt x="5942" y="12764"/>
                      <a:pt x="6382" y="12324"/>
                      <a:pt x="6382" y="11782"/>
                    </a:cubicBezTo>
                    <a:cubicBezTo>
                      <a:pt x="6382" y="11420"/>
                      <a:pt x="6183" y="11106"/>
                      <a:pt x="5891" y="10936"/>
                    </a:cubicBezTo>
                    <a:lnTo>
                      <a:pt x="5891" y="8836"/>
                    </a:lnTo>
                    <a:lnTo>
                      <a:pt x="11782" y="8836"/>
                    </a:lnTo>
                    <a:lnTo>
                      <a:pt x="11782" y="10936"/>
                    </a:lnTo>
                    <a:cubicBezTo>
                      <a:pt x="11489" y="11106"/>
                      <a:pt x="11291" y="11420"/>
                      <a:pt x="11291" y="11782"/>
                    </a:cubicBezTo>
                    <a:cubicBezTo>
                      <a:pt x="11291" y="12324"/>
                      <a:pt x="11731" y="12764"/>
                      <a:pt x="12273" y="12764"/>
                    </a:cubicBezTo>
                    <a:cubicBezTo>
                      <a:pt x="12815" y="12764"/>
                      <a:pt x="13255" y="12324"/>
                      <a:pt x="13255" y="11782"/>
                    </a:cubicBezTo>
                    <a:cubicBezTo>
                      <a:pt x="13255" y="11420"/>
                      <a:pt x="13056" y="11106"/>
                      <a:pt x="12764" y="10936"/>
                    </a:cubicBezTo>
                    <a:lnTo>
                      <a:pt x="12764" y="8836"/>
                    </a:lnTo>
                    <a:lnTo>
                      <a:pt x="15746" y="8836"/>
                    </a:lnTo>
                    <a:lnTo>
                      <a:pt x="16502" y="18655"/>
                    </a:lnTo>
                    <a:lnTo>
                      <a:pt x="1172" y="18655"/>
                    </a:lnTo>
                    <a:cubicBezTo>
                      <a:pt x="1172" y="18655"/>
                      <a:pt x="1926" y="8836"/>
                      <a:pt x="1926" y="8836"/>
                    </a:cubicBezTo>
                    <a:close/>
                    <a:moveTo>
                      <a:pt x="5891" y="6873"/>
                    </a:moveTo>
                    <a:cubicBezTo>
                      <a:pt x="5891" y="5246"/>
                      <a:pt x="7210" y="3927"/>
                      <a:pt x="8836" y="3927"/>
                    </a:cubicBezTo>
                    <a:cubicBezTo>
                      <a:pt x="10463" y="3927"/>
                      <a:pt x="11782" y="5246"/>
                      <a:pt x="11782" y="6873"/>
                    </a:cubicBezTo>
                    <a:lnTo>
                      <a:pt x="11782" y="7855"/>
                    </a:lnTo>
                    <a:lnTo>
                      <a:pt x="5891" y="7855"/>
                    </a:lnTo>
                    <a:cubicBezTo>
                      <a:pt x="5891" y="7855"/>
                      <a:pt x="5891" y="6873"/>
                      <a:pt x="5891" y="6873"/>
                    </a:cubicBezTo>
                    <a:close/>
                    <a:moveTo>
                      <a:pt x="17668" y="21044"/>
                    </a:moveTo>
                    <a:lnTo>
                      <a:pt x="16687" y="8281"/>
                    </a:lnTo>
                    <a:lnTo>
                      <a:pt x="16678" y="8282"/>
                    </a:lnTo>
                    <a:cubicBezTo>
                      <a:pt x="16646" y="8043"/>
                      <a:pt x="16448" y="7855"/>
                      <a:pt x="16200" y="7855"/>
                    </a:cubicBezTo>
                    <a:lnTo>
                      <a:pt x="12764" y="7855"/>
                    </a:lnTo>
                    <a:lnTo>
                      <a:pt x="12764" y="6873"/>
                    </a:lnTo>
                    <a:cubicBezTo>
                      <a:pt x="12764" y="4704"/>
                      <a:pt x="11005" y="2945"/>
                      <a:pt x="8836" y="2945"/>
                    </a:cubicBezTo>
                    <a:cubicBezTo>
                      <a:pt x="6668" y="2945"/>
                      <a:pt x="4909" y="4704"/>
                      <a:pt x="4909" y="6873"/>
                    </a:cubicBezTo>
                    <a:lnTo>
                      <a:pt x="4909" y="7855"/>
                    </a:lnTo>
                    <a:lnTo>
                      <a:pt x="1473" y="7855"/>
                    </a:lnTo>
                    <a:cubicBezTo>
                      <a:pt x="1224" y="7855"/>
                      <a:pt x="1027" y="8043"/>
                      <a:pt x="995" y="8282"/>
                    </a:cubicBezTo>
                    <a:lnTo>
                      <a:pt x="986" y="8281"/>
                    </a:lnTo>
                    <a:lnTo>
                      <a:pt x="4" y="21044"/>
                    </a:lnTo>
                    <a:lnTo>
                      <a:pt x="13" y="21045"/>
                    </a:lnTo>
                    <a:cubicBezTo>
                      <a:pt x="10" y="21067"/>
                      <a:pt x="0" y="21087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17182" y="21600"/>
                    </a:lnTo>
                    <a:cubicBezTo>
                      <a:pt x="17453" y="21600"/>
                      <a:pt x="17673" y="21381"/>
                      <a:pt x="17673" y="21109"/>
                    </a:cubicBezTo>
                    <a:cubicBezTo>
                      <a:pt x="17673" y="21087"/>
                      <a:pt x="17663" y="21067"/>
                      <a:pt x="17660" y="21045"/>
                    </a:cubicBezTo>
                    <a:cubicBezTo>
                      <a:pt x="17660" y="21045"/>
                      <a:pt x="17668" y="21044"/>
                      <a:pt x="17668" y="2104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40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5B629D-22BA-2349-9427-73595FAF3F00}"/>
                  </a:ext>
                </a:extLst>
              </p:cNvPr>
              <p:cNvSpPr txBox="1"/>
              <p:nvPr/>
            </p:nvSpPr>
            <p:spPr>
              <a:xfrm>
                <a:off x="7559152" y="4011264"/>
                <a:ext cx="2166689" cy="484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Synth chartreuse XOXO, tacos </a:t>
                </a:r>
                <a:r>
                  <a:rPr lang="en-US" sz="900" b="1" dirty="0" err="1">
                    <a:solidFill>
                      <a:schemeClr val="accent4"/>
                    </a:solidFill>
                    <a:ea typeface="Roboto" panose="02000000000000000000" pitchFamily="2" charset="0"/>
                  </a:rPr>
                  <a:t>brooklyn</a:t>
                </a:r>
                <a:r>
                  <a:rPr lang="en-US" sz="900" b="1" dirty="0">
                    <a:solidFill>
                      <a:schemeClr val="accent4"/>
                    </a:solidFill>
                    <a:ea typeface="Roboto" panose="02000000000000000000" pitchFamily="2" charset="0"/>
                  </a:rPr>
                  <a:t> VHS plaid.</a:t>
                </a:r>
                <a:endParaRPr lang="en-US" sz="900" b="1" dirty="0">
                  <a:solidFill>
                    <a:srgbClr val="656D78"/>
                  </a:solidFill>
                  <a:ea typeface="Roboto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B8CA2D-3952-AA49-88EA-16E5C67755D6}"/>
                  </a:ext>
                </a:extLst>
              </p:cNvPr>
              <p:cNvSpPr/>
              <p:nvPr/>
            </p:nvSpPr>
            <p:spPr>
              <a:xfrm>
                <a:off x="7572375" y="4556176"/>
                <a:ext cx="1535409" cy="131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solidFill>
                      <a:srgbClr val="656D78"/>
                    </a:solidFill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25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8A3289FD-2789-3740-A8E8-9327A200C41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8721" y="1861750"/>
            <a:ext cx="10739077" cy="348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502A70-93C0-564E-9073-316AB13A7D73}"/>
              </a:ext>
            </a:extLst>
          </p:cNvPr>
          <p:cNvGrpSpPr/>
          <p:nvPr/>
        </p:nvGrpSpPr>
        <p:grpSpPr>
          <a:xfrm>
            <a:off x="893763" y="1721223"/>
            <a:ext cx="4718455" cy="4101353"/>
            <a:chOff x="893763" y="1721223"/>
            <a:chExt cx="4718455" cy="4101353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ABFD7DE-6423-4A41-8C90-D13DE3E14E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93763" y="1721223"/>
              <a:ext cx="4718455" cy="4101353"/>
              <a:chOff x="1355" y="0"/>
              <a:chExt cx="4970" cy="4320"/>
            </a:xfrm>
          </p:grpSpPr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D3D731A8-5B9D-C64E-8E7F-EFF892163E3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355" y="0"/>
                <a:ext cx="4970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75D6B5AD-0322-A44F-9F41-1369BBB30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522"/>
                <a:ext cx="3957" cy="3270"/>
              </a:xfrm>
              <a:custGeom>
                <a:avLst/>
                <a:gdLst>
                  <a:gd name="T0" fmla="*/ 82 w 644"/>
                  <a:gd name="T1" fmla="*/ 370 h 532"/>
                  <a:gd name="T2" fmla="*/ 133 w 644"/>
                  <a:gd name="T3" fmla="*/ 388 h 532"/>
                  <a:gd name="T4" fmla="*/ 191 w 644"/>
                  <a:gd name="T5" fmla="*/ 330 h 532"/>
                  <a:gd name="T6" fmla="*/ 191 w 644"/>
                  <a:gd name="T7" fmla="*/ 204 h 532"/>
                  <a:gd name="T8" fmla="*/ 127 w 644"/>
                  <a:gd name="T9" fmla="*/ 149 h 532"/>
                  <a:gd name="T10" fmla="*/ 82 w 644"/>
                  <a:gd name="T11" fmla="*/ 163 h 532"/>
                  <a:gd name="T12" fmla="*/ 0 w 644"/>
                  <a:gd name="T13" fmla="*/ 82 h 532"/>
                  <a:gd name="T14" fmla="*/ 82 w 644"/>
                  <a:gd name="T15" fmla="*/ 0 h 532"/>
                  <a:gd name="T16" fmla="*/ 163 w 644"/>
                  <a:gd name="T17" fmla="*/ 82 h 532"/>
                  <a:gd name="T18" fmla="*/ 159 w 644"/>
                  <a:gd name="T19" fmla="*/ 108 h 532"/>
                  <a:gd name="T20" fmla="*/ 229 w 644"/>
                  <a:gd name="T21" fmla="*/ 156 h 532"/>
                  <a:gd name="T22" fmla="*/ 419 w 644"/>
                  <a:gd name="T23" fmla="*/ 158 h 532"/>
                  <a:gd name="T24" fmla="*/ 485 w 644"/>
                  <a:gd name="T25" fmla="*/ 107 h 532"/>
                  <a:gd name="T26" fmla="*/ 481 w 644"/>
                  <a:gd name="T27" fmla="*/ 82 h 532"/>
                  <a:gd name="T28" fmla="*/ 563 w 644"/>
                  <a:gd name="T29" fmla="*/ 0 h 532"/>
                  <a:gd name="T30" fmla="*/ 644 w 644"/>
                  <a:gd name="T31" fmla="*/ 82 h 532"/>
                  <a:gd name="T32" fmla="*/ 563 w 644"/>
                  <a:gd name="T33" fmla="*/ 163 h 532"/>
                  <a:gd name="T34" fmla="*/ 517 w 644"/>
                  <a:gd name="T35" fmla="*/ 149 h 532"/>
                  <a:gd name="T36" fmla="*/ 452 w 644"/>
                  <a:gd name="T37" fmla="*/ 200 h 532"/>
                  <a:gd name="T38" fmla="*/ 452 w 644"/>
                  <a:gd name="T39" fmla="*/ 335 h 532"/>
                  <a:gd name="T40" fmla="*/ 512 w 644"/>
                  <a:gd name="T41" fmla="*/ 388 h 532"/>
                  <a:gd name="T42" fmla="*/ 563 w 644"/>
                  <a:gd name="T43" fmla="*/ 370 h 532"/>
                  <a:gd name="T44" fmla="*/ 644 w 644"/>
                  <a:gd name="T45" fmla="*/ 451 h 532"/>
                  <a:gd name="T46" fmla="*/ 563 w 644"/>
                  <a:gd name="T47" fmla="*/ 532 h 532"/>
                  <a:gd name="T48" fmla="*/ 481 w 644"/>
                  <a:gd name="T49" fmla="*/ 451 h 532"/>
                  <a:gd name="T50" fmla="*/ 486 w 644"/>
                  <a:gd name="T51" fmla="*/ 423 h 532"/>
                  <a:gd name="T52" fmla="*/ 419 w 644"/>
                  <a:gd name="T53" fmla="*/ 376 h 532"/>
                  <a:gd name="T54" fmla="*/ 228 w 644"/>
                  <a:gd name="T55" fmla="*/ 378 h 532"/>
                  <a:gd name="T56" fmla="*/ 158 w 644"/>
                  <a:gd name="T57" fmla="*/ 423 h 532"/>
                  <a:gd name="T58" fmla="*/ 163 w 644"/>
                  <a:gd name="T59" fmla="*/ 451 h 532"/>
                  <a:gd name="T60" fmla="*/ 82 w 644"/>
                  <a:gd name="T61" fmla="*/ 532 h 532"/>
                  <a:gd name="T62" fmla="*/ 0 w 644"/>
                  <a:gd name="T63" fmla="*/ 451 h 532"/>
                  <a:gd name="T64" fmla="*/ 82 w 644"/>
                  <a:gd name="T65" fmla="*/ 37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4" h="532">
                    <a:moveTo>
                      <a:pt x="82" y="370"/>
                    </a:moveTo>
                    <a:cubicBezTo>
                      <a:pt x="101" y="370"/>
                      <a:pt x="119" y="377"/>
                      <a:pt x="133" y="388"/>
                    </a:cubicBezTo>
                    <a:cubicBezTo>
                      <a:pt x="164" y="397"/>
                      <a:pt x="202" y="362"/>
                      <a:pt x="191" y="330"/>
                    </a:cubicBezTo>
                    <a:cubicBezTo>
                      <a:pt x="172" y="290"/>
                      <a:pt x="172" y="243"/>
                      <a:pt x="191" y="204"/>
                    </a:cubicBezTo>
                    <a:cubicBezTo>
                      <a:pt x="203" y="170"/>
                      <a:pt x="159" y="134"/>
                      <a:pt x="127" y="149"/>
                    </a:cubicBezTo>
                    <a:cubicBezTo>
                      <a:pt x="114" y="158"/>
                      <a:pt x="98" y="163"/>
                      <a:pt x="82" y="163"/>
                    </a:cubicBezTo>
                    <a:cubicBezTo>
                      <a:pt x="37" y="163"/>
                      <a:pt x="0" y="126"/>
                      <a:pt x="0" y="82"/>
                    </a:cubicBezTo>
                    <a:cubicBezTo>
                      <a:pt x="0" y="37"/>
                      <a:pt x="37" y="0"/>
                      <a:pt x="82" y="0"/>
                    </a:cubicBezTo>
                    <a:cubicBezTo>
                      <a:pt x="126" y="0"/>
                      <a:pt x="163" y="37"/>
                      <a:pt x="163" y="82"/>
                    </a:cubicBezTo>
                    <a:cubicBezTo>
                      <a:pt x="163" y="91"/>
                      <a:pt x="161" y="99"/>
                      <a:pt x="159" y="108"/>
                    </a:cubicBezTo>
                    <a:cubicBezTo>
                      <a:pt x="151" y="143"/>
                      <a:pt x="199" y="177"/>
                      <a:pt x="229" y="156"/>
                    </a:cubicBezTo>
                    <a:cubicBezTo>
                      <a:pt x="284" y="110"/>
                      <a:pt x="365" y="110"/>
                      <a:pt x="419" y="158"/>
                    </a:cubicBezTo>
                    <a:cubicBezTo>
                      <a:pt x="448" y="175"/>
                      <a:pt x="493" y="142"/>
                      <a:pt x="485" y="107"/>
                    </a:cubicBezTo>
                    <a:cubicBezTo>
                      <a:pt x="483" y="99"/>
                      <a:pt x="481" y="90"/>
                      <a:pt x="481" y="82"/>
                    </a:cubicBezTo>
                    <a:cubicBezTo>
                      <a:pt x="481" y="37"/>
                      <a:pt x="518" y="0"/>
                      <a:pt x="563" y="0"/>
                    </a:cubicBezTo>
                    <a:cubicBezTo>
                      <a:pt x="608" y="0"/>
                      <a:pt x="644" y="37"/>
                      <a:pt x="644" y="82"/>
                    </a:cubicBezTo>
                    <a:cubicBezTo>
                      <a:pt x="644" y="126"/>
                      <a:pt x="608" y="163"/>
                      <a:pt x="563" y="163"/>
                    </a:cubicBezTo>
                    <a:cubicBezTo>
                      <a:pt x="546" y="163"/>
                      <a:pt x="530" y="158"/>
                      <a:pt x="517" y="149"/>
                    </a:cubicBezTo>
                    <a:cubicBezTo>
                      <a:pt x="486" y="134"/>
                      <a:pt x="444" y="168"/>
                      <a:pt x="452" y="200"/>
                    </a:cubicBezTo>
                    <a:cubicBezTo>
                      <a:pt x="474" y="242"/>
                      <a:pt x="473" y="293"/>
                      <a:pt x="452" y="335"/>
                    </a:cubicBezTo>
                    <a:cubicBezTo>
                      <a:pt x="445" y="364"/>
                      <a:pt x="481" y="396"/>
                      <a:pt x="512" y="388"/>
                    </a:cubicBezTo>
                    <a:cubicBezTo>
                      <a:pt x="526" y="377"/>
                      <a:pt x="543" y="370"/>
                      <a:pt x="563" y="370"/>
                    </a:cubicBezTo>
                    <a:cubicBezTo>
                      <a:pt x="608" y="370"/>
                      <a:pt x="644" y="406"/>
                      <a:pt x="644" y="451"/>
                    </a:cubicBezTo>
                    <a:cubicBezTo>
                      <a:pt x="644" y="496"/>
                      <a:pt x="608" y="532"/>
                      <a:pt x="563" y="532"/>
                    </a:cubicBezTo>
                    <a:cubicBezTo>
                      <a:pt x="518" y="532"/>
                      <a:pt x="481" y="496"/>
                      <a:pt x="481" y="451"/>
                    </a:cubicBezTo>
                    <a:cubicBezTo>
                      <a:pt x="481" y="441"/>
                      <a:pt x="483" y="432"/>
                      <a:pt x="486" y="423"/>
                    </a:cubicBezTo>
                    <a:cubicBezTo>
                      <a:pt x="489" y="390"/>
                      <a:pt x="447" y="361"/>
                      <a:pt x="419" y="376"/>
                    </a:cubicBezTo>
                    <a:cubicBezTo>
                      <a:pt x="365" y="425"/>
                      <a:pt x="283" y="426"/>
                      <a:pt x="228" y="378"/>
                    </a:cubicBezTo>
                    <a:cubicBezTo>
                      <a:pt x="199" y="359"/>
                      <a:pt x="155" y="389"/>
                      <a:pt x="158" y="423"/>
                    </a:cubicBezTo>
                    <a:cubicBezTo>
                      <a:pt x="161" y="431"/>
                      <a:pt x="163" y="441"/>
                      <a:pt x="163" y="451"/>
                    </a:cubicBezTo>
                    <a:cubicBezTo>
                      <a:pt x="163" y="496"/>
                      <a:pt x="126" y="532"/>
                      <a:pt x="82" y="532"/>
                    </a:cubicBezTo>
                    <a:cubicBezTo>
                      <a:pt x="37" y="532"/>
                      <a:pt x="0" y="496"/>
                      <a:pt x="0" y="451"/>
                    </a:cubicBezTo>
                    <a:cubicBezTo>
                      <a:pt x="0" y="406"/>
                      <a:pt x="37" y="370"/>
                      <a:pt x="82" y="37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325BDFB8-0611-F140-B933-F57159EF7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0" y="92"/>
                <a:ext cx="885" cy="934"/>
              </a:xfrm>
              <a:custGeom>
                <a:avLst/>
                <a:gdLst>
                  <a:gd name="T0" fmla="*/ 0 w 144"/>
                  <a:gd name="T1" fmla="*/ 71 h 152"/>
                  <a:gd name="T2" fmla="*/ 8 w 144"/>
                  <a:gd name="T3" fmla="*/ 0 h 152"/>
                  <a:gd name="T4" fmla="*/ 144 w 144"/>
                  <a:gd name="T5" fmla="*/ 152 h 152"/>
                  <a:gd name="T6" fmla="*/ 73 w 144"/>
                  <a:gd name="T7" fmla="*/ 152 h 152"/>
                  <a:gd name="T8" fmla="*/ 0 w 144"/>
                  <a:gd name="T9" fmla="*/ 7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52">
                    <a:moveTo>
                      <a:pt x="0" y="7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85" y="8"/>
                      <a:pt x="144" y="73"/>
                      <a:pt x="144" y="152"/>
                    </a:cubicBezTo>
                    <a:cubicBezTo>
                      <a:pt x="73" y="152"/>
                      <a:pt x="73" y="152"/>
                      <a:pt x="73" y="152"/>
                    </a:cubicBezTo>
                    <a:cubicBezTo>
                      <a:pt x="73" y="110"/>
                      <a:pt x="41" y="75"/>
                      <a:pt x="0" y="7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9DC6449F-FE81-114C-BDDD-D2DEDC5C6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0"/>
                <a:ext cx="1130" cy="1297"/>
              </a:xfrm>
              <a:custGeom>
                <a:avLst/>
                <a:gdLst>
                  <a:gd name="T0" fmla="*/ 88 w 184"/>
                  <a:gd name="T1" fmla="*/ 188 h 211"/>
                  <a:gd name="T2" fmla="*/ 6 w 184"/>
                  <a:gd name="T3" fmla="*/ 211 h 211"/>
                  <a:gd name="T4" fmla="*/ 0 w 184"/>
                  <a:gd name="T5" fmla="*/ 167 h 211"/>
                  <a:gd name="T6" fmla="*/ 167 w 184"/>
                  <a:gd name="T7" fmla="*/ 0 h 211"/>
                  <a:gd name="T8" fmla="*/ 184 w 184"/>
                  <a:gd name="T9" fmla="*/ 1 h 211"/>
                  <a:gd name="T10" fmla="*/ 175 w 184"/>
                  <a:gd name="T11" fmla="*/ 86 h 211"/>
                  <a:gd name="T12" fmla="*/ 167 w 184"/>
                  <a:gd name="T13" fmla="*/ 85 h 211"/>
                  <a:gd name="T14" fmla="*/ 85 w 184"/>
                  <a:gd name="T15" fmla="*/ 167 h 211"/>
                  <a:gd name="T16" fmla="*/ 88 w 184"/>
                  <a:gd name="T17" fmla="*/ 18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11">
                    <a:moveTo>
                      <a:pt x="88" y="188"/>
                    </a:moveTo>
                    <a:cubicBezTo>
                      <a:pt x="6" y="211"/>
                      <a:pt x="6" y="211"/>
                      <a:pt x="6" y="211"/>
                    </a:cubicBezTo>
                    <a:cubicBezTo>
                      <a:pt x="2" y="196"/>
                      <a:pt x="0" y="182"/>
                      <a:pt x="0" y="167"/>
                    </a:cubicBezTo>
                    <a:cubicBezTo>
                      <a:pt x="0" y="74"/>
                      <a:pt x="74" y="0"/>
                      <a:pt x="167" y="0"/>
                    </a:cubicBezTo>
                    <a:cubicBezTo>
                      <a:pt x="172" y="0"/>
                      <a:pt x="178" y="0"/>
                      <a:pt x="184" y="1"/>
                    </a:cubicBezTo>
                    <a:cubicBezTo>
                      <a:pt x="175" y="86"/>
                      <a:pt x="175" y="86"/>
                      <a:pt x="175" y="86"/>
                    </a:cubicBezTo>
                    <a:cubicBezTo>
                      <a:pt x="172" y="85"/>
                      <a:pt x="169" y="85"/>
                      <a:pt x="167" y="85"/>
                    </a:cubicBezTo>
                    <a:cubicBezTo>
                      <a:pt x="122" y="85"/>
                      <a:pt x="85" y="122"/>
                      <a:pt x="85" y="167"/>
                    </a:cubicBezTo>
                    <a:cubicBezTo>
                      <a:pt x="85" y="174"/>
                      <a:pt x="86" y="181"/>
                      <a:pt x="88" y="1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0F2897B8-F2E5-3549-98A8-A21A500A2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155"/>
                <a:ext cx="1136" cy="805"/>
              </a:xfrm>
              <a:custGeom>
                <a:avLst/>
                <a:gdLst>
                  <a:gd name="T0" fmla="*/ 168 w 185"/>
                  <a:gd name="T1" fmla="*/ 57 h 131"/>
                  <a:gd name="T2" fmla="*/ 185 w 185"/>
                  <a:gd name="T3" fmla="*/ 127 h 131"/>
                  <a:gd name="T4" fmla="*/ 148 w 185"/>
                  <a:gd name="T5" fmla="*/ 131 h 131"/>
                  <a:gd name="T6" fmla="*/ 0 w 185"/>
                  <a:gd name="T7" fmla="*/ 19 h 131"/>
                  <a:gd name="T8" fmla="*/ 69 w 185"/>
                  <a:gd name="T9" fmla="*/ 0 h 131"/>
                  <a:gd name="T10" fmla="*/ 148 w 185"/>
                  <a:gd name="T11" fmla="*/ 60 h 131"/>
                  <a:gd name="T12" fmla="*/ 168 w 185"/>
                  <a:gd name="T13" fmla="*/ 5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31">
                    <a:moveTo>
                      <a:pt x="168" y="57"/>
                    </a:moveTo>
                    <a:cubicBezTo>
                      <a:pt x="185" y="127"/>
                      <a:pt x="185" y="127"/>
                      <a:pt x="185" y="127"/>
                    </a:cubicBezTo>
                    <a:cubicBezTo>
                      <a:pt x="173" y="130"/>
                      <a:pt x="160" y="131"/>
                      <a:pt x="148" y="131"/>
                    </a:cubicBezTo>
                    <a:cubicBezTo>
                      <a:pt x="79" y="131"/>
                      <a:pt x="19" y="85"/>
                      <a:pt x="0" y="19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9" y="35"/>
                      <a:pt x="110" y="60"/>
                      <a:pt x="148" y="60"/>
                    </a:cubicBezTo>
                    <a:cubicBezTo>
                      <a:pt x="154" y="60"/>
                      <a:pt x="161" y="59"/>
                      <a:pt x="168" y="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56B6F378-0142-8C4C-8445-F0AD96B85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" y="1155"/>
                <a:ext cx="1204" cy="891"/>
              </a:xfrm>
              <a:custGeom>
                <a:avLst/>
                <a:gdLst>
                  <a:gd name="T0" fmla="*/ 113 w 196"/>
                  <a:gd name="T1" fmla="*/ 0 h 145"/>
                  <a:gd name="T2" fmla="*/ 196 w 196"/>
                  <a:gd name="T3" fmla="*/ 22 h 145"/>
                  <a:gd name="T4" fmla="*/ 35 w 196"/>
                  <a:gd name="T5" fmla="*/ 145 h 145"/>
                  <a:gd name="T6" fmla="*/ 0 w 196"/>
                  <a:gd name="T7" fmla="*/ 142 h 145"/>
                  <a:gd name="T8" fmla="*/ 17 w 196"/>
                  <a:gd name="T9" fmla="*/ 58 h 145"/>
                  <a:gd name="T10" fmla="*/ 35 w 196"/>
                  <a:gd name="T11" fmla="*/ 60 h 145"/>
                  <a:gd name="T12" fmla="*/ 113 w 196"/>
                  <a:gd name="T13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145">
                    <a:moveTo>
                      <a:pt x="113" y="0"/>
                    </a:moveTo>
                    <a:cubicBezTo>
                      <a:pt x="196" y="22"/>
                      <a:pt x="196" y="22"/>
                      <a:pt x="196" y="22"/>
                    </a:cubicBezTo>
                    <a:cubicBezTo>
                      <a:pt x="176" y="95"/>
                      <a:pt x="110" y="145"/>
                      <a:pt x="35" y="145"/>
                    </a:cubicBezTo>
                    <a:cubicBezTo>
                      <a:pt x="23" y="145"/>
                      <a:pt x="11" y="144"/>
                      <a:pt x="0" y="142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23" y="59"/>
                      <a:pt x="29" y="60"/>
                      <a:pt x="35" y="60"/>
                    </a:cubicBezTo>
                    <a:cubicBezTo>
                      <a:pt x="72" y="60"/>
                      <a:pt x="104" y="34"/>
                      <a:pt x="1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004B4095-F979-C947-B866-640C4697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" y="123"/>
                <a:ext cx="793" cy="1143"/>
              </a:xfrm>
              <a:custGeom>
                <a:avLst/>
                <a:gdLst>
                  <a:gd name="T0" fmla="*/ 0 w 129"/>
                  <a:gd name="T1" fmla="*/ 69 h 186"/>
                  <a:gd name="T2" fmla="*/ 21 w 129"/>
                  <a:gd name="T3" fmla="*/ 0 h 186"/>
                  <a:gd name="T4" fmla="*/ 129 w 129"/>
                  <a:gd name="T5" fmla="*/ 147 h 186"/>
                  <a:gd name="T6" fmla="*/ 124 w 129"/>
                  <a:gd name="T7" fmla="*/ 186 h 186"/>
                  <a:gd name="T8" fmla="*/ 55 w 129"/>
                  <a:gd name="T9" fmla="*/ 168 h 186"/>
                  <a:gd name="T10" fmla="*/ 58 w 129"/>
                  <a:gd name="T11" fmla="*/ 147 h 186"/>
                  <a:gd name="T12" fmla="*/ 0 w 129"/>
                  <a:gd name="T13" fmla="*/ 6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186">
                    <a:moveTo>
                      <a:pt x="0" y="69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85" y="20"/>
                      <a:pt x="129" y="79"/>
                      <a:pt x="129" y="147"/>
                    </a:cubicBezTo>
                    <a:cubicBezTo>
                      <a:pt x="129" y="160"/>
                      <a:pt x="128" y="173"/>
                      <a:pt x="124" y="186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57" y="161"/>
                      <a:pt x="58" y="154"/>
                      <a:pt x="58" y="147"/>
                    </a:cubicBezTo>
                    <a:cubicBezTo>
                      <a:pt x="58" y="110"/>
                      <a:pt x="34" y="79"/>
                      <a:pt x="0" y="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28F2CA98-CD2E-014C-B252-DA9265E68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0"/>
                <a:ext cx="1321" cy="1026"/>
              </a:xfrm>
              <a:custGeom>
                <a:avLst/>
                <a:gdLst>
                  <a:gd name="T0" fmla="*/ 85 w 215"/>
                  <a:gd name="T1" fmla="*/ 167 h 167"/>
                  <a:gd name="T2" fmla="*/ 0 w 215"/>
                  <a:gd name="T3" fmla="*/ 167 h 167"/>
                  <a:gd name="T4" fmla="*/ 167 w 215"/>
                  <a:gd name="T5" fmla="*/ 0 h 167"/>
                  <a:gd name="T6" fmla="*/ 215 w 215"/>
                  <a:gd name="T7" fmla="*/ 7 h 167"/>
                  <a:gd name="T8" fmla="*/ 190 w 215"/>
                  <a:gd name="T9" fmla="*/ 89 h 167"/>
                  <a:gd name="T10" fmla="*/ 167 w 215"/>
                  <a:gd name="T11" fmla="*/ 85 h 167"/>
                  <a:gd name="T12" fmla="*/ 85 w 215"/>
                  <a:gd name="T13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167">
                    <a:moveTo>
                      <a:pt x="85" y="167"/>
                    </a:moveTo>
                    <a:cubicBezTo>
                      <a:pt x="0" y="167"/>
                      <a:pt x="0" y="167"/>
                      <a:pt x="0" y="167"/>
                    </a:cubicBezTo>
                    <a:cubicBezTo>
                      <a:pt x="0" y="74"/>
                      <a:pt x="75" y="0"/>
                      <a:pt x="167" y="0"/>
                    </a:cubicBezTo>
                    <a:cubicBezTo>
                      <a:pt x="183" y="0"/>
                      <a:pt x="200" y="2"/>
                      <a:pt x="215" y="7"/>
                    </a:cubicBezTo>
                    <a:cubicBezTo>
                      <a:pt x="190" y="89"/>
                      <a:pt x="190" y="89"/>
                      <a:pt x="190" y="89"/>
                    </a:cubicBezTo>
                    <a:cubicBezTo>
                      <a:pt x="183" y="86"/>
                      <a:pt x="175" y="85"/>
                      <a:pt x="167" y="85"/>
                    </a:cubicBezTo>
                    <a:cubicBezTo>
                      <a:pt x="122" y="85"/>
                      <a:pt x="85" y="122"/>
                      <a:pt x="85" y="1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4FF23079-6AC2-464E-89DC-AB49C7CDD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" y="2354"/>
                <a:ext cx="983" cy="633"/>
              </a:xfrm>
              <a:custGeom>
                <a:avLst/>
                <a:gdLst>
                  <a:gd name="T0" fmla="*/ 56 w 160"/>
                  <a:gd name="T1" fmla="*/ 103 h 103"/>
                  <a:gd name="T2" fmla="*/ 0 w 160"/>
                  <a:gd name="T3" fmla="*/ 58 h 103"/>
                  <a:gd name="T4" fmla="*/ 120 w 160"/>
                  <a:gd name="T5" fmla="*/ 0 h 103"/>
                  <a:gd name="T6" fmla="*/ 160 w 160"/>
                  <a:gd name="T7" fmla="*/ 6 h 103"/>
                  <a:gd name="T8" fmla="*/ 141 w 160"/>
                  <a:gd name="T9" fmla="*/ 75 h 103"/>
                  <a:gd name="T10" fmla="*/ 120 w 160"/>
                  <a:gd name="T11" fmla="*/ 72 h 103"/>
                  <a:gd name="T12" fmla="*/ 56 w 160"/>
                  <a:gd name="T13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03">
                    <a:moveTo>
                      <a:pt x="56" y="103"/>
                    </a:moveTo>
                    <a:cubicBezTo>
                      <a:pt x="0" y="58"/>
                      <a:pt x="0" y="58"/>
                      <a:pt x="0" y="58"/>
                    </a:cubicBezTo>
                    <a:cubicBezTo>
                      <a:pt x="29" y="22"/>
                      <a:pt x="73" y="0"/>
                      <a:pt x="120" y="0"/>
                    </a:cubicBezTo>
                    <a:cubicBezTo>
                      <a:pt x="133" y="0"/>
                      <a:pt x="147" y="2"/>
                      <a:pt x="160" y="6"/>
                    </a:cubicBezTo>
                    <a:cubicBezTo>
                      <a:pt x="141" y="75"/>
                      <a:pt x="141" y="75"/>
                      <a:pt x="141" y="75"/>
                    </a:cubicBezTo>
                    <a:cubicBezTo>
                      <a:pt x="134" y="73"/>
                      <a:pt x="127" y="72"/>
                      <a:pt x="120" y="72"/>
                    </a:cubicBezTo>
                    <a:cubicBezTo>
                      <a:pt x="94" y="72"/>
                      <a:pt x="71" y="84"/>
                      <a:pt x="56" y="1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63927825-C3E1-7C46-84EB-3BEC89150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5" y="2655"/>
                <a:ext cx="1511" cy="1665"/>
              </a:xfrm>
              <a:custGeom>
                <a:avLst/>
                <a:gdLst>
                  <a:gd name="T0" fmla="*/ 205 w 246"/>
                  <a:gd name="T1" fmla="*/ 176 h 271"/>
                  <a:gd name="T2" fmla="*/ 246 w 246"/>
                  <a:gd name="T3" fmla="*/ 250 h 271"/>
                  <a:gd name="T4" fmla="*/ 167 w 246"/>
                  <a:gd name="T5" fmla="*/ 271 h 271"/>
                  <a:gd name="T6" fmla="*/ 0 w 246"/>
                  <a:gd name="T7" fmla="*/ 104 h 271"/>
                  <a:gd name="T8" fmla="*/ 36 w 246"/>
                  <a:gd name="T9" fmla="*/ 0 h 271"/>
                  <a:gd name="T10" fmla="*/ 103 w 246"/>
                  <a:gd name="T11" fmla="*/ 54 h 271"/>
                  <a:gd name="T12" fmla="*/ 85 w 246"/>
                  <a:gd name="T13" fmla="*/ 104 h 271"/>
                  <a:gd name="T14" fmla="*/ 167 w 246"/>
                  <a:gd name="T15" fmla="*/ 185 h 271"/>
                  <a:gd name="T16" fmla="*/ 205 w 246"/>
                  <a:gd name="T17" fmla="*/ 176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271">
                    <a:moveTo>
                      <a:pt x="205" y="176"/>
                    </a:moveTo>
                    <a:cubicBezTo>
                      <a:pt x="246" y="250"/>
                      <a:pt x="246" y="250"/>
                      <a:pt x="246" y="250"/>
                    </a:cubicBezTo>
                    <a:cubicBezTo>
                      <a:pt x="222" y="264"/>
                      <a:pt x="194" y="271"/>
                      <a:pt x="167" y="271"/>
                    </a:cubicBezTo>
                    <a:cubicBezTo>
                      <a:pt x="74" y="271"/>
                      <a:pt x="0" y="196"/>
                      <a:pt x="0" y="104"/>
                    </a:cubicBezTo>
                    <a:cubicBezTo>
                      <a:pt x="0" y="66"/>
                      <a:pt x="13" y="30"/>
                      <a:pt x="36" y="0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92" y="67"/>
                      <a:pt x="85" y="85"/>
                      <a:pt x="85" y="104"/>
                    </a:cubicBezTo>
                    <a:cubicBezTo>
                      <a:pt x="85" y="149"/>
                      <a:pt x="122" y="185"/>
                      <a:pt x="167" y="185"/>
                    </a:cubicBezTo>
                    <a:cubicBezTo>
                      <a:pt x="181" y="185"/>
                      <a:pt x="194" y="182"/>
                      <a:pt x="205" y="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9D635951-5C6B-F54F-80B8-FF1B33B0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4" y="3294"/>
                <a:ext cx="701" cy="823"/>
              </a:xfrm>
              <a:custGeom>
                <a:avLst/>
                <a:gdLst>
                  <a:gd name="T0" fmla="*/ 43 w 114"/>
                  <a:gd name="T1" fmla="*/ 0 h 134"/>
                  <a:gd name="T2" fmla="*/ 114 w 114"/>
                  <a:gd name="T3" fmla="*/ 0 h 134"/>
                  <a:gd name="T4" fmla="*/ 35 w 114"/>
                  <a:gd name="T5" fmla="*/ 134 h 134"/>
                  <a:gd name="T6" fmla="*/ 0 w 114"/>
                  <a:gd name="T7" fmla="*/ 72 h 134"/>
                  <a:gd name="T8" fmla="*/ 43 w 114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34">
                    <a:moveTo>
                      <a:pt x="43" y="0"/>
                    </a:move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56"/>
                      <a:pt x="84" y="107"/>
                      <a:pt x="35" y="13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6" y="58"/>
                      <a:pt x="43" y="31"/>
                      <a:pt x="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C6F496D8-7660-5E49-9B0A-B0BCA8D8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3" y="2354"/>
                <a:ext cx="1137" cy="1186"/>
              </a:xfrm>
              <a:custGeom>
                <a:avLst/>
                <a:gdLst>
                  <a:gd name="T0" fmla="*/ 15 w 185"/>
                  <a:gd name="T1" fmla="*/ 74 h 193"/>
                  <a:gd name="T2" fmla="*/ 0 w 185"/>
                  <a:gd name="T3" fmla="*/ 4 h 193"/>
                  <a:gd name="T4" fmla="*/ 33 w 185"/>
                  <a:gd name="T5" fmla="*/ 0 h 193"/>
                  <a:gd name="T6" fmla="*/ 185 w 185"/>
                  <a:gd name="T7" fmla="*/ 153 h 193"/>
                  <a:gd name="T8" fmla="*/ 180 w 185"/>
                  <a:gd name="T9" fmla="*/ 193 h 193"/>
                  <a:gd name="T10" fmla="*/ 111 w 185"/>
                  <a:gd name="T11" fmla="*/ 174 h 193"/>
                  <a:gd name="T12" fmla="*/ 114 w 185"/>
                  <a:gd name="T13" fmla="*/ 153 h 193"/>
                  <a:gd name="T14" fmla="*/ 33 w 185"/>
                  <a:gd name="T15" fmla="*/ 72 h 193"/>
                  <a:gd name="T16" fmla="*/ 15 w 185"/>
                  <a:gd name="T17" fmla="*/ 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193">
                    <a:moveTo>
                      <a:pt x="15" y="7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1" y="2"/>
                      <a:pt x="22" y="0"/>
                      <a:pt x="33" y="0"/>
                    </a:cubicBezTo>
                    <a:cubicBezTo>
                      <a:pt x="117" y="0"/>
                      <a:pt x="185" y="69"/>
                      <a:pt x="185" y="153"/>
                    </a:cubicBezTo>
                    <a:cubicBezTo>
                      <a:pt x="185" y="166"/>
                      <a:pt x="184" y="180"/>
                      <a:pt x="180" y="193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3" y="167"/>
                      <a:pt x="114" y="160"/>
                      <a:pt x="114" y="153"/>
                    </a:cubicBezTo>
                    <a:cubicBezTo>
                      <a:pt x="114" y="108"/>
                      <a:pt x="78" y="72"/>
                      <a:pt x="33" y="72"/>
                    </a:cubicBezTo>
                    <a:cubicBezTo>
                      <a:pt x="27" y="72"/>
                      <a:pt x="21" y="72"/>
                      <a:pt x="15" y="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AD7CA48-FAF0-704E-BF3A-63337B5F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3294"/>
                <a:ext cx="1026" cy="1026"/>
              </a:xfrm>
              <a:custGeom>
                <a:avLst/>
                <a:gdLst>
                  <a:gd name="T0" fmla="*/ 167 w 167"/>
                  <a:gd name="T1" fmla="*/ 81 h 167"/>
                  <a:gd name="T2" fmla="*/ 167 w 167"/>
                  <a:gd name="T3" fmla="*/ 167 h 167"/>
                  <a:gd name="T4" fmla="*/ 0 w 167"/>
                  <a:gd name="T5" fmla="*/ 0 h 167"/>
                  <a:gd name="T6" fmla="*/ 85 w 167"/>
                  <a:gd name="T7" fmla="*/ 0 h 167"/>
                  <a:gd name="T8" fmla="*/ 167 w 167"/>
                  <a:gd name="T9" fmla="*/ 81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167">
                    <a:moveTo>
                      <a:pt x="167" y="81"/>
                    </a:moveTo>
                    <a:cubicBezTo>
                      <a:pt x="167" y="167"/>
                      <a:pt x="167" y="167"/>
                      <a:pt x="167" y="167"/>
                    </a:cubicBezTo>
                    <a:cubicBezTo>
                      <a:pt x="75" y="167"/>
                      <a:pt x="0" y="92"/>
                      <a:pt x="0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45"/>
                      <a:pt x="122" y="81"/>
                      <a:pt x="167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AC67CF86-5EED-B24F-BE41-2F4258C0C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6" y="3429"/>
                <a:ext cx="903" cy="805"/>
              </a:xfrm>
              <a:custGeom>
                <a:avLst/>
                <a:gdLst>
                  <a:gd name="T0" fmla="*/ 78 w 147"/>
                  <a:gd name="T1" fmla="*/ 0 h 131"/>
                  <a:gd name="T2" fmla="*/ 147 w 147"/>
                  <a:gd name="T3" fmla="*/ 18 h 131"/>
                  <a:gd name="T4" fmla="*/ 0 w 147"/>
                  <a:gd name="T5" fmla="*/ 131 h 131"/>
                  <a:gd name="T6" fmla="*/ 0 w 147"/>
                  <a:gd name="T7" fmla="*/ 59 h 131"/>
                  <a:gd name="T8" fmla="*/ 78 w 147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31">
                    <a:moveTo>
                      <a:pt x="78" y="0"/>
                    </a:moveTo>
                    <a:cubicBezTo>
                      <a:pt x="147" y="18"/>
                      <a:pt x="147" y="18"/>
                      <a:pt x="147" y="18"/>
                    </a:cubicBezTo>
                    <a:cubicBezTo>
                      <a:pt x="129" y="85"/>
                      <a:pt x="68" y="131"/>
                      <a:pt x="0" y="13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37" y="59"/>
                      <a:pt x="69" y="34"/>
                      <a:pt x="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Shape 2778">
              <a:extLst>
                <a:ext uri="{FF2B5EF4-FFF2-40B4-BE49-F238E27FC236}">
                  <a16:creationId xmlns:a16="http://schemas.microsoft.com/office/drawing/2014/main" id="{3DC9AB47-0C48-FB43-9350-D35217A79C06}"/>
                </a:ext>
              </a:extLst>
            </p:cNvPr>
            <p:cNvSpPr/>
            <p:nvPr/>
          </p:nvSpPr>
          <p:spPr>
            <a:xfrm>
              <a:off x="1721629" y="255649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8" name="Shape 2774">
              <a:extLst>
                <a:ext uri="{FF2B5EF4-FFF2-40B4-BE49-F238E27FC236}">
                  <a16:creationId xmlns:a16="http://schemas.microsoft.com/office/drawing/2014/main" id="{2373DF3E-65B1-A048-A6BF-CA862564F09F}"/>
                </a:ext>
              </a:extLst>
            </p:cNvPr>
            <p:cNvSpPr/>
            <p:nvPr/>
          </p:nvSpPr>
          <p:spPr>
            <a:xfrm>
              <a:off x="4541856" y="256217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9" name="Shape 2748">
              <a:extLst>
                <a:ext uri="{FF2B5EF4-FFF2-40B4-BE49-F238E27FC236}">
                  <a16:creationId xmlns:a16="http://schemas.microsoft.com/office/drawing/2014/main" id="{6D94568E-554F-FF46-9882-CFCFBF25446B}"/>
                </a:ext>
              </a:extLst>
            </p:cNvPr>
            <p:cNvSpPr/>
            <p:nvPr/>
          </p:nvSpPr>
          <p:spPr>
            <a:xfrm>
              <a:off x="1720403" y="470314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10" name="Shape 2784">
              <a:extLst>
                <a:ext uri="{FF2B5EF4-FFF2-40B4-BE49-F238E27FC236}">
                  <a16:creationId xmlns:a16="http://schemas.microsoft.com/office/drawing/2014/main" id="{358B843E-83F2-F444-B7CB-A0B5A4B216EE}"/>
                </a:ext>
              </a:extLst>
            </p:cNvPr>
            <p:cNvSpPr/>
            <p:nvPr/>
          </p:nvSpPr>
          <p:spPr>
            <a:xfrm>
              <a:off x="4546484" y="470017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D6AB662-2849-99A9-248D-CF72035B47A8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7197160-3FBE-19D2-E61C-F47F3F3C252E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650E69-1EFF-2651-7EB4-FB960BC10489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ECAA2D-935F-98A9-637A-1F63BEA4E2C5}"/>
              </a:ext>
            </a:extLst>
          </p:cNvPr>
          <p:cNvGrpSpPr/>
          <p:nvPr/>
        </p:nvGrpSpPr>
        <p:grpSpPr>
          <a:xfrm>
            <a:off x="6608478" y="1854840"/>
            <a:ext cx="2209195" cy="732316"/>
            <a:chOff x="6862858" y="1892023"/>
            <a:chExt cx="2209195" cy="73231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2ABBF19-9FAE-63A3-C796-042EB5BC050F}"/>
                </a:ext>
              </a:extLst>
            </p:cNvPr>
            <p:cNvSpPr/>
            <p:nvPr/>
          </p:nvSpPr>
          <p:spPr>
            <a:xfrm>
              <a:off x="7220015" y="1892023"/>
              <a:ext cx="1852038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Shape 2564">
              <a:extLst>
                <a:ext uri="{FF2B5EF4-FFF2-40B4-BE49-F238E27FC236}">
                  <a16:creationId xmlns:a16="http://schemas.microsoft.com/office/drawing/2014/main" id="{60155958-6C76-FB74-9849-FCAD2A917677}"/>
                </a:ext>
              </a:extLst>
            </p:cNvPr>
            <p:cNvSpPr/>
            <p:nvPr/>
          </p:nvSpPr>
          <p:spPr>
            <a:xfrm>
              <a:off x="6862858" y="203655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10800"/>
                  </a:moveTo>
                  <a:lnTo>
                    <a:pt x="11782" y="10800"/>
                  </a:lnTo>
                  <a:lnTo>
                    <a:pt x="11782" y="12764"/>
                  </a:lnTo>
                  <a:lnTo>
                    <a:pt x="9818" y="12764"/>
                  </a:lnTo>
                  <a:cubicBezTo>
                    <a:pt x="9818" y="12764"/>
                    <a:pt x="9818" y="10800"/>
                    <a:pt x="9818" y="10800"/>
                  </a:cubicBezTo>
                  <a:close/>
                  <a:moveTo>
                    <a:pt x="9327" y="13745"/>
                  </a:moveTo>
                  <a:lnTo>
                    <a:pt x="12273" y="13745"/>
                  </a:lnTo>
                  <a:cubicBezTo>
                    <a:pt x="12544" y="13745"/>
                    <a:pt x="12764" y="13526"/>
                    <a:pt x="12764" y="13255"/>
                  </a:cubicBezTo>
                  <a:lnTo>
                    <a:pt x="12764" y="10309"/>
                  </a:lnTo>
                  <a:cubicBezTo>
                    <a:pt x="12764" y="10038"/>
                    <a:pt x="12544" y="9818"/>
                    <a:pt x="12273" y="9818"/>
                  </a:cubicBezTo>
                  <a:lnTo>
                    <a:pt x="9327" y="9818"/>
                  </a:lnTo>
                  <a:cubicBezTo>
                    <a:pt x="9056" y="9818"/>
                    <a:pt x="8836" y="10038"/>
                    <a:pt x="8836" y="10309"/>
                  </a:cubicBezTo>
                  <a:lnTo>
                    <a:pt x="8836" y="13255"/>
                  </a:lnTo>
                  <a:cubicBezTo>
                    <a:pt x="8836" y="13526"/>
                    <a:pt x="9056" y="13745"/>
                    <a:pt x="9327" y="13745"/>
                  </a:cubicBezTo>
                  <a:moveTo>
                    <a:pt x="14727" y="15709"/>
                  </a:moveTo>
                  <a:lnTo>
                    <a:pt x="16691" y="15709"/>
                  </a:lnTo>
                  <a:lnTo>
                    <a:pt x="16691" y="17673"/>
                  </a:lnTo>
                  <a:lnTo>
                    <a:pt x="14727" y="17673"/>
                  </a:lnTo>
                  <a:cubicBezTo>
                    <a:pt x="14727" y="17673"/>
                    <a:pt x="14727" y="15709"/>
                    <a:pt x="14727" y="15709"/>
                  </a:cubicBezTo>
                  <a:close/>
                  <a:moveTo>
                    <a:pt x="14236" y="18655"/>
                  </a:moveTo>
                  <a:lnTo>
                    <a:pt x="17182" y="18655"/>
                  </a:lnTo>
                  <a:cubicBezTo>
                    <a:pt x="17453" y="18655"/>
                    <a:pt x="17673" y="18435"/>
                    <a:pt x="17673" y="18164"/>
                  </a:cubicBezTo>
                  <a:lnTo>
                    <a:pt x="17673" y="15218"/>
                  </a:lnTo>
                  <a:cubicBezTo>
                    <a:pt x="17673" y="14947"/>
                    <a:pt x="17453" y="14727"/>
                    <a:pt x="17182" y="14727"/>
                  </a:cubicBezTo>
                  <a:lnTo>
                    <a:pt x="14236" y="14727"/>
                  </a:lnTo>
                  <a:cubicBezTo>
                    <a:pt x="13965" y="14727"/>
                    <a:pt x="13745" y="14947"/>
                    <a:pt x="13745" y="15218"/>
                  </a:cubicBezTo>
                  <a:lnTo>
                    <a:pt x="13745" y="18164"/>
                  </a:lnTo>
                  <a:cubicBezTo>
                    <a:pt x="13745" y="18435"/>
                    <a:pt x="13965" y="18655"/>
                    <a:pt x="14236" y="18655"/>
                  </a:cubicBezTo>
                  <a:moveTo>
                    <a:pt x="9818" y="5891"/>
                  </a:moveTo>
                  <a:lnTo>
                    <a:pt x="11782" y="5891"/>
                  </a:lnTo>
                  <a:lnTo>
                    <a:pt x="11782" y="7855"/>
                  </a:lnTo>
                  <a:lnTo>
                    <a:pt x="9818" y="7855"/>
                  </a:lnTo>
                  <a:cubicBezTo>
                    <a:pt x="9818" y="7855"/>
                    <a:pt x="9818" y="5891"/>
                    <a:pt x="9818" y="5891"/>
                  </a:cubicBezTo>
                  <a:close/>
                  <a:moveTo>
                    <a:pt x="9327" y="8836"/>
                  </a:moveTo>
                  <a:lnTo>
                    <a:pt x="12273" y="8836"/>
                  </a:lnTo>
                  <a:cubicBezTo>
                    <a:pt x="12544" y="8836"/>
                    <a:pt x="12764" y="8617"/>
                    <a:pt x="12764" y="8345"/>
                  </a:cubicBezTo>
                  <a:lnTo>
                    <a:pt x="12764" y="5400"/>
                  </a:lnTo>
                  <a:cubicBezTo>
                    <a:pt x="12764" y="5129"/>
                    <a:pt x="12544" y="4909"/>
                    <a:pt x="12273" y="4909"/>
                  </a:cubicBezTo>
                  <a:lnTo>
                    <a:pt x="9327" y="4909"/>
                  </a:lnTo>
                  <a:cubicBezTo>
                    <a:pt x="9056" y="4909"/>
                    <a:pt x="8836" y="5129"/>
                    <a:pt x="8836" y="5400"/>
                  </a:cubicBezTo>
                  <a:lnTo>
                    <a:pt x="8836" y="8345"/>
                  </a:lnTo>
                  <a:cubicBezTo>
                    <a:pt x="8836" y="8617"/>
                    <a:pt x="9056" y="8836"/>
                    <a:pt x="9327" y="8836"/>
                  </a:cubicBezTo>
                  <a:moveTo>
                    <a:pt x="4909" y="15709"/>
                  </a:moveTo>
                  <a:lnTo>
                    <a:pt x="6873" y="15709"/>
                  </a:lnTo>
                  <a:lnTo>
                    <a:pt x="6873" y="17673"/>
                  </a:lnTo>
                  <a:lnTo>
                    <a:pt x="4909" y="17673"/>
                  </a:lnTo>
                  <a:cubicBezTo>
                    <a:pt x="4909" y="17673"/>
                    <a:pt x="4909" y="15709"/>
                    <a:pt x="4909" y="15709"/>
                  </a:cubicBezTo>
                  <a:close/>
                  <a:moveTo>
                    <a:pt x="4418" y="18655"/>
                  </a:moveTo>
                  <a:lnTo>
                    <a:pt x="7364" y="18655"/>
                  </a:lnTo>
                  <a:cubicBezTo>
                    <a:pt x="7635" y="18655"/>
                    <a:pt x="7855" y="18435"/>
                    <a:pt x="7855" y="18164"/>
                  </a:cubicBezTo>
                  <a:lnTo>
                    <a:pt x="7855" y="15218"/>
                  </a:lnTo>
                  <a:cubicBezTo>
                    <a:pt x="7855" y="14947"/>
                    <a:pt x="7635" y="14727"/>
                    <a:pt x="7364" y="14727"/>
                  </a:cubicBezTo>
                  <a:lnTo>
                    <a:pt x="4418" y="14727"/>
                  </a:lnTo>
                  <a:cubicBezTo>
                    <a:pt x="4147" y="14727"/>
                    <a:pt x="3927" y="14947"/>
                    <a:pt x="3927" y="15218"/>
                  </a:cubicBez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moveTo>
                    <a:pt x="14727" y="10800"/>
                  </a:moveTo>
                  <a:lnTo>
                    <a:pt x="16691" y="10800"/>
                  </a:lnTo>
                  <a:lnTo>
                    <a:pt x="16691" y="12764"/>
                  </a:lnTo>
                  <a:lnTo>
                    <a:pt x="14727" y="12764"/>
                  </a:lnTo>
                  <a:cubicBezTo>
                    <a:pt x="14727" y="12764"/>
                    <a:pt x="14727" y="10800"/>
                    <a:pt x="14727" y="10800"/>
                  </a:cubicBezTo>
                  <a:close/>
                  <a:moveTo>
                    <a:pt x="14236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lnTo>
                    <a:pt x="17673" y="10309"/>
                  </a:lnTo>
                  <a:cubicBezTo>
                    <a:pt x="17673" y="10038"/>
                    <a:pt x="17453" y="9818"/>
                    <a:pt x="17182" y="9818"/>
                  </a:cubicBezTo>
                  <a:lnTo>
                    <a:pt x="14236" y="9818"/>
                  </a:lnTo>
                  <a:cubicBezTo>
                    <a:pt x="13965" y="9818"/>
                    <a:pt x="13745" y="10038"/>
                    <a:pt x="13745" y="10309"/>
                  </a:cubicBezTo>
                  <a:lnTo>
                    <a:pt x="13745" y="13255"/>
                  </a:lnTo>
                  <a:cubicBezTo>
                    <a:pt x="13745" y="13526"/>
                    <a:pt x="13965" y="13745"/>
                    <a:pt x="14236" y="13745"/>
                  </a:cubicBezTo>
                  <a:moveTo>
                    <a:pt x="4909" y="10800"/>
                  </a:moveTo>
                  <a:lnTo>
                    <a:pt x="6873" y="10800"/>
                  </a:lnTo>
                  <a:lnTo>
                    <a:pt x="6873" y="12764"/>
                  </a:lnTo>
                  <a:lnTo>
                    <a:pt x="4909" y="12764"/>
                  </a:lnTo>
                  <a:cubicBezTo>
                    <a:pt x="4909" y="12764"/>
                    <a:pt x="4909" y="10800"/>
                    <a:pt x="4909" y="10800"/>
                  </a:cubicBezTo>
                  <a:close/>
                  <a:moveTo>
                    <a:pt x="4418" y="13745"/>
                  </a:moveTo>
                  <a:lnTo>
                    <a:pt x="7364" y="13745"/>
                  </a:lnTo>
                  <a:cubicBezTo>
                    <a:pt x="7635" y="13745"/>
                    <a:pt x="7855" y="13526"/>
                    <a:pt x="7855" y="13255"/>
                  </a:cubicBezTo>
                  <a:lnTo>
                    <a:pt x="7855" y="10309"/>
                  </a:lnTo>
                  <a:cubicBezTo>
                    <a:pt x="7855" y="10038"/>
                    <a:pt x="7635" y="9818"/>
                    <a:pt x="7364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lnTo>
                    <a:pt x="3927" y="13255"/>
                  </a:lnTo>
                  <a:cubicBezTo>
                    <a:pt x="3927" y="13526"/>
                    <a:pt x="4147" y="13745"/>
                    <a:pt x="4418" y="13745"/>
                  </a:cubicBezTo>
                  <a:moveTo>
                    <a:pt x="4909" y="5891"/>
                  </a:moveTo>
                  <a:lnTo>
                    <a:pt x="6873" y="5891"/>
                  </a:lnTo>
                  <a:lnTo>
                    <a:pt x="6873" y="7855"/>
                  </a:lnTo>
                  <a:lnTo>
                    <a:pt x="4909" y="7855"/>
                  </a:lnTo>
                  <a:cubicBezTo>
                    <a:pt x="4909" y="7855"/>
                    <a:pt x="4909" y="5891"/>
                    <a:pt x="4909" y="5891"/>
                  </a:cubicBezTo>
                  <a:close/>
                  <a:moveTo>
                    <a:pt x="4418" y="8836"/>
                  </a:moveTo>
                  <a:lnTo>
                    <a:pt x="7364" y="8836"/>
                  </a:lnTo>
                  <a:cubicBezTo>
                    <a:pt x="7635" y="8836"/>
                    <a:pt x="7855" y="8617"/>
                    <a:pt x="7855" y="8345"/>
                  </a:cubicBezTo>
                  <a:lnTo>
                    <a:pt x="7855" y="5400"/>
                  </a:lnTo>
                  <a:cubicBezTo>
                    <a:pt x="7855" y="5129"/>
                    <a:pt x="7635" y="4909"/>
                    <a:pt x="7364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lnTo>
                    <a:pt x="3927" y="8345"/>
                  </a:lnTo>
                  <a:cubicBezTo>
                    <a:pt x="3927" y="8617"/>
                    <a:pt x="4147" y="8836"/>
                    <a:pt x="4418" y="8836"/>
                  </a:cubicBezTo>
                  <a:moveTo>
                    <a:pt x="14727" y="5891"/>
                  </a:moveTo>
                  <a:lnTo>
                    <a:pt x="16691" y="5891"/>
                  </a:lnTo>
                  <a:lnTo>
                    <a:pt x="16691" y="7855"/>
                  </a:lnTo>
                  <a:lnTo>
                    <a:pt x="14727" y="7855"/>
                  </a:lnTo>
                  <a:cubicBezTo>
                    <a:pt x="14727" y="7855"/>
                    <a:pt x="14727" y="5891"/>
                    <a:pt x="14727" y="5891"/>
                  </a:cubicBezTo>
                  <a:close/>
                  <a:moveTo>
                    <a:pt x="14236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lnTo>
                    <a:pt x="17673" y="5400"/>
                  </a:lnTo>
                  <a:cubicBezTo>
                    <a:pt x="17673" y="5129"/>
                    <a:pt x="17453" y="4909"/>
                    <a:pt x="17182" y="4909"/>
                  </a:cubicBezTo>
                  <a:lnTo>
                    <a:pt x="14236" y="4909"/>
                  </a:lnTo>
                  <a:cubicBezTo>
                    <a:pt x="13965" y="4909"/>
                    <a:pt x="13745" y="5129"/>
                    <a:pt x="13745" y="5400"/>
                  </a:cubicBezTo>
                  <a:lnTo>
                    <a:pt x="13745" y="8345"/>
                  </a:lnTo>
                  <a:cubicBezTo>
                    <a:pt x="13745" y="8617"/>
                    <a:pt x="13965" y="8836"/>
                    <a:pt x="14236" y="8836"/>
                  </a:cubicBezTo>
                  <a:moveTo>
                    <a:pt x="19636" y="1964"/>
                  </a:moveTo>
                  <a:lnTo>
                    <a:pt x="1964" y="1964"/>
                  </a:lnTo>
                  <a:lnTo>
                    <a:pt x="1964" y="982"/>
                  </a:lnTo>
                  <a:lnTo>
                    <a:pt x="19636" y="982"/>
                  </a:lnTo>
                  <a:cubicBezTo>
                    <a:pt x="19636" y="982"/>
                    <a:pt x="19636" y="1964"/>
                    <a:pt x="19636" y="1964"/>
                  </a:cubicBezTo>
                  <a:close/>
                  <a:moveTo>
                    <a:pt x="19636" y="20618"/>
                  </a:moveTo>
                  <a:lnTo>
                    <a:pt x="12764" y="20618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20618"/>
                  </a:lnTo>
                  <a:lnTo>
                    <a:pt x="1964" y="20618"/>
                  </a:lnTo>
                  <a:lnTo>
                    <a:pt x="1964" y="2945"/>
                  </a:lnTo>
                  <a:lnTo>
                    <a:pt x="19636" y="2945"/>
                  </a:lnTo>
                  <a:cubicBezTo>
                    <a:pt x="19636" y="2945"/>
                    <a:pt x="19636" y="20618"/>
                    <a:pt x="19636" y="20618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5709"/>
                  </a:lnTo>
                  <a:lnTo>
                    <a:pt x="11782" y="15709"/>
                  </a:lnTo>
                  <a:cubicBezTo>
                    <a:pt x="11782" y="15709"/>
                    <a:pt x="11782" y="20618"/>
                    <a:pt x="11782" y="20618"/>
                  </a:cubicBezTo>
                  <a:close/>
                  <a:moveTo>
                    <a:pt x="21109" y="1964"/>
                  </a:moveTo>
                  <a:lnTo>
                    <a:pt x="20618" y="1964"/>
                  </a:lnTo>
                  <a:lnTo>
                    <a:pt x="20618" y="491"/>
                  </a:lnTo>
                  <a:cubicBezTo>
                    <a:pt x="20618" y="220"/>
                    <a:pt x="20399" y="0"/>
                    <a:pt x="20127" y="0"/>
                  </a:cubicBezTo>
                  <a:lnTo>
                    <a:pt x="1473" y="0"/>
                  </a:lnTo>
                  <a:cubicBezTo>
                    <a:pt x="1201" y="0"/>
                    <a:pt x="982" y="220"/>
                    <a:pt x="982" y="491"/>
                  </a:cubicBezTo>
                  <a:lnTo>
                    <a:pt x="982" y="1964"/>
                  </a:lnTo>
                  <a:lnTo>
                    <a:pt x="491" y="1964"/>
                  </a:lnTo>
                  <a:cubicBezTo>
                    <a:pt x="220" y="1964"/>
                    <a:pt x="0" y="2184"/>
                    <a:pt x="0" y="2455"/>
                  </a:cubicBezTo>
                  <a:cubicBezTo>
                    <a:pt x="0" y="2726"/>
                    <a:pt x="220" y="2945"/>
                    <a:pt x="491" y="2945"/>
                  </a:cubicBezTo>
                  <a:lnTo>
                    <a:pt x="982" y="2945"/>
                  </a:lnTo>
                  <a:lnTo>
                    <a:pt x="982" y="21109"/>
                  </a:lnTo>
                  <a:cubicBezTo>
                    <a:pt x="982" y="21381"/>
                    <a:pt x="1201" y="21600"/>
                    <a:pt x="1473" y="21600"/>
                  </a:cubicBezTo>
                  <a:lnTo>
                    <a:pt x="20127" y="21600"/>
                  </a:lnTo>
                  <a:cubicBezTo>
                    <a:pt x="20399" y="21600"/>
                    <a:pt x="20618" y="21381"/>
                    <a:pt x="20618" y="21109"/>
                  </a:cubicBezTo>
                  <a:lnTo>
                    <a:pt x="20618" y="2945"/>
                  </a:lnTo>
                  <a:lnTo>
                    <a:pt x="21109" y="2945"/>
                  </a:lnTo>
                  <a:cubicBezTo>
                    <a:pt x="21380" y="2945"/>
                    <a:pt x="21600" y="2726"/>
                    <a:pt x="21600" y="2455"/>
                  </a:cubicBezTo>
                  <a:cubicBezTo>
                    <a:pt x="21600" y="2184"/>
                    <a:pt x="21380" y="1964"/>
                    <a:pt x="21109" y="1964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0BF90FB-2EE9-B127-2DBC-8E92072870B9}"/>
              </a:ext>
            </a:extLst>
          </p:cNvPr>
          <p:cNvGrpSpPr/>
          <p:nvPr/>
        </p:nvGrpSpPr>
        <p:grpSpPr>
          <a:xfrm>
            <a:off x="6612914" y="2895695"/>
            <a:ext cx="2132724" cy="732316"/>
            <a:chOff x="6867294" y="2862498"/>
            <a:chExt cx="2132724" cy="73231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45FB5A-0A42-1886-409D-7C47E2532385}"/>
                </a:ext>
              </a:extLst>
            </p:cNvPr>
            <p:cNvSpPr/>
            <p:nvPr/>
          </p:nvSpPr>
          <p:spPr>
            <a:xfrm>
              <a:off x="7222561" y="2862498"/>
              <a:ext cx="1777457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Shape 2613">
              <a:extLst>
                <a:ext uri="{FF2B5EF4-FFF2-40B4-BE49-F238E27FC236}">
                  <a16:creationId xmlns:a16="http://schemas.microsoft.com/office/drawing/2014/main" id="{AC1E4B11-4DE1-6764-1F76-5481AD817019}"/>
                </a:ext>
              </a:extLst>
            </p:cNvPr>
            <p:cNvSpPr/>
            <p:nvPr/>
          </p:nvSpPr>
          <p:spPr>
            <a:xfrm>
              <a:off x="6867294" y="300546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165204-EEA8-FFB9-BD57-9B840409C010}"/>
              </a:ext>
            </a:extLst>
          </p:cNvPr>
          <p:cNvGrpSpPr/>
          <p:nvPr/>
        </p:nvGrpSpPr>
        <p:grpSpPr>
          <a:xfrm>
            <a:off x="6608478" y="3864215"/>
            <a:ext cx="2199302" cy="732316"/>
            <a:chOff x="6862858" y="3831018"/>
            <a:chExt cx="2199302" cy="73231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58136D0-9B83-37F4-B39B-069328E97193}"/>
                </a:ext>
              </a:extLst>
            </p:cNvPr>
            <p:cNvSpPr/>
            <p:nvPr/>
          </p:nvSpPr>
          <p:spPr>
            <a:xfrm>
              <a:off x="7210271" y="3831018"/>
              <a:ext cx="1851889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Shape 2570">
              <a:extLst>
                <a:ext uri="{FF2B5EF4-FFF2-40B4-BE49-F238E27FC236}">
                  <a16:creationId xmlns:a16="http://schemas.microsoft.com/office/drawing/2014/main" id="{5B482699-C2F7-148B-E955-5DDC3A54F170}"/>
                </a:ext>
              </a:extLst>
            </p:cNvPr>
            <p:cNvSpPr/>
            <p:nvPr/>
          </p:nvSpPr>
          <p:spPr>
            <a:xfrm>
              <a:off x="6862858" y="3952606"/>
              <a:ext cx="279328" cy="27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 dirty="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E8EAD0-5CE6-2D57-7A99-A9645455C07C}"/>
              </a:ext>
            </a:extLst>
          </p:cNvPr>
          <p:cNvGrpSpPr/>
          <p:nvPr/>
        </p:nvGrpSpPr>
        <p:grpSpPr>
          <a:xfrm>
            <a:off x="6619495" y="4771809"/>
            <a:ext cx="2199302" cy="732316"/>
            <a:chOff x="6873875" y="4738612"/>
            <a:chExt cx="2199302" cy="73231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FB59CD5-765C-0F6F-EC4D-A601F3BAA725}"/>
                </a:ext>
              </a:extLst>
            </p:cNvPr>
            <p:cNvSpPr/>
            <p:nvPr/>
          </p:nvSpPr>
          <p:spPr>
            <a:xfrm>
              <a:off x="7221288" y="4738612"/>
              <a:ext cx="1851889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" name="Shape 2543">
              <a:extLst>
                <a:ext uri="{FF2B5EF4-FFF2-40B4-BE49-F238E27FC236}">
                  <a16:creationId xmlns:a16="http://schemas.microsoft.com/office/drawing/2014/main" id="{1B54E980-2BA2-8BAB-851A-E41C7B1F5052}"/>
                </a:ext>
              </a:extLst>
            </p:cNvPr>
            <p:cNvSpPr/>
            <p:nvPr/>
          </p:nvSpPr>
          <p:spPr>
            <a:xfrm>
              <a:off x="6873875" y="48909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AEB46F51-0EE5-AFB1-5425-D6C35ABB2186}"/>
              </a:ext>
            </a:extLst>
          </p:cNvPr>
          <p:cNvSpPr/>
          <p:nvPr/>
        </p:nvSpPr>
        <p:spPr>
          <a:xfrm>
            <a:off x="9074826" y="2860498"/>
            <a:ext cx="2249157" cy="260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/>
              <a:t>Hashtag fashion axe </a:t>
            </a:r>
            <a:r>
              <a:rPr lang="en-US" sz="1100" dirty="0" err="1"/>
              <a:t>fingerstache</a:t>
            </a:r>
            <a:r>
              <a:rPr lang="en-US" sz="1100" dirty="0"/>
              <a:t>, everyday carry </a:t>
            </a:r>
            <a:r>
              <a:rPr lang="en-US" sz="1100" dirty="0" err="1"/>
              <a:t>shoreditch</a:t>
            </a:r>
            <a:r>
              <a:rPr lang="en-US" sz="1100" dirty="0"/>
              <a:t> </a:t>
            </a:r>
            <a:r>
              <a:rPr lang="en-US" sz="1100" dirty="0" err="1"/>
              <a:t>pinterest</a:t>
            </a:r>
            <a:r>
              <a:rPr lang="en-US" sz="1100" dirty="0"/>
              <a:t> umami authentic </a:t>
            </a:r>
            <a:r>
              <a:rPr lang="en-US" sz="1100" dirty="0" err="1"/>
              <a:t>brooklyn</a:t>
            </a:r>
            <a:r>
              <a:rPr lang="en-US" sz="1100" dirty="0"/>
              <a:t> YOLO heirloom </a:t>
            </a:r>
            <a:r>
              <a:rPr lang="en-US" sz="1100" dirty="0" err="1"/>
              <a:t>keytar</a:t>
            </a:r>
            <a:r>
              <a:rPr lang="en-US" sz="1100" dirty="0"/>
              <a:t> waistcoat </a:t>
            </a:r>
            <a:r>
              <a:rPr lang="en-US" sz="1100" dirty="0" err="1"/>
              <a:t>kickstarter</a:t>
            </a:r>
            <a:r>
              <a:rPr lang="en-US" sz="1100" dirty="0"/>
              <a:t>. Kitsch authentic offal, narwhal tilde </a:t>
            </a:r>
            <a:r>
              <a:rPr lang="en-US" sz="1100" dirty="0" err="1"/>
              <a:t>etsy</a:t>
            </a:r>
            <a:r>
              <a:rPr lang="en-US" sz="1100" dirty="0"/>
              <a:t> four </a:t>
            </a:r>
            <a:r>
              <a:rPr lang="en-US" sz="1100" dirty="0" err="1"/>
              <a:t>loko</a:t>
            </a:r>
            <a:r>
              <a:rPr lang="en-US" sz="1100" dirty="0"/>
              <a:t> selvage </a:t>
            </a:r>
            <a:r>
              <a:rPr lang="en-US" sz="1100" dirty="0" err="1"/>
              <a:t>normcore</a:t>
            </a:r>
            <a:r>
              <a:rPr lang="en-US" sz="1100" dirty="0"/>
              <a:t> messenger bag put a bird on it heirloom </a:t>
            </a:r>
            <a:r>
              <a:rPr lang="en-US" sz="1100" dirty="0" err="1"/>
              <a:t>gastropub</a:t>
            </a:r>
            <a:r>
              <a:rPr lang="en-US" sz="1100" dirty="0"/>
              <a:t>.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F158CC4B-FC9E-3930-860C-93E548414609}"/>
              </a:ext>
            </a:extLst>
          </p:cNvPr>
          <p:cNvSpPr txBox="1">
            <a:spLocks/>
          </p:cNvSpPr>
          <p:nvPr/>
        </p:nvSpPr>
        <p:spPr>
          <a:xfrm>
            <a:off x="9195610" y="1925220"/>
            <a:ext cx="2634557" cy="3061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 dirty="0">
                <a:latin typeface="+mn-lt"/>
                <a:ea typeface="Roboto" panose="02000000000000000000" pitchFamily="2" charset="0"/>
                <a:cs typeface="Roboto Black" panose="02000000000000000000" pitchFamily="2" charset="0"/>
              </a:rPr>
              <a:t>Steps Data Analysis</a:t>
            </a:r>
          </a:p>
        </p:txBody>
      </p:sp>
      <p:sp>
        <p:nvSpPr>
          <p:cNvPr id="57" name="Text Placeholder 32">
            <a:extLst>
              <a:ext uri="{FF2B5EF4-FFF2-40B4-BE49-F238E27FC236}">
                <a16:creationId xmlns:a16="http://schemas.microsoft.com/office/drawing/2014/main" id="{16C8D8F7-02AA-E917-BE87-1A21095D2FF8}"/>
              </a:ext>
            </a:extLst>
          </p:cNvPr>
          <p:cNvSpPr txBox="1">
            <a:spLocks/>
          </p:cNvSpPr>
          <p:nvPr/>
        </p:nvSpPr>
        <p:spPr>
          <a:xfrm>
            <a:off x="9195610" y="2231415"/>
            <a:ext cx="2463354" cy="5109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 Black" panose="02000000000000000000" pitchFamily="2" charset="0"/>
              </a:rPr>
              <a:t>Process Steps Information Analysis</a:t>
            </a:r>
          </a:p>
        </p:txBody>
      </p:sp>
    </p:spTree>
    <p:extLst>
      <p:ext uri="{BB962C8B-B14F-4D97-AF65-F5344CB8AC3E}">
        <p14:creationId xmlns:p14="http://schemas.microsoft.com/office/powerpoint/2010/main" val="100699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9EA31B1-1DB3-4BA8-B289-46EACBB59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1795" b="21795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E9D64-B7F3-A888-F469-4D7D83F2F4BF}"/>
              </a:ext>
            </a:extLst>
          </p:cNvPr>
          <p:cNvSpPr txBox="1"/>
          <p:nvPr/>
        </p:nvSpPr>
        <p:spPr>
          <a:xfrm>
            <a:off x="522320" y="3168159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2C467-E6DF-5B7F-5CE3-5EF6F1687F7F}"/>
              </a:ext>
            </a:extLst>
          </p:cNvPr>
          <p:cNvSpPr txBox="1"/>
          <p:nvPr/>
        </p:nvSpPr>
        <p:spPr>
          <a:xfrm>
            <a:off x="522321" y="258366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70BE9-277E-5566-014B-6559F3611FD7}"/>
              </a:ext>
            </a:extLst>
          </p:cNvPr>
          <p:cNvSpPr txBox="1"/>
          <p:nvPr/>
        </p:nvSpPr>
        <p:spPr>
          <a:xfrm>
            <a:off x="522319" y="5003920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D8C06-8C5C-2C4C-AA1B-567D65DFB4A5}"/>
              </a:ext>
            </a:extLst>
          </p:cNvPr>
          <p:cNvSpPr txBox="1"/>
          <p:nvPr/>
        </p:nvSpPr>
        <p:spPr>
          <a:xfrm>
            <a:off x="5291267" y="414491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C34B0BDD-C105-294C-B726-733B19C2201B}"/>
              </a:ext>
            </a:extLst>
          </p:cNvPr>
          <p:cNvGrpSpPr/>
          <p:nvPr/>
        </p:nvGrpSpPr>
        <p:grpSpPr>
          <a:xfrm>
            <a:off x="754235" y="1724800"/>
            <a:ext cx="4456448" cy="4455612"/>
            <a:chOff x="739565" y="1547649"/>
            <a:chExt cx="4456448" cy="445561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6FE5A0E-8CD6-AD42-A8C8-0839940ECBE6}"/>
                </a:ext>
              </a:extLst>
            </p:cNvPr>
            <p:cNvGrpSpPr/>
            <p:nvPr/>
          </p:nvGrpSpPr>
          <p:grpSpPr>
            <a:xfrm>
              <a:off x="739565" y="1547649"/>
              <a:ext cx="4456448" cy="4455612"/>
              <a:chOff x="3867776" y="1686012"/>
              <a:chExt cx="4456448" cy="4455612"/>
            </a:xfrm>
          </p:grpSpPr>
          <p:sp>
            <p:nvSpPr>
              <p:cNvPr id="4" name="Freeform 1353">
                <a:extLst>
                  <a:ext uri="{FF2B5EF4-FFF2-40B4-BE49-F238E27FC236}">
                    <a16:creationId xmlns:a16="http://schemas.microsoft.com/office/drawing/2014/main" id="{ABAE312C-CC7E-9A42-A036-673D6E439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231" y="2882091"/>
                <a:ext cx="1715802" cy="2085944"/>
              </a:xfrm>
              <a:custGeom>
                <a:avLst/>
                <a:gdLst>
                  <a:gd name="T0" fmla="*/ 478 w 496"/>
                  <a:gd name="T1" fmla="*/ 386 h 603"/>
                  <a:gd name="T2" fmla="*/ 404 w 496"/>
                  <a:gd name="T3" fmla="*/ 313 h 603"/>
                  <a:gd name="T4" fmla="*/ 261 w 496"/>
                  <a:gd name="T5" fmla="*/ 456 h 603"/>
                  <a:gd name="T6" fmla="*/ 262 w 496"/>
                  <a:gd name="T7" fmla="*/ 603 h 603"/>
                  <a:gd name="T8" fmla="*/ 41 w 496"/>
                  <a:gd name="T9" fmla="*/ 382 h 603"/>
                  <a:gd name="T10" fmla="*/ 41 w 496"/>
                  <a:gd name="T11" fmla="*/ 235 h 603"/>
                  <a:gd name="T12" fmla="*/ 184 w 496"/>
                  <a:gd name="T13" fmla="*/ 92 h 603"/>
                  <a:gd name="T14" fmla="*/ 110 w 496"/>
                  <a:gd name="T15" fmla="*/ 18 h 603"/>
                  <a:gd name="T16" fmla="*/ 496 w 496"/>
                  <a:gd name="T17" fmla="*/ 0 h 603"/>
                  <a:gd name="T18" fmla="*/ 478 w 496"/>
                  <a:gd name="T19" fmla="*/ 386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6" h="603">
                    <a:moveTo>
                      <a:pt x="478" y="386"/>
                    </a:moveTo>
                    <a:cubicBezTo>
                      <a:pt x="404" y="313"/>
                      <a:pt x="404" y="313"/>
                      <a:pt x="404" y="313"/>
                    </a:cubicBezTo>
                    <a:cubicBezTo>
                      <a:pt x="261" y="456"/>
                      <a:pt x="261" y="456"/>
                      <a:pt x="261" y="456"/>
                    </a:cubicBezTo>
                    <a:cubicBezTo>
                      <a:pt x="221" y="496"/>
                      <a:pt x="221" y="562"/>
                      <a:pt x="262" y="603"/>
                    </a:cubicBezTo>
                    <a:cubicBezTo>
                      <a:pt x="41" y="382"/>
                      <a:pt x="41" y="382"/>
                      <a:pt x="41" y="382"/>
                    </a:cubicBezTo>
                    <a:cubicBezTo>
                      <a:pt x="0" y="341"/>
                      <a:pt x="0" y="275"/>
                      <a:pt x="41" y="235"/>
                    </a:cubicBezTo>
                    <a:cubicBezTo>
                      <a:pt x="184" y="92"/>
                      <a:pt x="184" y="92"/>
                      <a:pt x="184" y="92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496" y="0"/>
                      <a:pt x="496" y="0"/>
                      <a:pt x="496" y="0"/>
                    </a:cubicBezTo>
                    <a:lnTo>
                      <a:pt x="478" y="3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-3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" name="Oval 1358">
                <a:extLst>
                  <a:ext uri="{FF2B5EF4-FFF2-40B4-BE49-F238E27FC236}">
                    <a16:creationId xmlns:a16="http://schemas.microsoft.com/office/drawing/2014/main" id="{238FFED6-92A6-8A44-B954-2C265F404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776" y="3928980"/>
                <a:ext cx="866703" cy="86162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accent1"/>
                </a:solidFill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Freeform 1351">
                <a:extLst>
                  <a:ext uri="{FF2B5EF4-FFF2-40B4-BE49-F238E27FC236}">
                    <a16:creationId xmlns:a16="http://schemas.microsoft.com/office/drawing/2014/main" id="{E8505C95-EB29-E24E-ABE4-F2DA8A766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9966" y="2860582"/>
                <a:ext cx="1715801" cy="2085944"/>
              </a:xfrm>
              <a:custGeom>
                <a:avLst/>
                <a:gdLst>
                  <a:gd name="T0" fmla="*/ 18 w 496"/>
                  <a:gd name="T1" fmla="*/ 217 h 603"/>
                  <a:gd name="T2" fmla="*/ 92 w 496"/>
                  <a:gd name="T3" fmla="*/ 291 h 603"/>
                  <a:gd name="T4" fmla="*/ 235 w 496"/>
                  <a:gd name="T5" fmla="*/ 148 h 603"/>
                  <a:gd name="T6" fmla="*/ 234 w 496"/>
                  <a:gd name="T7" fmla="*/ 0 h 603"/>
                  <a:gd name="T8" fmla="*/ 455 w 496"/>
                  <a:gd name="T9" fmla="*/ 221 h 603"/>
                  <a:gd name="T10" fmla="*/ 455 w 496"/>
                  <a:gd name="T11" fmla="*/ 368 h 603"/>
                  <a:gd name="T12" fmla="*/ 312 w 496"/>
                  <a:gd name="T13" fmla="*/ 511 h 603"/>
                  <a:gd name="T14" fmla="*/ 386 w 496"/>
                  <a:gd name="T15" fmla="*/ 585 h 603"/>
                  <a:gd name="T16" fmla="*/ 0 w 496"/>
                  <a:gd name="T17" fmla="*/ 603 h 603"/>
                  <a:gd name="T18" fmla="*/ 18 w 496"/>
                  <a:gd name="T19" fmla="*/ 21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6" h="603">
                    <a:moveTo>
                      <a:pt x="18" y="217"/>
                    </a:moveTo>
                    <a:cubicBezTo>
                      <a:pt x="92" y="291"/>
                      <a:pt x="92" y="291"/>
                      <a:pt x="92" y="291"/>
                    </a:cubicBezTo>
                    <a:cubicBezTo>
                      <a:pt x="235" y="148"/>
                      <a:pt x="235" y="148"/>
                      <a:pt x="235" y="148"/>
                    </a:cubicBezTo>
                    <a:cubicBezTo>
                      <a:pt x="275" y="107"/>
                      <a:pt x="275" y="41"/>
                      <a:pt x="234" y="0"/>
                    </a:cubicBezTo>
                    <a:cubicBezTo>
                      <a:pt x="455" y="221"/>
                      <a:pt x="455" y="221"/>
                      <a:pt x="455" y="221"/>
                    </a:cubicBezTo>
                    <a:cubicBezTo>
                      <a:pt x="496" y="262"/>
                      <a:pt x="496" y="328"/>
                      <a:pt x="455" y="368"/>
                    </a:cubicBezTo>
                    <a:cubicBezTo>
                      <a:pt x="312" y="511"/>
                      <a:pt x="312" y="511"/>
                      <a:pt x="312" y="511"/>
                    </a:cubicBezTo>
                    <a:cubicBezTo>
                      <a:pt x="386" y="585"/>
                      <a:pt x="386" y="585"/>
                      <a:pt x="386" y="585"/>
                    </a:cubicBezTo>
                    <a:cubicBezTo>
                      <a:pt x="0" y="603"/>
                      <a:pt x="0" y="603"/>
                      <a:pt x="0" y="603"/>
                    </a:cubicBezTo>
                    <a:lnTo>
                      <a:pt x="18" y="21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-3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Oval 1361">
                <a:extLst>
                  <a:ext uri="{FF2B5EF4-FFF2-40B4-BE49-F238E27FC236}">
                    <a16:creationId xmlns:a16="http://schemas.microsoft.com/office/drawing/2014/main" id="{7E0CEDFD-B28B-4844-8BE5-3D051DABB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7521" y="3038006"/>
                <a:ext cx="866703" cy="86162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accent4"/>
                </a:solidFill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2C4354-018D-D145-A6E5-F882AEA12FF3}"/>
                  </a:ext>
                </a:extLst>
              </p:cNvPr>
              <p:cNvSpPr txBox="1">
                <a:spLocks/>
              </p:cNvSpPr>
              <p:nvPr/>
            </p:nvSpPr>
            <p:spPr>
              <a:xfrm rot="18900000">
                <a:off x="6669576" y="3822350"/>
                <a:ext cx="1152260" cy="81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FFFFFF"/>
                    </a:solidFill>
                    <a:latin typeface="Montserrat" panose="02000000000000000000" pitchFamily="2" charset="0"/>
                    <a:cs typeface="Montserrat" panose="02000000000000000000" pitchFamily="2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sz="800" dirty="0">
                    <a:solidFill>
                      <a:schemeClr val="bg1"/>
                    </a:solidFill>
                    <a:latin typeface="+mn-lt"/>
                  </a:rPr>
                  <a:t>Synth chartreuse XOXO, tacos </a:t>
                </a:r>
                <a:r>
                  <a:rPr lang="en-US" sz="800" dirty="0" err="1">
                    <a:solidFill>
                      <a:schemeClr val="bg1"/>
                    </a:solidFill>
                    <a:latin typeface="+mn-lt"/>
                  </a:rPr>
                  <a:t>brooklyn</a:t>
                </a:r>
                <a:r>
                  <a:rPr lang="en-US" sz="800" dirty="0">
                    <a:solidFill>
                      <a:schemeClr val="bg1"/>
                    </a:solidFill>
                    <a:latin typeface="+mn-lt"/>
                  </a:rPr>
                  <a:t> VHS plaid.</a:t>
                </a:r>
                <a:endParaRPr lang="en-US" sz="800" dirty="0">
                  <a:solidFill>
                    <a:schemeClr val="bg1"/>
                  </a:solidFill>
                  <a:latin typeface="+mn-lt"/>
                  <a:ea typeface="Roboto Light" panose="02000000000000000000" pitchFamily="2" charset="0"/>
                  <a:cs typeface="Roboto Light" panose="02000000000000000000" pitchFamily="2" charset="0"/>
                </a:endParaRPr>
              </a:p>
            </p:txBody>
          </p:sp>
          <p:sp>
            <p:nvSpPr>
              <p:cNvPr id="10" name="Freeform 1350">
                <a:extLst>
                  <a:ext uri="{FF2B5EF4-FFF2-40B4-BE49-F238E27FC236}">
                    <a16:creationId xmlns:a16="http://schemas.microsoft.com/office/drawing/2014/main" id="{64F68D9C-97AB-264C-BE7A-008EF8E28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2272" y="1754346"/>
                <a:ext cx="2085946" cy="1719260"/>
              </a:xfrm>
              <a:custGeom>
                <a:avLst/>
                <a:gdLst>
                  <a:gd name="T0" fmla="*/ 217 w 603"/>
                  <a:gd name="T1" fmla="*/ 478 h 497"/>
                  <a:gd name="T2" fmla="*/ 290 w 603"/>
                  <a:gd name="T3" fmla="*/ 405 h 497"/>
                  <a:gd name="T4" fmla="*/ 147 w 603"/>
                  <a:gd name="T5" fmla="*/ 262 h 497"/>
                  <a:gd name="T6" fmla="*/ 0 w 603"/>
                  <a:gd name="T7" fmla="*/ 262 h 497"/>
                  <a:gd name="T8" fmla="*/ 221 w 603"/>
                  <a:gd name="T9" fmla="*/ 41 h 497"/>
                  <a:gd name="T10" fmla="*/ 368 w 603"/>
                  <a:gd name="T11" fmla="*/ 41 h 497"/>
                  <a:gd name="T12" fmla="*/ 511 w 603"/>
                  <a:gd name="T13" fmla="*/ 184 h 497"/>
                  <a:gd name="T14" fmla="*/ 585 w 603"/>
                  <a:gd name="T15" fmla="*/ 110 h 497"/>
                  <a:gd name="T16" fmla="*/ 603 w 603"/>
                  <a:gd name="T17" fmla="*/ 497 h 497"/>
                  <a:gd name="T18" fmla="*/ 217 w 603"/>
                  <a:gd name="T19" fmla="*/ 47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3" h="497">
                    <a:moveTo>
                      <a:pt x="217" y="478"/>
                    </a:moveTo>
                    <a:cubicBezTo>
                      <a:pt x="290" y="405"/>
                      <a:pt x="290" y="405"/>
                      <a:pt x="290" y="405"/>
                    </a:cubicBezTo>
                    <a:cubicBezTo>
                      <a:pt x="147" y="262"/>
                      <a:pt x="147" y="262"/>
                      <a:pt x="147" y="262"/>
                    </a:cubicBezTo>
                    <a:cubicBezTo>
                      <a:pt x="107" y="221"/>
                      <a:pt x="41" y="221"/>
                      <a:pt x="0" y="262"/>
                    </a:cubicBezTo>
                    <a:cubicBezTo>
                      <a:pt x="221" y="41"/>
                      <a:pt x="221" y="41"/>
                      <a:pt x="221" y="41"/>
                    </a:cubicBezTo>
                    <a:cubicBezTo>
                      <a:pt x="262" y="0"/>
                      <a:pt x="328" y="0"/>
                      <a:pt x="368" y="41"/>
                    </a:cubicBezTo>
                    <a:cubicBezTo>
                      <a:pt x="511" y="184"/>
                      <a:pt x="511" y="184"/>
                      <a:pt x="511" y="184"/>
                    </a:cubicBezTo>
                    <a:cubicBezTo>
                      <a:pt x="585" y="110"/>
                      <a:pt x="585" y="110"/>
                      <a:pt x="585" y="110"/>
                    </a:cubicBezTo>
                    <a:cubicBezTo>
                      <a:pt x="603" y="497"/>
                      <a:pt x="603" y="497"/>
                      <a:pt x="603" y="497"/>
                    </a:cubicBezTo>
                    <a:lnTo>
                      <a:pt x="217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-3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Oval 1364">
                <a:extLst>
                  <a:ext uri="{FF2B5EF4-FFF2-40B4-BE49-F238E27FC236}">
                    <a16:creationId xmlns:a16="http://schemas.microsoft.com/office/drawing/2014/main" id="{344879AA-6DF1-CF4C-AD24-6CECAD257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695" y="1686012"/>
                <a:ext cx="861631" cy="866697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accent2"/>
                </a:solidFill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Freeform 1352">
                <a:extLst>
                  <a:ext uri="{FF2B5EF4-FFF2-40B4-BE49-F238E27FC236}">
                    <a16:creationId xmlns:a16="http://schemas.microsoft.com/office/drawing/2014/main" id="{DD8C0982-8D32-3049-9135-C571A1D53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3782" y="4358292"/>
                <a:ext cx="2085946" cy="1715801"/>
              </a:xfrm>
              <a:custGeom>
                <a:avLst/>
                <a:gdLst>
                  <a:gd name="T0" fmla="*/ 386 w 603"/>
                  <a:gd name="T1" fmla="*/ 18 h 496"/>
                  <a:gd name="T2" fmla="*/ 313 w 603"/>
                  <a:gd name="T3" fmla="*/ 92 h 496"/>
                  <a:gd name="T4" fmla="*/ 456 w 603"/>
                  <a:gd name="T5" fmla="*/ 235 h 496"/>
                  <a:gd name="T6" fmla="*/ 603 w 603"/>
                  <a:gd name="T7" fmla="*/ 235 h 496"/>
                  <a:gd name="T8" fmla="*/ 382 w 603"/>
                  <a:gd name="T9" fmla="*/ 455 h 496"/>
                  <a:gd name="T10" fmla="*/ 235 w 603"/>
                  <a:gd name="T11" fmla="*/ 455 h 496"/>
                  <a:gd name="T12" fmla="*/ 92 w 603"/>
                  <a:gd name="T13" fmla="*/ 312 h 496"/>
                  <a:gd name="T14" fmla="*/ 18 w 603"/>
                  <a:gd name="T15" fmla="*/ 386 h 496"/>
                  <a:gd name="T16" fmla="*/ 0 w 603"/>
                  <a:gd name="T17" fmla="*/ 0 h 496"/>
                  <a:gd name="T18" fmla="*/ 386 w 603"/>
                  <a:gd name="T19" fmla="*/ 1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3" h="496">
                    <a:moveTo>
                      <a:pt x="386" y="18"/>
                    </a:moveTo>
                    <a:cubicBezTo>
                      <a:pt x="313" y="92"/>
                      <a:pt x="313" y="92"/>
                      <a:pt x="313" y="92"/>
                    </a:cubicBezTo>
                    <a:cubicBezTo>
                      <a:pt x="456" y="235"/>
                      <a:pt x="456" y="235"/>
                      <a:pt x="456" y="235"/>
                    </a:cubicBezTo>
                    <a:cubicBezTo>
                      <a:pt x="496" y="275"/>
                      <a:pt x="562" y="275"/>
                      <a:pt x="603" y="235"/>
                    </a:cubicBezTo>
                    <a:cubicBezTo>
                      <a:pt x="382" y="455"/>
                      <a:pt x="382" y="455"/>
                      <a:pt x="382" y="455"/>
                    </a:cubicBezTo>
                    <a:cubicBezTo>
                      <a:pt x="341" y="496"/>
                      <a:pt x="275" y="496"/>
                      <a:pt x="235" y="455"/>
                    </a:cubicBezTo>
                    <a:cubicBezTo>
                      <a:pt x="92" y="312"/>
                      <a:pt x="92" y="312"/>
                      <a:pt x="92" y="312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86" y="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-3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Oval 1367">
                <a:extLst>
                  <a:ext uri="{FF2B5EF4-FFF2-40B4-BE49-F238E27FC236}">
                    <a16:creationId xmlns:a16="http://schemas.microsoft.com/office/drawing/2014/main" id="{46197845-15C0-8D47-A763-EEBEA2447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670" y="5279993"/>
                <a:ext cx="861631" cy="86163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chemeClr val="accent3"/>
                </a:solidFill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8E4F08C-28C1-8347-B603-73F68E0E4367}"/>
                </a:ext>
              </a:extLst>
            </p:cNvPr>
            <p:cNvSpPr txBox="1">
              <a:spLocks/>
            </p:cNvSpPr>
            <p:nvPr/>
          </p:nvSpPr>
          <p:spPr>
            <a:xfrm rot="2697637">
              <a:off x="2702398" y="2219476"/>
              <a:ext cx="1152260" cy="810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8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78D6AC-5723-0347-BB5B-FB47593D8B19}"/>
                </a:ext>
              </a:extLst>
            </p:cNvPr>
            <p:cNvSpPr txBox="1">
              <a:spLocks/>
            </p:cNvSpPr>
            <p:nvPr/>
          </p:nvSpPr>
          <p:spPr>
            <a:xfrm rot="2673791">
              <a:off x="2104481" y="4569786"/>
              <a:ext cx="1152260" cy="810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8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E05D69-FABA-9242-A01B-851571C96EC1}"/>
                </a:ext>
              </a:extLst>
            </p:cNvPr>
            <p:cNvSpPr txBox="1">
              <a:spLocks/>
            </p:cNvSpPr>
            <p:nvPr/>
          </p:nvSpPr>
          <p:spPr>
            <a:xfrm rot="18840893">
              <a:off x="1229597" y="3037145"/>
              <a:ext cx="1152260" cy="810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8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35" name="Shape 2543">
              <a:extLst>
                <a:ext uri="{FF2B5EF4-FFF2-40B4-BE49-F238E27FC236}">
                  <a16:creationId xmlns:a16="http://schemas.microsoft.com/office/drawing/2014/main" id="{67D0E805-CC75-AD42-A2E2-1692D5041FE1}"/>
                </a:ext>
              </a:extLst>
            </p:cNvPr>
            <p:cNvSpPr/>
            <p:nvPr/>
          </p:nvSpPr>
          <p:spPr>
            <a:xfrm>
              <a:off x="1033252" y="408026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6" name="Shape 2564">
              <a:extLst>
                <a:ext uri="{FF2B5EF4-FFF2-40B4-BE49-F238E27FC236}">
                  <a16:creationId xmlns:a16="http://schemas.microsoft.com/office/drawing/2014/main" id="{A53DFC59-B974-D547-807D-B366D81EDE5E}"/>
                </a:ext>
              </a:extLst>
            </p:cNvPr>
            <p:cNvSpPr/>
            <p:nvPr/>
          </p:nvSpPr>
          <p:spPr>
            <a:xfrm>
              <a:off x="2382635" y="184133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10800"/>
                  </a:moveTo>
                  <a:lnTo>
                    <a:pt x="11782" y="10800"/>
                  </a:lnTo>
                  <a:lnTo>
                    <a:pt x="11782" y="12764"/>
                  </a:lnTo>
                  <a:lnTo>
                    <a:pt x="9818" y="12764"/>
                  </a:lnTo>
                  <a:cubicBezTo>
                    <a:pt x="9818" y="12764"/>
                    <a:pt x="9818" y="10800"/>
                    <a:pt x="9818" y="10800"/>
                  </a:cubicBezTo>
                  <a:close/>
                  <a:moveTo>
                    <a:pt x="9327" y="13745"/>
                  </a:moveTo>
                  <a:lnTo>
                    <a:pt x="12273" y="13745"/>
                  </a:lnTo>
                  <a:cubicBezTo>
                    <a:pt x="12544" y="13745"/>
                    <a:pt x="12764" y="13526"/>
                    <a:pt x="12764" y="13255"/>
                  </a:cubicBezTo>
                  <a:lnTo>
                    <a:pt x="12764" y="10309"/>
                  </a:lnTo>
                  <a:cubicBezTo>
                    <a:pt x="12764" y="10038"/>
                    <a:pt x="12544" y="9818"/>
                    <a:pt x="12273" y="9818"/>
                  </a:cubicBezTo>
                  <a:lnTo>
                    <a:pt x="9327" y="9818"/>
                  </a:lnTo>
                  <a:cubicBezTo>
                    <a:pt x="9056" y="9818"/>
                    <a:pt x="8836" y="10038"/>
                    <a:pt x="8836" y="10309"/>
                  </a:cubicBezTo>
                  <a:lnTo>
                    <a:pt x="8836" y="13255"/>
                  </a:lnTo>
                  <a:cubicBezTo>
                    <a:pt x="8836" y="13526"/>
                    <a:pt x="9056" y="13745"/>
                    <a:pt x="9327" y="13745"/>
                  </a:cubicBezTo>
                  <a:moveTo>
                    <a:pt x="14727" y="15709"/>
                  </a:moveTo>
                  <a:lnTo>
                    <a:pt x="16691" y="15709"/>
                  </a:lnTo>
                  <a:lnTo>
                    <a:pt x="16691" y="17673"/>
                  </a:lnTo>
                  <a:lnTo>
                    <a:pt x="14727" y="17673"/>
                  </a:lnTo>
                  <a:cubicBezTo>
                    <a:pt x="14727" y="17673"/>
                    <a:pt x="14727" y="15709"/>
                    <a:pt x="14727" y="15709"/>
                  </a:cubicBezTo>
                  <a:close/>
                  <a:moveTo>
                    <a:pt x="14236" y="18655"/>
                  </a:moveTo>
                  <a:lnTo>
                    <a:pt x="17182" y="18655"/>
                  </a:lnTo>
                  <a:cubicBezTo>
                    <a:pt x="17453" y="18655"/>
                    <a:pt x="17673" y="18435"/>
                    <a:pt x="17673" y="18164"/>
                  </a:cubicBezTo>
                  <a:lnTo>
                    <a:pt x="17673" y="15218"/>
                  </a:lnTo>
                  <a:cubicBezTo>
                    <a:pt x="17673" y="14947"/>
                    <a:pt x="17453" y="14727"/>
                    <a:pt x="17182" y="14727"/>
                  </a:cubicBezTo>
                  <a:lnTo>
                    <a:pt x="14236" y="14727"/>
                  </a:lnTo>
                  <a:cubicBezTo>
                    <a:pt x="13965" y="14727"/>
                    <a:pt x="13745" y="14947"/>
                    <a:pt x="13745" y="15218"/>
                  </a:cubicBezTo>
                  <a:lnTo>
                    <a:pt x="13745" y="18164"/>
                  </a:lnTo>
                  <a:cubicBezTo>
                    <a:pt x="13745" y="18435"/>
                    <a:pt x="13965" y="18655"/>
                    <a:pt x="14236" y="18655"/>
                  </a:cubicBezTo>
                  <a:moveTo>
                    <a:pt x="9818" y="5891"/>
                  </a:moveTo>
                  <a:lnTo>
                    <a:pt x="11782" y="5891"/>
                  </a:lnTo>
                  <a:lnTo>
                    <a:pt x="11782" y="7855"/>
                  </a:lnTo>
                  <a:lnTo>
                    <a:pt x="9818" y="7855"/>
                  </a:lnTo>
                  <a:cubicBezTo>
                    <a:pt x="9818" y="7855"/>
                    <a:pt x="9818" y="5891"/>
                    <a:pt x="9818" y="5891"/>
                  </a:cubicBezTo>
                  <a:close/>
                  <a:moveTo>
                    <a:pt x="9327" y="8836"/>
                  </a:moveTo>
                  <a:lnTo>
                    <a:pt x="12273" y="8836"/>
                  </a:lnTo>
                  <a:cubicBezTo>
                    <a:pt x="12544" y="8836"/>
                    <a:pt x="12764" y="8617"/>
                    <a:pt x="12764" y="8345"/>
                  </a:cubicBezTo>
                  <a:lnTo>
                    <a:pt x="12764" y="5400"/>
                  </a:lnTo>
                  <a:cubicBezTo>
                    <a:pt x="12764" y="5129"/>
                    <a:pt x="12544" y="4909"/>
                    <a:pt x="12273" y="4909"/>
                  </a:cubicBezTo>
                  <a:lnTo>
                    <a:pt x="9327" y="4909"/>
                  </a:lnTo>
                  <a:cubicBezTo>
                    <a:pt x="9056" y="4909"/>
                    <a:pt x="8836" y="5129"/>
                    <a:pt x="8836" y="5400"/>
                  </a:cubicBezTo>
                  <a:lnTo>
                    <a:pt x="8836" y="8345"/>
                  </a:lnTo>
                  <a:cubicBezTo>
                    <a:pt x="8836" y="8617"/>
                    <a:pt x="9056" y="8836"/>
                    <a:pt x="9327" y="8836"/>
                  </a:cubicBezTo>
                  <a:moveTo>
                    <a:pt x="4909" y="15709"/>
                  </a:moveTo>
                  <a:lnTo>
                    <a:pt x="6873" y="15709"/>
                  </a:lnTo>
                  <a:lnTo>
                    <a:pt x="6873" y="17673"/>
                  </a:lnTo>
                  <a:lnTo>
                    <a:pt x="4909" y="17673"/>
                  </a:lnTo>
                  <a:cubicBezTo>
                    <a:pt x="4909" y="17673"/>
                    <a:pt x="4909" y="15709"/>
                    <a:pt x="4909" y="15709"/>
                  </a:cubicBezTo>
                  <a:close/>
                  <a:moveTo>
                    <a:pt x="4418" y="18655"/>
                  </a:moveTo>
                  <a:lnTo>
                    <a:pt x="7364" y="18655"/>
                  </a:lnTo>
                  <a:cubicBezTo>
                    <a:pt x="7635" y="18655"/>
                    <a:pt x="7855" y="18435"/>
                    <a:pt x="7855" y="18164"/>
                  </a:cubicBezTo>
                  <a:lnTo>
                    <a:pt x="7855" y="15218"/>
                  </a:lnTo>
                  <a:cubicBezTo>
                    <a:pt x="7855" y="14947"/>
                    <a:pt x="7635" y="14727"/>
                    <a:pt x="7364" y="14727"/>
                  </a:cubicBezTo>
                  <a:lnTo>
                    <a:pt x="4418" y="14727"/>
                  </a:lnTo>
                  <a:cubicBezTo>
                    <a:pt x="4147" y="14727"/>
                    <a:pt x="3927" y="14947"/>
                    <a:pt x="3927" y="15218"/>
                  </a:cubicBez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moveTo>
                    <a:pt x="14727" y="10800"/>
                  </a:moveTo>
                  <a:lnTo>
                    <a:pt x="16691" y="10800"/>
                  </a:lnTo>
                  <a:lnTo>
                    <a:pt x="16691" y="12764"/>
                  </a:lnTo>
                  <a:lnTo>
                    <a:pt x="14727" y="12764"/>
                  </a:lnTo>
                  <a:cubicBezTo>
                    <a:pt x="14727" y="12764"/>
                    <a:pt x="14727" y="10800"/>
                    <a:pt x="14727" y="10800"/>
                  </a:cubicBezTo>
                  <a:close/>
                  <a:moveTo>
                    <a:pt x="14236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lnTo>
                    <a:pt x="17673" y="10309"/>
                  </a:lnTo>
                  <a:cubicBezTo>
                    <a:pt x="17673" y="10038"/>
                    <a:pt x="17453" y="9818"/>
                    <a:pt x="17182" y="9818"/>
                  </a:cubicBezTo>
                  <a:lnTo>
                    <a:pt x="14236" y="9818"/>
                  </a:lnTo>
                  <a:cubicBezTo>
                    <a:pt x="13965" y="9818"/>
                    <a:pt x="13745" y="10038"/>
                    <a:pt x="13745" y="10309"/>
                  </a:cubicBezTo>
                  <a:lnTo>
                    <a:pt x="13745" y="13255"/>
                  </a:lnTo>
                  <a:cubicBezTo>
                    <a:pt x="13745" y="13526"/>
                    <a:pt x="13965" y="13745"/>
                    <a:pt x="14236" y="13745"/>
                  </a:cubicBezTo>
                  <a:moveTo>
                    <a:pt x="4909" y="10800"/>
                  </a:moveTo>
                  <a:lnTo>
                    <a:pt x="6873" y="10800"/>
                  </a:lnTo>
                  <a:lnTo>
                    <a:pt x="6873" y="12764"/>
                  </a:lnTo>
                  <a:lnTo>
                    <a:pt x="4909" y="12764"/>
                  </a:lnTo>
                  <a:cubicBezTo>
                    <a:pt x="4909" y="12764"/>
                    <a:pt x="4909" y="10800"/>
                    <a:pt x="4909" y="10800"/>
                  </a:cubicBezTo>
                  <a:close/>
                  <a:moveTo>
                    <a:pt x="4418" y="13745"/>
                  </a:moveTo>
                  <a:lnTo>
                    <a:pt x="7364" y="13745"/>
                  </a:lnTo>
                  <a:cubicBezTo>
                    <a:pt x="7635" y="13745"/>
                    <a:pt x="7855" y="13526"/>
                    <a:pt x="7855" y="13255"/>
                  </a:cubicBezTo>
                  <a:lnTo>
                    <a:pt x="7855" y="10309"/>
                  </a:lnTo>
                  <a:cubicBezTo>
                    <a:pt x="7855" y="10038"/>
                    <a:pt x="7635" y="9818"/>
                    <a:pt x="7364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lnTo>
                    <a:pt x="3927" y="13255"/>
                  </a:lnTo>
                  <a:cubicBezTo>
                    <a:pt x="3927" y="13526"/>
                    <a:pt x="4147" y="13745"/>
                    <a:pt x="4418" y="13745"/>
                  </a:cubicBezTo>
                  <a:moveTo>
                    <a:pt x="4909" y="5891"/>
                  </a:moveTo>
                  <a:lnTo>
                    <a:pt x="6873" y="5891"/>
                  </a:lnTo>
                  <a:lnTo>
                    <a:pt x="6873" y="7855"/>
                  </a:lnTo>
                  <a:lnTo>
                    <a:pt x="4909" y="7855"/>
                  </a:lnTo>
                  <a:cubicBezTo>
                    <a:pt x="4909" y="7855"/>
                    <a:pt x="4909" y="5891"/>
                    <a:pt x="4909" y="5891"/>
                  </a:cubicBezTo>
                  <a:close/>
                  <a:moveTo>
                    <a:pt x="4418" y="8836"/>
                  </a:moveTo>
                  <a:lnTo>
                    <a:pt x="7364" y="8836"/>
                  </a:lnTo>
                  <a:cubicBezTo>
                    <a:pt x="7635" y="8836"/>
                    <a:pt x="7855" y="8617"/>
                    <a:pt x="7855" y="8345"/>
                  </a:cubicBezTo>
                  <a:lnTo>
                    <a:pt x="7855" y="5400"/>
                  </a:lnTo>
                  <a:cubicBezTo>
                    <a:pt x="7855" y="5129"/>
                    <a:pt x="7635" y="4909"/>
                    <a:pt x="7364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lnTo>
                    <a:pt x="3927" y="8345"/>
                  </a:lnTo>
                  <a:cubicBezTo>
                    <a:pt x="3927" y="8617"/>
                    <a:pt x="4147" y="8836"/>
                    <a:pt x="4418" y="8836"/>
                  </a:cubicBezTo>
                  <a:moveTo>
                    <a:pt x="14727" y="5891"/>
                  </a:moveTo>
                  <a:lnTo>
                    <a:pt x="16691" y="5891"/>
                  </a:lnTo>
                  <a:lnTo>
                    <a:pt x="16691" y="7855"/>
                  </a:lnTo>
                  <a:lnTo>
                    <a:pt x="14727" y="7855"/>
                  </a:lnTo>
                  <a:cubicBezTo>
                    <a:pt x="14727" y="7855"/>
                    <a:pt x="14727" y="5891"/>
                    <a:pt x="14727" y="5891"/>
                  </a:cubicBezTo>
                  <a:close/>
                  <a:moveTo>
                    <a:pt x="14236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lnTo>
                    <a:pt x="17673" y="5400"/>
                  </a:lnTo>
                  <a:cubicBezTo>
                    <a:pt x="17673" y="5129"/>
                    <a:pt x="17453" y="4909"/>
                    <a:pt x="17182" y="4909"/>
                  </a:cubicBezTo>
                  <a:lnTo>
                    <a:pt x="14236" y="4909"/>
                  </a:lnTo>
                  <a:cubicBezTo>
                    <a:pt x="13965" y="4909"/>
                    <a:pt x="13745" y="5129"/>
                    <a:pt x="13745" y="5400"/>
                  </a:cubicBezTo>
                  <a:lnTo>
                    <a:pt x="13745" y="8345"/>
                  </a:lnTo>
                  <a:cubicBezTo>
                    <a:pt x="13745" y="8617"/>
                    <a:pt x="13965" y="8836"/>
                    <a:pt x="14236" y="8836"/>
                  </a:cubicBezTo>
                  <a:moveTo>
                    <a:pt x="19636" y="1964"/>
                  </a:moveTo>
                  <a:lnTo>
                    <a:pt x="1964" y="1964"/>
                  </a:lnTo>
                  <a:lnTo>
                    <a:pt x="1964" y="982"/>
                  </a:lnTo>
                  <a:lnTo>
                    <a:pt x="19636" y="982"/>
                  </a:lnTo>
                  <a:cubicBezTo>
                    <a:pt x="19636" y="982"/>
                    <a:pt x="19636" y="1964"/>
                    <a:pt x="19636" y="1964"/>
                  </a:cubicBezTo>
                  <a:close/>
                  <a:moveTo>
                    <a:pt x="19636" y="20618"/>
                  </a:moveTo>
                  <a:lnTo>
                    <a:pt x="12764" y="20618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20618"/>
                  </a:lnTo>
                  <a:lnTo>
                    <a:pt x="1964" y="20618"/>
                  </a:lnTo>
                  <a:lnTo>
                    <a:pt x="1964" y="2945"/>
                  </a:lnTo>
                  <a:lnTo>
                    <a:pt x="19636" y="2945"/>
                  </a:lnTo>
                  <a:cubicBezTo>
                    <a:pt x="19636" y="2945"/>
                    <a:pt x="19636" y="20618"/>
                    <a:pt x="19636" y="20618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5709"/>
                  </a:lnTo>
                  <a:lnTo>
                    <a:pt x="11782" y="15709"/>
                  </a:lnTo>
                  <a:cubicBezTo>
                    <a:pt x="11782" y="15709"/>
                    <a:pt x="11782" y="20618"/>
                    <a:pt x="11782" y="20618"/>
                  </a:cubicBezTo>
                  <a:close/>
                  <a:moveTo>
                    <a:pt x="21109" y="1964"/>
                  </a:moveTo>
                  <a:lnTo>
                    <a:pt x="20618" y="1964"/>
                  </a:lnTo>
                  <a:lnTo>
                    <a:pt x="20618" y="491"/>
                  </a:lnTo>
                  <a:cubicBezTo>
                    <a:pt x="20618" y="220"/>
                    <a:pt x="20399" y="0"/>
                    <a:pt x="20127" y="0"/>
                  </a:cubicBezTo>
                  <a:lnTo>
                    <a:pt x="1473" y="0"/>
                  </a:lnTo>
                  <a:cubicBezTo>
                    <a:pt x="1201" y="0"/>
                    <a:pt x="982" y="220"/>
                    <a:pt x="982" y="491"/>
                  </a:cubicBezTo>
                  <a:lnTo>
                    <a:pt x="982" y="1964"/>
                  </a:lnTo>
                  <a:lnTo>
                    <a:pt x="491" y="1964"/>
                  </a:lnTo>
                  <a:cubicBezTo>
                    <a:pt x="220" y="1964"/>
                    <a:pt x="0" y="2184"/>
                    <a:pt x="0" y="2455"/>
                  </a:cubicBezTo>
                  <a:cubicBezTo>
                    <a:pt x="0" y="2726"/>
                    <a:pt x="220" y="2945"/>
                    <a:pt x="491" y="2945"/>
                  </a:cubicBezTo>
                  <a:lnTo>
                    <a:pt x="982" y="2945"/>
                  </a:lnTo>
                  <a:lnTo>
                    <a:pt x="982" y="21109"/>
                  </a:lnTo>
                  <a:cubicBezTo>
                    <a:pt x="982" y="21381"/>
                    <a:pt x="1201" y="21600"/>
                    <a:pt x="1473" y="21600"/>
                  </a:cubicBezTo>
                  <a:lnTo>
                    <a:pt x="20127" y="21600"/>
                  </a:lnTo>
                  <a:cubicBezTo>
                    <a:pt x="20399" y="21600"/>
                    <a:pt x="20618" y="21381"/>
                    <a:pt x="20618" y="21109"/>
                  </a:cubicBezTo>
                  <a:lnTo>
                    <a:pt x="20618" y="2945"/>
                  </a:lnTo>
                  <a:lnTo>
                    <a:pt x="21109" y="2945"/>
                  </a:lnTo>
                  <a:cubicBezTo>
                    <a:pt x="21380" y="2945"/>
                    <a:pt x="21600" y="2726"/>
                    <a:pt x="21600" y="2455"/>
                  </a:cubicBezTo>
                  <a:cubicBezTo>
                    <a:pt x="21600" y="2184"/>
                    <a:pt x="21380" y="1964"/>
                    <a:pt x="21109" y="1964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7" name="Shape 2570">
              <a:extLst>
                <a:ext uri="{FF2B5EF4-FFF2-40B4-BE49-F238E27FC236}">
                  <a16:creationId xmlns:a16="http://schemas.microsoft.com/office/drawing/2014/main" id="{982A48D9-DEC3-7242-B318-1B623AF65D77}"/>
                </a:ext>
              </a:extLst>
            </p:cNvPr>
            <p:cNvSpPr/>
            <p:nvPr/>
          </p:nvSpPr>
          <p:spPr>
            <a:xfrm>
              <a:off x="3272091" y="5431533"/>
              <a:ext cx="279328" cy="27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8" name="Shape 2613">
              <a:extLst>
                <a:ext uri="{FF2B5EF4-FFF2-40B4-BE49-F238E27FC236}">
                  <a16:creationId xmlns:a16="http://schemas.microsoft.com/office/drawing/2014/main" id="{F6EAD4A5-3E46-B34C-B6EB-9C89A1EB5062}"/>
                </a:ext>
              </a:extLst>
            </p:cNvPr>
            <p:cNvSpPr/>
            <p:nvPr/>
          </p:nvSpPr>
          <p:spPr>
            <a:xfrm>
              <a:off x="4622727" y="319079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0FAC4CD-5FE8-F246-B693-6E9B098B9361}"/>
              </a:ext>
            </a:extLst>
          </p:cNvPr>
          <p:cNvGrpSpPr/>
          <p:nvPr/>
        </p:nvGrpSpPr>
        <p:grpSpPr>
          <a:xfrm>
            <a:off x="6862858" y="1821643"/>
            <a:ext cx="2209195" cy="732316"/>
            <a:chOff x="6862858" y="1892023"/>
            <a:chExt cx="2209195" cy="73231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18EA9F-730E-EE4C-B393-8ADB505BCDB7}"/>
                </a:ext>
              </a:extLst>
            </p:cNvPr>
            <p:cNvSpPr/>
            <p:nvPr/>
          </p:nvSpPr>
          <p:spPr>
            <a:xfrm>
              <a:off x="7220015" y="1892023"/>
              <a:ext cx="1852038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Shape 2564">
              <a:extLst>
                <a:ext uri="{FF2B5EF4-FFF2-40B4-BE49-F238E27FC236}">
                  <a16:creationId xmlns:a16="http://schemas.microsoft.com/office/drawing/2014/main" id="{3BECD639-B279-6C41-959A-665236CEFCE9}"/>
                </a:ext>
              </a:extLst>
            </p:cNvPr>
            <p:cNvSpPr/>
            <p:nvPr/>
          </p:nvSpPr>
          <p:spPr>
            <a:xfrm>
              <a:off x="6862858" y="203655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10800"/>
                  </a:moveTo>
                  <a:lnTo>
                    <a:pt x="11782" y="10800"/>
                  </a:lnTo>
                  <a:lnTo>
                    <a:pt x="11782" y="12764"/>
                  </a:lnTo>
                  <a:lnTo>
                    <a:pt x="9818" y="12764"/>
                  </a:lnTo>
                  <a:cubicBezTo>
                    <a:pt x="9818" y="12764"/>
                    <a:pt x="9818" y="10800"/>
                    <a:pt x="9818" y="10800"/>
                  </a:cubicBezTo>
                  <a:close/>
                  <a:moveTo>
                    <a:pt x="9327" y="13745"/>
                  </a:moveTo>
                  <a:lnTo>
                    <a:pt x="12273" y="13745"/>
                  </a:lnTo>
                  <a:cubicBezTo>
                    <a:pt x="12544" y="13745"/>
                    <a:pt x="12764" y="13526"/>
                    <a:pt x="12764" y="13255"/>
                  </a:cubicBezTo>
                  <a:lnTo>
                    <a:pt x="12764" y="10309"/>
                  </a:lnTo>
                  <a:cubicBezTo>
                    <a:pt x="12764" y="10038"/>
                    <a:pt x="12544" y="9818"/>
                    <a:pt x="12273" y="9818"/>
                  </a:cubicBezTo>
                  <a:lnTo>
                    <a:pt x="9327" y="9818"/>
                  </a:lnTo>
                  <a:cubicBezTo>
                    <a:pt x="9056" y="9818"/>
                    <a:pt x="8836" y="10038"/>
                    <a:pt x="8836" y="10309"/>
                  </a:cubicBezTo>
                  <a:lnTo>
                    <a:pt x="8836" y="13255"/>
                  </a:lnTo>
                  <a:cubicBezTo>
                    <a:pt x="8836" y="13526"/>
                    <a:pt x="9056" y="13745"/>
                    <a:pt x="9327" y="13745"/>
                  </a:cubicBezTo>
                  <a:moveTo>
                    <a:pt x="14727" y="15709"/>
                  </a:moveTo>
                  <a:lnTo>
                    <a:pt x="16691" y="15709"/>
                  </a:lnTo>
                  <a:lnTo>
                    <a:pt x="16691" y="17673"/>
                  </a:lnTo>
                  <a:lnTo>
                    <a:pt x="14727" y="17673"/>
                  </a:lnTo>
                  <a:cubicBezTo>
                    <a:pt x="14727" y="17673"/>
                    <a:pt x="14727" y="15709"/>
                    <a:pt x="14727" y="15709"/>
                  </a:cubicBezTo>
                  <a:close/>
                  <a:moveTo>
                    <a:pt x="14236" y="18655"/>
                  </a:moveTo>
                  <a:lnTo>
                    <a:pt x="17182" y="18655"/>
                  </a:lnTo>
                  <a:cubicBezTo>
                    <a:pt x="17453" y="18655"/>
                    <a:pt x="17673" y="18435"/>
                    <a:pt x="17673" y="18164"/>
                  </a:cubicBezTo>
                  <a:lnTo>
                    <a:pt x="17673" y="15218"/>
                  </a:lnTo>
                  <a:cubicBezTo>
                    <a:pt x="17673" y="14947"/>
                    <a:pt x="17453" y="14727"/>
                    <a:pt x="17182" y="14727"/>
                  </a:cubicBezTo>
                  <a:lnTo>
                    <a:pt x="14236" y="14727"/>
                  </a:lnTo>
                  <a:cubicBezTo>
                    <a:pt x="13965" y="14727"/>
                    <a:pt x="13745" y="14947"/>
                    <a:pt x="13745" y="15218"/>
                  </a:cubicBezTo>
                  <a:lnTo>
                    <a:pt x="13745" y="18164"/>
                  </a:lnTo>
                  <a:cubicBezTo>
                    <a:pt x="13745" y="18435"/>
                    <a:pt x="13965" y="18655"/>
                    <a:pt x="14236" y="18655"/>
                  </a:cubicBezTo>
                  <a:moveTo>
                    <a:pt x="9818" y="5891"/>
                  </a:moveTo>
                  <a:lnTo>
                    <a:pt x="11782" y="5891"/>
                  </a:lnTo>
                  <a:lnTo>
                    <a:pt x="11782" y="7855"/>
                  </a:lnTo>
                  <a:lnTo>
                    <a:pt x="9818" y="7855"/>
                  </a:lnTo>
                  <a:cubicBezTo>
                    <a:pt x="9818" y="7855"/>
                    <a:pt x="9818" y="5891"/>
                    <a:pt x="9818" y="5891"/>
                  </a:cubicBezTo>
                  <a:close/>
                  <a:moveTo>
                    <a:pt x="9327" y="8836"/>
                  </a:moveTo>
                  <a:lnTo>
                    <a:pt x="12273" y="8836"/>
                  </a:lnTo>
                  <a:cubicBezTo>
                    <a:pt x="12544" y="8836"/>
                    <a:pt x="12764" y="8617"/>
                    <a:pt x="12764" y="8345"/>
                  </a:cubicBezTo>
                  <a:lnTo>
                    <a:pt x="12764" y="5400"/>
                  </a:lnTo>
                  <a:cubicBezTo>
                    <a:pt x="12764" y="5129"/>
                    <a:pt x="12544" y="4909"/>
                    <a:pt x="12273" y="4909"/>
                  </a:cubicBezTo>
                  <a:lnTo>
                    <a:pt x="9327" y="4909"/>
                  </a:lnTo>
                  <a:cubicBezTo>
                    <a:pt x="9056" y="4909"/>
                    <a:pt x="8836" y="5129"/>
                    <a:pt x="8836" y="5400"/>
                  </a:cubicBezTo>
                  <a:lnTo>
                    <a:pt x="8836" y="8345"/>
                  </a:lnTo>
                  <a:cubicBezTo>
                    <a:pt x="8836" y="8617"/>
                    <a:pt x="9056" y="8836"/>
                    <a:pt x="9327" y="8836"/>
                  </a:cubicBezTo>
                  <a:moveTo>
                    <a:pt x="4909" y="15709"/>
                  </a:moveTo>
                  <a:lnTo>
                    <a:pt x="6873" y="15709"/>
                  </a:lnTo>
                  <a:lnTo>
                    <a:pt x="6873" y="17673"/>
                  </a:lnTo>
                  <a:lnTo>
                    <a:pt x="4909" y="17673"/>
                  </a:lnTo>
                  <a:cubicBezTo>
                    <a:pt x="4909" y="17673"/>
                    <a:pt x="4909" y="15709"/>
                    <a:pt x="4909" y="15709"/>
                  </a:cubicBezTo>
                  <a:close/>
                  <a:moveTo>
                    <a:pt x="4418" y="18655"/>
                  </a:moveTo>
                  <a:lnTo>
                    <a:pt x="7364" y="18655"/>
                  </a:lnTo>
                  <a:cubicBezTo>
                    <a:pt x="7635" y="18655"/>
                    <a:pt x="7855" y="18435"/>
                    <a:pt x="7855" y="18164"/>
                  </a:cubicBezTo>
                  <a:lnTo>
                    <a:pt x="7855" y="15218"/>
                  </a:lnTo>
                  <a:cubicBezTo>
                    <a:pt x="7855" y="14947"/>
                    <a:pt x="7635" y="14727"/>
                    <a:pt x="7364" y="14727"/>
                  </a:cubicBezTo>
                  <a:lnTo>
                    <a:pt x="4418" y="14727"/>
                  </a:lnTo>
                  <a:cubicBezTo>
                    <a:pt x="4147" y="14727"/>
                    <a:pt x="3927" y="14947"/>
                    <a:pt x="3927" y="15218"/>
                  </a:cubicBez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moveTo>
                    <a:pt x="14727" y="10800"/>
                  </a:moveTo>
                  <a:lnTo>
                    <a:pt x="16691" y="10800"/>
                  </a:lnTo>
                  <a:lnTo>
                    <a:pt x="16691" y="12764"/>
                  </a:lnTo>
                  <a:lnTo>
                    <a:pt x="14727" y="12764"/>
                  </a:lnTo>
                  <a:cubicBezTo>
                    <a:pt x="14727" y="12764"/>
                    <a:pt x="14727" y="10800"/>
                    <a:pt x="14727" y="10800"/>
                  </a:cubicBezTo>
                  <a:close/>
                  <a:moveTo>
                    <a:pt x="14236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lnTo>
                    <a:pt x="17673" y="10309"/>
                  </a:lnTo>
                  <a:cubicBezTo>
                    <a:pt x="17673" y="10038"/>
                    <a:pt x="17453" y="9818"/>
                    <a:pt x="17182" y="9818"/>
                  </a:cubicBezTo>
                  <a:lnTo>
                    <a:pt x="14236" y="9818"/>
                  </a:lnTo>
                  <a:cubicBezTo>
                    <a:pt x="13965" y="9818"/>
                    <a:pt x="13745" y="10038"/>
                    <a:pt x="13745" y="10309"/>
                  </a:cubicBezTo>
                  <a:lnTo>
                    <a:pt x="13745" y="13255"/>
                  </a:lnTo>
                  <a:cubicBezTo>
                    <a:pt x="13745" y="13526"/>
                    <a:pt x="13965" y="13745"/>
                    <a:pt x="14236" y="13745"/>
                  </a:cubicBezTo>
                  <a:moveTo>
                    <a:pt x="4909" y="10800"/>
                  </a:moveTo>
                  <a:lnTo>
                    <a:pt x="6873" y="10800"/>
                  </a:lnTo>
                  <a:lnTo>
                    <a:pt x="6873" y="12764"/>
                  </a:lnTo>
                  <a:lnTo>
                    <a:pt x="4909" y="12764"/>
                  </a:lnTo>
                  <a:cubicBezTo>
                    <a:pt x="4909" y="12764"/>
                    <a:pt x="4909" y="10800"/>
                    <a:pt x="4909" y="10800"/>
                  </a:cubicBezTo>
                  <a:close/>
                  <a:moveTo>
                    <a:pt x="4418" y="13745"/>
                  </a:moveTo>
                  <a:lnTo>
                    <a:pt x="7364" y="13745"/>
                  </a:lnTo>
                  <a:cubicBezTo>
                    <a:pt x="7635" y="13745"/>
                    <a:pt x="7855" y="13526"/>
                    <a:pt x="7855" y="13255"/>
                  </a:cubicBezTo>
                  <a:lnTo>
                    <a:pt x="7855" y="10309"/>
                  </a:lnTo>
                  <a:cubicBezTo>
                    <a:pt x="7855" y="10038"/>
                    <a:pt x="7635" y="9818"/>
                    <a:pt x="7364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lnTo>
                    <a:pt x="3927" y="13255"/>
                  </a:lnTo>
                  <a:cubicBezTo>
                    <a:pt x="3927" y="13526"/>
                    <a:pt x="4147" y="13745"/>
                    <a:pt x="4418" y="13745"/>
                  </a:cubicBezTo>
                  <a:moveTo>
                    <a:pt x="4909" y="5891"/>
                  </a:moveTo>
                  <a:lnTo>
                    <a:pt x="6873" y="5891"/>
                  </a:lnTo>
                  <a:lnTo>
                    <a:pt x="6873" y="7855"/>
                  </a:lnTo>
                  <a:lnTo>
                    <a:pt x="4909" y="7855"/>
                  </a:lnTo>
                  <a:cubicBezTo>
                    <a:pt x="4909" y="7855"/>
                    <a:pt x="4909" y="5891"/>
                    <a:pt x="4909" y="5891"/>
                  </a:cubicBezTo>
                  <a:close/>
                  <a:moveTo>
                    <a:pt x="4418" y="8836"/>
                  </a:moveTo>
                  <a:lnTo>
                    <a:pt x="7364" y="8836"/>
                  </a:lnTo>
                  <a:cubicBezTo>
                    <a:pt x="7635" y="8836"/>
                    <a:pt x="7855" y="8617"/>
                    <a:pt x="7855" y="8345"/>
                  </a:cubicBezTo>
                  <a:lnTo>
                    <a:pt x="7855" y="5400"/>
                  </a:lnTo>
                  <a:cubicBezTo>
                    <a:pt x="7855" y="5129"/>
                    <a:pt x="7635" y="4909"/>
                    <a:pt x="7364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lnTo>
                    <a:pt x="3927" y="8345"/>
                  </a:lnTo>
                  <a:cubicBezTo>
                    <a:pt x="3927" y="8617"/>
                    <a:pt x="4147" y="8836"/>
                    <a:pt x="4418" y="8836"/>
                  </a:cubicBezTo>
                  <a:moveTo>
                    <a:pt x="14727" y="5891"/>
                  </a:moveTo>
                  <a:lnTo>
                    <a:pt x="16691" y="5891"/>
                  </a:lnTo>
                  <a:lnTo>
                    <a:pt x="16691" y="7855"/>
                  </a:lnTo>
                  <a:lnTo>
                    <a:pt x="14727" y="7855"/>
                  </a:lnTo>
                  <a:cubicBezTo>
                    <a:pt x="14727" y="7855"/>
                    <a:pt x="14727" y="5891"/>
                    <a:pt x="14727" y="5891"/>
                  </a:cubicBezTo>
                  <a:close/>
                  <a:moveTo>
                    <a:pt x="14236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lnTo>
                    <a:pt x="17673" y="5400"/>
                  </a:lnTo>
                  <a:cubicBezTo>
                    <a:pt x="17673" y="5129"/>
                    <a:pt x="17453" y="4909"/>
                    <a:pt x="17182" y="4909"/>
                  </a:cubicBezTo>
                  <a:lnTo>
                    <a:pt x="14236" y="4909"/>
                  </a:lnTo>
                  <a:cubicBezTo>
                    <a:pt x="13965" y="4909"/>
                    <a:pt x="13745" y="5129"/>
                    <a:pt x="13745" y="5400"/>
                  </a:cubicBezTo>
                  <a:lnTo>
                    <a:pt x="13745" y="8345"/>
                  </a:lnTo>
                  <a:cubicBezTo>
                    <a:pt x="13745" y="8617"/>
                    <a:pt x="13965" y="8836"/>
                    <a:pt x="14236" y="8836"/>
                  </a:cubicBezTo>
                  <a:moveTo>
                    <a:pt x="19636" y="1964"/>
                  </a:moveTo>
                  <a:lnTo>
                    <a:pt x="1964" y="1964"/>
                  </a:lnTo>
                  <a:lnTo>
                    <a:pt x="1964" y="982"/>
                  </a:lnTo>
                  <a:lnTo>
                    <a:pt x="19636" y="982"/>
                  </a:lnTo>
                  <a:cubicBezTo>
                    <a:pt x="19636" y="982"/>
                    <a:pt x="19636" y="1964"/>
                    <a:pt x="19636" y="1964"/>
                  </a:cubicBezTo>
                  <a:close/>
                  <a:moveTo>
                    <a:pt x="19636" y="20618"/>
                  </a:moveTo>
                  <a:lnTo>
                    <a:pt x="12764" y="20618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20618"/>
                  </a:lnTo>
                  <a:lnTo>
                    <a:pt x="1964" y="20618"/>
                  </a:lnTo>
                  <a:lnTo>
                    <a:pt x="1964" y="2945"/>
                  </a:lnTo>
                  <a:lnTo>
                    <a:pt x="19636" y="2945"/>
                  </a:lnTo>
                  <a:cubicBezTo>
                    <a:pt x="19636" y="2945"/>
                    <a:pt x="19636" y="20618"/>
                    <a:pt x="19636" y="20618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5709"/>
                  </a:lnTo>
                  <a:lnTo>
                    <a:pt x="11782" y="15709"/>
                  </a:lnTo>
                  <a:cubicBezTo>
                    <a:pt x="11782" y="15709"/>
                    <a:pt x="11782" y="20618"/>
                    <a:pt x="11782" y="20618"/>
                  </a:cubicBezTo>
                  <a:close/>
                  <a:moveTo>
                    <a:pt x="21109" y="1964"/>
                  </a:moveTo>
                  <a:lnTo>
                    <a:pt x="20618" y="1964"/>
                  </a:lnTo>
                  <a:lnTo>
                    <a:pt x="20618" y="491"/>
                  </a:lnTo>
                  <a:cubicBezTo>
                    <a:pt x="20618" y="220"/>
                    <a:pt x="20399" y="0"/>
                    <a:pt x="20127" y="0"/>
                  </a:cubicBezTo>
                  <a:lnTo>
                    <a:pt x="1473" y="0"/>
                  </a:lnTo>
                  <a:cubicBezTo>
                    <a:pt x="1201" y="0"/>
                    <a:pt x="982" y="220"/>
                    <a:pt x="982" y="491"/>
                  </a:cubicBezTo>
                  <a:lnTo>
                    <a:pt x="982" y="1964"/>
                  </a:lnTo>
                  <a:lnTo>
                    <a:pt x="491" y="1964"/>
                  </a:lnTo>
                  <a:cubicBezTo>
                    <a:pt x="220" y="1964"/>
                    <a:pt x="0" y="2184"/>
                    <a:pt x="0" y="2455"/>
                  </a:cubicBezTo>
                  <a:cubicBezTo>
                    <a:pt x="0" y="2726"/>
                    <a:pt x="220" y="2945"/>
                    <a:pt x="491" y="2945"/>
                  </a:cubicBezTo>
                  <a:lnTo>
                    <a:pt x="982" y="2945"/>
                  </a:lnTo>
                  <a:lnTo>
                    <a:pt x="982" y="21109"/>
                  </a:lnTo>
                  <a:cubicBezTo>
                    <a:pt x="982" y="21381"/>
                    <a:pt x="1201" y="21600"/>
                    <a:pt x="1473" y="21600"/>
                  </a:cubicBezTo>
                  <a:lnTo>
                    <a:pt x="20127" y="21600"/>
                  </a:lnTo>
                  <a:cubicBezTo>
                    <a:pt x="20399" y="21600"/>
                    <a:pt x="20618" y="21381"/>
                    <a:pt x="20618" y="21109"/>
                  </a:cubicBezTo>
                  <a:lnTo>
                    <a:pt x="20618" y="2945"/>
                  </a:lnTo>
                  <a:lnTo>
                    <a:pt x="21109" y="2945"/>
                  </a:lnTo>
                  <a:cubicBezTo>
                    <a:pt x="21380" y="2945"/>
                    <a:pt x="21600" y="2726"/>
                    <a:pt x="21600" y="2455"/>
                  </a:cubicBezTo>
                  <a:cubicBezTo>
                    <a:pt x="21600" y="2184"/>
                    <a:pt x="21380" y="1964"/>
                    <a:pt x="21109" y="1964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D2E742D-6305-9F46-A408-2D2AB39C8E17}"/>
              </a:ext>
            </a:extLst>
          </p:cNvPr>
          <p:cNvGrpSpPr/>
          <p:nvPr/>
        </p:nvGrpSpPr>
        <p:grpSpPr>
          <a:xfrm>
            <a:off x="6867294" y="2862498"/>
            <a:ext cx="2132724" cy="732316"/>
            <a:chOff x="6867294" y="2862498"/>
            <a:chExt cx="2132724" cy="73231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C221E9-F6A3-4042-AC93-63B4D896DF10}"/>
                </a:ext>
              </a:extLst>
            </p:cNvPr>
            <p:cNvSpPr/>
            <p:nvPr/>
          </p:nvSpPr>
          <p:spPr>
            <a:xfrm>
              <a:off x="7222561" y="2862498"/>
              <a:ext cx="1777457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7" name="Shape 2613">
              <a:extLst>
                <a:ext uri="{FF2B5EF4-FFF2-40B4-BE49-F238E27FC236}">
                  <a16:creationId xmlns:a16="http://schemas.microsoft.com/office/drawing/2014/main" id="{D844D001-90D9-E74D-BB8F-C1149EED451D}"/>
                </a:ext>
              </a:extLst>
            </p:cNvPr>
            <p:cNvSpPr/>
            <p:nvPr/>
          </p:nvSpPr>
          <p:spPr>
            <a:xfrm>
              <a:off x="6867294" y="300546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964"/>
                  </a:moveTo>
                  <a:lnTo>
                    <a:pt x="10800" y="1964"/>
                  </a:lnTo>
                  <a:cubicBezTo>
                    <a:pt x="8836" y="1964"/>
                    <a:pt x="8836" y="0"/>
                    <a:pt x="6873" y="0"/>
                  </a:cubicBez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5709"/>
                  </a:lnTo>
                  <a:cubicBezTo>
                    <a:pt x="0" y="16794"/>
                    <a:pt x="879" y="17673"/>
                    <a:pt x="1964" y="17673"/>
                  </a:cubicBezTo>
                  <a:lnTo>
                    <a:pt x="6599" y="17673"/>
                  </a:lnTo>
                  <a:cubicBezTo>
                    <a:pt x="6257" y="17372"/>
                    <a:pt x="5941" y="17046"/>
                    <a:pt x="5656" y="16691"/>
                  </a:cubicBezTo>
                  <a:lnTo>
                    <a:pt x="1964" y="16691"/>
                  </a:lnTo>
                  <a:cubicBezTo>
                    <a:pt x="1422" y="16691"/>
                    <a:pt x="982" y="16252"/>
                    <a:pt x="982" y="15709"/>
                  </a:cubicBezTo>
                  <a:lnTo>
                    <a:pt x="982" y="5891"/>
                  </a:lnTo>
                  <a:lnTo>
                    <a:pt x="6599" y="5891"/>
                  </a:lnTo>
                  <a:cubicBezTo>
                    <a:pt x="7023" y="5517"/>
                    <a:pt x="7484" y="5185"/>
                    <a:pt x="7982" y="4909"/>
                  </a:cubicBezTo>
                  <a:lnTo>
                    <a:pt x="982" y="4909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6873" y="982"/>
                  </a:lnTo>
                  <a:cubicBezTo>
                    <a:pt x="8345" y="982"/>
                    <a:pt x="8345" y="2946"/>
                    <a:pt x="10800" y="2946"/>
                  </a:cubicBezTo>
                  <a:lnTo>
                    <a:pt x="19636" y="2946"/>
                  </a:lnTo>
                  <a:cubicBezTo>
                    <a:pt x="20178" y="2946"/>
                    <a:pt x="20618" y="3385"/>
                    <a:pt x="20618" y="3927"/>
                  </a:cubicBezTo>
                  <a:lnTo>
                    <a:pt x="20618" y="4909"/>
                  </a:lnTo>
                  <a:lnTo>
                    <a:pt x="15582" y="4909"/>
                  </a:lnTo>
                  <a:cubicBezTo>
                    <a:pt x="16080" y="5185"/>
                    <a:pt x="16541" y="5517"/>
                    <a:pt x="16965" y="5891"/>
                  </a:cubicBezTo>
                  <a:lnTo>
                    <a:pt x="20618" y="5891"/>
                  </a:ln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8766" y="16691"/>
                  </a:lnTo>
                  <a:lnTo>
                    <a:pt x="19738" y="17663"/>
                  </a:lnTo>
                  <a:cubicBezTo>
                    <a:pt x="20774" y="17609"/>
                    <a:pt x="21600" y="16759"/>
                    <a:pt x="21600" y="15709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1782" y="17673"/>
                  </a:moveTo>
                  <a:cubicBezTo>
                    <a:pt x="8529" y="17673"/>
                    <a:pt x="5891" y="15036"/>
                    <a:pt x="5891" y="11782"/>
                  </a:cubicBezTo>
                  <a:cubicBezTo>
                    <a:pt x="5891" y="8529"/>
                    <a:pt x="8529" y="5891"/>
                    <a:pt x="11782" y="5891"/>
                  </a:cubicBezTo>
                  <a:cubicBezTo>
                    <a:pt x="15035" y="5891"/>
                    <a:pt x="17673" y="8529"/>
                    <a:pt x="17673" y="11782"/>
                  </a:cubicBezTo>
                  <a:cubicBezTo>
                    <a:pt x="17673" y="15036"/>
                    <a:pt x="15035" y="17673"/>
                    <a:pt x="11782" y="17673"/>
                  </a:cubicBezTo>
                  <a:moveTo>
                    <a:pt x="16972" y="16278"/>
                  </a:moveTo>
                  <a:cubicBezTo>
                    <a:pt x="18018" y="15072"/>
                    <a:pt x="18655" y="13503"/>
                    <a:pt x="18655" y="11782"/>
                  </a:cubicBezTo>
                  <a:cubicBezTo>
                    <a:pt x="18655" y="7987"/>
                    <a:pt x="15578" y="4910"/>
                    <a:pt x="11782" y="4910"/>
                  </a:cubicBezTo>
                  <a:cubicBezTo>
                    <a:pt x="7986" y="4910"/>
                    <a:pt x="4909" y="7987"/>
                    <a:pt x="4909" y="11782"/>
                  </a:cubicBezTo>
                  <a:cubicBezTo>
                    <a:pt x="4909" y="15578"/>
                    <a:pt x="7986" y="18655"/>
                    <a:pt x="11782" y="18655"/>
                  </a:cubicBezTo>
                  <a:cubicBezTo>
                    <a:pt x="13503" y="18655"/>
                    <a:pt x="15072" y="18017"/>
                    <a:pt x="16278" y="16972"/>
                  </a:cubicBezTo>
                  <a:lnTo>
                    <a:pt x="16972" y="17666"/>
                  </a:lnTo>
                  <a:cubicBezTo>
                    <a:pt x="16969" y="17668"/>
                    <a:pt x="16967" y="17671"/>
                    <a:pt x="16965" y="17673"/>
                  </a:cubicBezTo>
                  <a:lnTo>
                    <a:pt x="16979" y="17673"/>
                  </a:lnTo>
                  <a:lnTo>
                    <a:pt x="20762" y="21457"/>
                  </a:lnTo>
                  <a:cubicBezTo>
                    <a:pt x="20851" y="21546"/>
                    <a:pt x="20974" y="21600"/>
                    <a:pt x="21109" y="21600"/>
                  </a:cubicBez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6972" y="16278"/>
                    <a:pt x="16972" y="16278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5F1F67-1455-5A40-93F8-39C8F812BCF0}"/>
              </a:ext>
            </a:extLst>
          </p:cNvPr>
          <p:cNvGrpSpPr/>
          <p:nvPr/>
        </p:nvGrpSpPr>
        <p:grpSpPr>
          <a:xfrm>
            <a:off x="6862858" y="3831018"/>
            <a:ext cx="2199302" cy="732316"/>
            <a:chOff x="6862858" y="3831018"/>
            <a:chExt cx="2199302" cy="73231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DEDBEAC-4B38-3245-81C6-9AD880AE53BF}"/>
                </a:ext>
              </a:extLst>
            </p:cNvPr>
            <p:cNvSpPr/>
            <p:nvPr/>
          </p:nvSpPr>
          <p:spPr>
            <a:xfrm>
              <a:off x="7210271" y="3831018"/>
              <a:ext cx="1851889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Shape 2570">
              <a:extLst>
                <a:ext uri="{FF2B5EF4-FFF2-40B4-BE49-F238E27FC236}">
                  <a16:creationId xmlns:a16="http://schemas.microsoft.com/office/drawing/2014/main" id="{17B8BA17-1352-2647-B863-A64641DDD819}"/>
                </a:ext>
              </a:extLst>
            </p:cNvPr>
            <p:cNvSpPr/>
            <p:nvPr/>
          </p:nvSpPr>
          <p:spPr>
            <a:xfrm>
              <a:off x="6862858" y="3952606"/>
              <a:ext cx="279328" cy="27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 dirty="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105EFBB-9FB0-3A4A-9605-1B4BBD2E6393}"/>
              </a:ext>
            </a:extLst>
          </p:cNvPr>
          <p:cNvGrpSpPr/>
          <p:nvPr/>
        </p:nvGrpSpPr>
        <p:grpSpPr>
          <a:xfrm>
            <a:off x="6873875" y="4738612"/>
            <a:ext cx="2199302" cy="732316"/>
            <a:chOff x="6873875" y="4738612"/>
            <a:chExt cx="2199302" cy="73231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840AD-2CE1-D94C-9C49-9CA3A8E53E6B}"/>
                </a:ext>
              </a:extLst>
            </p:cNvPr>
            <p:cNvSpPr/>
            <p:nvPr/>
          </p:nvSpPr>
          <p:spPr>
            <a:xfrm>
              <a:off x="7221288" y="4738612"/>
              <a:ext cx="1851889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2" name="Shape 2543">
              <a:extLst>
                <a:ext uri="{FF2B5EF4-FFF2-40B4-BE49-F238E27FC236}">
                  <a16:creationId xmlns:a16="http://schemas.microsoft.com/office/drawing/2014/main" id="{7D8D0F4A-B631-9041-B79B-17336D8C1B65}"/>
                </a:ext>
              </a:extLst>
            </p:cNvPr>
            <p:cNvSpPr/>
            <p:nvPr/>
          </p:nvSpPr>
          <p:spPr>
            <a:xfrm>
              <a:off x="6873875" y="489098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09693494-893F-1348-8CDE-2DBB88776799}"/>
              </a:ext>
            </a:extLst>
          </p:cNvPr>
          <p:cNvSpPr/>
          <p:nvPr/>
        </p:nvSpPr>
        <p:spPr>
          <a:xfrm>
            <a:off x="9329206" y="2827301"/>
            <a:ext cx="2249157" cy="260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/>
              <a:t>Hashtag fashion axe </a:t>
            </a:r>
            <a:r>
              <a:rPr lang="en-US" sz="1100" dirty="0" err="1"/>
              <a:t>fingerstache</a:t>
            </a:r>
            <a:r>
              <a:rPr lang="en-US" sz="1100" dirty="0"/>
              <a:t>, everyday carry </a:t>
            </a:r>
            <a:r>
              <a:rPr lang="en-US" sz="1100" dirty="0" err="1"/>
              <a:t>shoreditch</a:t>
            </a:r>
            <a:r>
              <a:rPr lang="en-US" sz="1100" dirty="0"/>
              <a:t> </a:t>
            </a:r>
            <a:r>
              <a:rPr lang="en-US" sz="1100" dirty="0" err="1"/>
              <a:t>pinterest</a:t>
            </a:r>
            <a:r>
              <a:rPr lang="en-US" sz="1100" dirty="0"/>
              <a:t> umami authentic </a:t>
            </a:r>
            <a:r>
              <a:rPr lang="en-US" sz="1100" dirty="0" err="1"/>
              <a:t>brooklyn</a:t>
            </a:r>
            <a:r>
              <a:rPr lang="en-US" sz="1100" dirty="0"/>
              <a:t> YOLO heirloom </a:t>
            </a:r>
            <a:r>
              <a:rPr lang="en-US" sz="1100" dirty="0" err="1"/>
              <a:t>keytar</a:t>
            </a:r>
            <a:r>
              <a:rPr lang="en-US" sz="1100" dirty="0"/>
              <a:t> waistcoat </a:t>
            </a:r>
            <a:r>
              <a:rPr lang="en-US" sz="1100" dirty="0" err="1"/>
              <a:t>kickstarter</a:t>
            </a:r>
            <a:r>
              <a:rPr lang="en-US" sz="1100" dirty="0"/>
              <a:t>. Kitsch authentic offal, narwhal tilde </a:t>
            </a:r>
            <a:r>
              <a:rPr lang="en-US" sz="1100" dirty="0" err="1"/>
              <a:t>etsy</a:t>
            </a:r>
            <a:r>
              <a:rPr lang="en-US" sz="1100" dirty="0"/>
              <a:t> four </a:t>
            </a:r>
            <a:r>
              <a:rPr lang="en-US" sz="1100" dirty="0" err="1"/>
              <a:t>loko</a:t>
            </a:r>
            <a:r>
              <a:rPr lang="en-US" sz="1100" dirty="0"/>
              <a:t> selvage </a:t>
            </a:r>
            <a:r>
              <a:rPr lang="en-US" sz="1100" dirty="0" err="1"/>
              <a:t>normcore</a:t>
            </a:r>
            <a:r>
              <a:rPr lang="en-US" sz="1100" dirty="0"/>
              <a:t> messenger bag put a bird on it heirloom </a:t>
            </a:r>
            <a:r>
              <a:rPr lang="en-US" sz="1100" dirty="0" err="1"/>
              <a:t>gastropub</a:t>
            </a:r>
            <a:r>
              <a:rPr lang="en-US" sz="1100" dirty="0"/>
              <a:t>.</a:t>
            </a:r>
          </a:p>
        </p:txBody>
      </p:sp>
      <p:sp>
        <p:nvSpPr>
          <p:cNvPr id="69" name="Text Placeholder 33">
            <a:extLst>
              <a:ext uri="{FF2B5EF4-FFF2-40B4-BE49-F238E27FC236}">
                <a16:creationId xmlns:a16="http://schemas.microsoft.com/office/drawing/2014/main" id="{CB866BDB-3E9B-4343-86A0-E4128BB659CF}"/>
              </a:ext>
            </a:extLst>
          </p:cNvPr>
          <p:cNvSpPr txBox="1">
            <a:spLocks/>
          </p:cNvSpPr>
          <p:nvPr/>
        </p:nvSpPr>
        <p:spPr>
          <a:xfrm>
            <a:off x="9449990" y="1892023"/>
            <a:ext cx="2634557" cy="3061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400" b="1" dirty="0">
                <a:latin typeface="+mn-lt"/>
                <a:ea typeface="Roboto" panose="02000000000000000000" pitchFamily="2" charset="0"/>
                <a:cs typeface="Roboto Black" panose="02000000000000000000" pitchFamily="2" charset="0"/>
              </a:rPr>
              <a:t>Steps Data Analysis</a:t>
            </a:r>
          </a:p>
        </p:txBody>
      </p:sp>
      <p:sp>
        <p:nvSpPr>
          <p:cNvPr id="70" name="Text Placeholder 32">
            <a:extLst>
              <a:ext uri="{FF2B5EF4-FFF2-40B4-BE49-F238E27FC236}">
                <a16:creationId xmlns:a16="http://schemas.microsoft.com/office/drawing/2014/main" id="{04D38141-9A9D-8D44-8288-36B9CC9CF848}"/>
              </a:ext>
            </a:extLst>
          </p:cNvPr>
          <p:cNvSpPr txBox="1">
            <a:spLocks/>
          </p:cNvSpPr>
          <p:nvPr/>
        </p:nvSpPr>
        <p:spPr>
          <a:xfrm>
            <a:off x="9449990" y="2198218"/>
            <a:ext cx="2463354" cy="5109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chemeClr val="accent2"/>
                </a:solidFill>
                <a:latin typeface="+mn-lt"/>
                <a:ea typeface="Roboto" panose="02000000000000000000" pitchFamily="2" charset="0"/>
                <a:cs typeface="Roboto Black" panose="02000000000000000000" pitchFamily="2" charset="0"/>
              </a:rPr>
              <a:t>Process Steps Information Analysis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A3A520-64AF-F4F0-72FB-E07D52A9C432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AB39FC2-BA94-AC8E-3966-F0917EC6D6EC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028C9F-58C3-A240-DB55-2B739D34BE44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96E8D78-31C6-954D-9D81-44C956403B0A}"/>
              </a:ext>
            </a:extLst>
          </p:cNvPr>
          <p:cNvGrpSpPr/>
          <p:nvPr/>
        </p:nvGrpSpPr>
        <p:grpSpPr>
          <a:xfrm>
            <a:off x="1005212" y="1673845"/>
            <a:ext cx="4468871" cy="4468872"/>
            <a:chOff x="983153" y="1533168"/>
            <a:chExt cx="4468871" cy="446887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472691-062E-0644-81D0-21EC924F503F}"/>
                </a:ext>
              </a:extLst>
            </p:cNvPr>
            <p:cNvGrpSpPr/>
            <p:nvPr/>
          </p:nvGrpSpPr>
          <p:grpSpPr>
            <a:xfrm>
              <a:off x="983153" y="1533168"/>
              <a:ext cx="4468871" cy="4468872"/>
              <a:chOff x="6270172" y="1111610"/>
              <a:chExt cx="4815943" cy="4815944"/>
            </a:xfrm>
          </p:grpSpPr>
          <p:sp>
            <p:nvSpPr>
              <p:cNvPr id="4" name="AutoShape 161">
                <a:extLst>
                  <a:ext uri="{FF2B5EF4-FFF2-40B4-BE49-F238E27FC236}">
                    <a16:creationId xmlns:a16="http://schemas.microsoft.com/office/drawing/2014/main" id="{CCF6000C-34BB-3D4E-98A8-52DE73F6C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686" y="1111610"/>
                <a:ext cx="1947796" cy="187082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5697"/>
                    </a:moveTo>
                    <a:cubicBezTo>
                      <a:pt x="3680" y="16168"/>
                      <a:pt x="6829" y="18420"/>
                      <a:pt x="8628" y="21600"/>
                    </a:cubicBezTo>
                    <a:lnTo>
                      <a:pt x="17116" y="21365"/>
                    </a:lnTo>
                    <a:lnTo>
                      <a:pt x="21600" y="13677"/>
                    </a:lnTo>
                    <a:cubicBezTo>
                      <a:pt x="17199" y="5893"/>
                      <a:pt x="9261" y="536"/>
                      <a:pt x="83" y="0"/>
                    </a:cubicBezTo>
                    <a:lnTo>
                      <a:pt x="4155" y="7725"/>
                    </a:lnTo>
                    <a:lnTo>
                      <a:pt x="0" y="15697"/>
                    </a:lnTo>
                    <a:close/>
                    <a:moveTo>
                      <a:pt x="0" y="15697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endParaRPr lang="en-US" sz="2000" dirty="0">
                  <a:solidFill>
                    <a:srgbClr val="FEFFFF"/>
                  </a:solidFill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5" name="AutoShape 162">
                <a:extLst>
                  <a:ext uri="{FF2B5EF4-FFF2-40B4-BE49-F238E27FC236}">
                    <a16:creationId xmlns:a16="http://schemas.microsoft.com/office/drawing/2014/main" id="{41AD8459-615B-EE41-B5A1-F45E13661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0127" y="2450302"/>
                <a:ext cx="1495988" cy="228247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15" y="6463"/>
                    </a:moveTo>
                    <a:cubicBezTo>
                      <a:pt x="1649" y="7632"/>
                      <a:pt x="2056" y="8913"/>
                      <a:pt x="2056" y="10256"/>
                    </a:cubicBezTo>
                    <a:cubicBezTo>
                      <a:pt x="2056" y="12081"/>
                      <a:pt x="1305" y="13790"/>
                      <a:pt x="0" y="15262"/>
                    </a:cubicBezTo>
                    <a:lnTo>
                      <a:pt x="5771" y="21439"/>
                    </a:lnTo>
                    <a:lnTo>
                      <a:pt x="17003" y="21600"/>
                    </a:lnTo>
                    <a:cubicBezTo>
                      <a:pt x="19927" y="18259"/>
                      <a:pt x="21600" y="14386"/>
                      <a:pt x="21600" y="10256"/>
                    </a:cubicBezTo>
                    <a:cubicBezTo>
                      <a:pt x="21600" y="6567"/>
                      <a:pt x="20263" y="3083"/>
                      <a:pt x="17894" y="0"/>
                    </a:cubicBezTo>
                    <a:lnTo>
                      <a:pt x="12102" y="6267"/>
                    </a:lnTo>
                    <a:lnTo>
                      <a:pt x="915" y="6463"/>
                    </a:lnTo>
                    <a:close/>
                    <a:moveTo>
                      <a:pt x="915" y="6463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endParaRPr lang="en-US" sz="2000" dirty="0">
                  <a:solidFill>
                    <a:srgbClr val="FEFFFF"/>
                  </a:solidFill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6" name="AutoShape 163">
                <a:extLst>
                  <a:ext uri="{FF2B5EF4-FFF2-40B4-BE49-F238E27FC236}">
                    <a16:creationId xmlns:a16="http://schemas.microsoft.com/office/drawing/2014/main" id="{981F0F44-FE83-254C-9749-8EE89360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1779" y="1111610"/>
                <a:ext cx="2359444" cy="17737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695" y="21600"/>
                    </a:moveTo>
                    <a:cubicBezTo>
                      <a:pt x="12423" y="18565"/>
                      <a:pt x="15142" y="16588"/>
                      <a:pt x="18211" y="16518"/>
                    </a:cubicBezTo>
                    <a:lnTo>
                      <a:pt x="21600" y="8203"/>
                    </a:lnTo>
                    <a:lnTo>
                      <a:pt x="18219" y="0"/>
                    </a:lnTo>
                    <a:cubicBezTo>
                      <a:pt x="10611" y="72"/>
                      <a:pt x="3920" y="5272"/>
                      <a:pt x="0" y="13132"/>
                    </a:cubicBezTo>
                    <a:lnTo>
                      <a:pt x="6884" y="13332"/>
                    </a:lnTo>
                    <a:lnTo>
                      <a:pt x="10695" y="21600"/>
                    </a:lnTo>
                    <a:close/>
                    <a:moveTo>
                      <a:pt x="10695" y="2160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endParaRPr lang="en-US" sz="2000" dirty="0">
                  <a:solidFill>
                    <a:srgbClr val="FEFFFF"/>
                  </a:solidFill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7" name="AutoShape 164">
                <a:extLst>
                  <a:ext uri="{FF2B5EF4-FFF2-40B4-BE49-F238E27FC236}">
                    <a16:creationId xmlns:a16="http://schemas.microsoft.com/office/drawing/2014/main" id="{49EC0DA9-A301-CB4E-A69F-79479B5CF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172" y="2316433"/>
                <a:ext cx="1485948" cy="226238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0827" y="15261"/>
                    </a:moveTo>
                    <a:cubicBezTo>
                      <a:pt x="20089" y="14082"/>
                      <a:pt x="19680" y="12793"/>
                      <a:pt x="19680" y="11439"/>
                    </a:cubicBezTo>
                    <a:cubicBezTo>
                      <a:pt x="19680" y="9669"/>
                      <a:pt x="20378" y="8007"/>
                      <a:pt x="21600" y="6563"/>
                    </a:cubicBezTo>
                    <a:lnTo>
                      <a:pt x="15628" y="158"/>
                    </a:lnTo>
                    <a:lnTo>
                      <a:pt x="4626" y="0"/>
                    </a:lnTo>
                    <a:cubicBezTo>
                      <a:pt x="1683" y="3369"/>
                      <a:pt x="0" y="7275"/>
                      <a:pt x="0" y="11439"/>
                    </a:cubicBezTo>
                    <a:cubicBezTo>
                      <a:pt x="0" y="15087"/>
                      <a:pt x="1293" y="18536"/>
                      <a:pt x="3592" y="21600"/>
                    </a:cubicBezTo>
                    <a:lnTo>
                      <a:pt x="9253" y="15464"/>
                    </a:lnTo>
                    <a:lnTo>
                      <a:pt x="20827" y="15261"/>
                    </a:lnTo>
                    <a:close/>
                    <a:moveTo>
                      <a:pt x="20827" y="15261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endParaRPr lang="en-US" sz="2000" dirty="0">
                  <a:solidFill>
                    <a:srgbClr val="FEFFFF"/>
                  </a:solidFill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8" name="AutoShape 165">
                <a:extLst>
                  <a:ext uri="{FF2B5EF4-FFF2-40B4-BE49-F238E27FC236}">
                    <a16:creationId xmlns:a16="http://schemas.microsoft.com/office/drawing/2014/main" id="{2E1FFF7E-417E-414A-97D6-149E2C457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458" y="4056732"/>
                <a:ext cx="1937756" cy="187082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5882"/>
                    </a:moveTo>
                    <a:cubicBezTo>
                      <a:pt x="17995" y="5350"/>
                      <a:pt x="14920" y="3121"/>
                      <a:pt x="13150" y="0"/>
                    </a:cubicBezTo>
                    <a:lnTo>
                      <a:pt x="4384" y="242"/>
                    </a:lnTo>
                    <a:lnTo>
                      <a:pt x="0" y="7726"/>
                    </a:lnTo>
                    <a:cubicBezTo>
                      <a:pt x="4358" y="15555"/>
                      <a:pt x="12293" y="20977"/>
                      <a:pt x="21493" y="21600"/>
                    </a:cubicBezTo>
                    <a:lnTo>
                      <a:pt x="17409" y="13888"/>
                    </a:lnTo>
                    <a:lnTo>
                      <a:pt x="21600" y="5882"/>
                    </a:lnTo>
                    <a:close/>
                    <a:moveTo>
                      <a:pt x="21600" y="5882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endParaRPr lang="en-US" sz="2000" dirty="0">
                  <a:solidFill>
                    <a:srgbClr val="FEFFFF"/>
                  </a:solidFill>
                  <a:ea typeface="Roboto Condensed Light" charset="0"/>
                  <a:cs typeface="Roboto Condensed Light" charset="0"/>
                </a:endParaRPr>
              </a:p>
            </p:txBody>
          </p:sp>
          <p:sp>
            <p:nvSpPr>
              <p:cNvPr id="9" name="AutoShape 166">
                <a:extLst>
                  <a:ext uri="{FF2B5EF4-FFF2-40B4-BE49-F238E27FC236}">
                    <a16:creationId xmlns:a16="http://schemas.microsoft.com/office/drawing/2014/main" id="{E8F5CB4C-E47B-7546-9A95-E4373E06F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4983" y="4163827"/>
                <a:ext cx="2379524" cy="175703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94" y="0"/>
                    </a:moveTo>
                    <a:cubicBezTo>
                      <a:pt x="9145" y="3008"/>
                      <a:pt x="6434" y="4943"/>
                      <a:pt x="3388" y="4943"/>
                    </a:cubicBezTo>
                    <a:cubicBezTo>
                      <a:pt x="3378" y="4943"/>
                      <a:pt x="3368" y="4942"/>
                      <a:pt x="3357" y="4942"/>
                    </a:cubicBezTo>
                    <a:lnTo>
                      <a:pt x="0" y="13324"/>
                    </a:lnTo>
                    <a:lnTo>
                      <a:pt x="3352" y="21599"/>
                    </a:lnTo>
                    <a:cubicBezTo>
                      <a:pt x="3364" y="21599"/>
                      <a:pt x="3376" y="21600"/>
                      <a:pt x="3388" y="21600"/>
                    </a:cubicBezTo>
                    <a:cubicBezTo>
                      <a:pt x="10992" y="21600"/>
                      <a:pt x="17687" y="16338"/>
                      <a:pt x="21600" y="8358"/>
                    </a:cubicBezTo>
                    <a:lnTo>
                      <a:pt x="14585" y="8151"/>
                    </a:lnTo>
                    <a:lnTo>
                      <a:pt x="10894" y="0"/>
                    </a:lnTo>
                    <a:close/>
                    <a:moveTo>
                      <a:pt x="10894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algn="ctr"/>
                <a:endParaRPr lang="en-US" sz="2000" dirty="0">
                  <a:solidFill>
                    <a:srgbClr val="FEFFFF"/>
                  </a:solidFill>
                  <a:ea typeface="Roboto Condensed Light" charset="0"/>
                  <a:cs typeface="Roboto Condensed Light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5DCBCD-6DAE-D346-883D-DF70514BE357}"/>
                </a:ext>
              </a:extLst>
            </p:cNvPr>
            <p:cNvSpPr txBox="1">
              <a:spLocks/>
            </p:cNvSpPr>
            <p:nvPr/>
          </p:nvSpPr>
          <p:spPr>
            <a:xfrm>
              <a:off x="1096453" y="3121271"/>
              <a:ext cx="1152260" cy="89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9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9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3F95BC-F8DD-584A-84F9-A8395DECFD81}"/>
                </a:ext>
              </a:extLst>
            </p:cNvPr>
            <p:cNvSpPr txBox="1">
              <a:spLocks/>
            </p:cNvSpPr>
            <p:nvPr/>
          </p:nvSpPr>
          <p:spPr>
            <a:xfrm>
              <a:off x="2087388" y="1925298"/>
              <a:ext cx="1152260" cy="89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9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9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188B15-D318-FB45-BAA4-1D9F5D2564B4}"/>
                </a:ext>
              </a:extLst>
            </p:cNvPr>
            <p:cNvSpPr txBox="1">
              <a:spLocks/>
            </p:cNvSpPr>
            <p:nvPr/>
          </p:nvSpPr>
          <p:spPr>
            <a:xfrm>
              <a:off x="3670945" y="2192572"/>
              <a:ext cx="1152260" cy="89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9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9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0969C8-D550-1A41-94CF-213520B6E3EC}"/>
                </a:ext>
              </a:extLst>
            </p:cNvPr>
            <p:cNvSpPr txBox="1">
              <a:spLocks/>
            </p:cNvSpPr>
            <p:nvPr/>
          </p:nvSpPr>
          <p:spPr>
            <a:xfrm>
              <a:off x="4205097" y="3737097"/>
              <a:ext cx="1152260" cy="89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9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9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111695-B95E-8B4B-A2AC-E04E3A97D52E}"/>
                </a:ext>
              </a:extLst>
            </p:cNvPr>
            <p:cNvSpPr txBox="1">
              <a:spLocks/>
            </p:cNvSpPr>
            <p:nvPr/>
          </p:nvSpPr>
          <p:spPr>
            <a:xfrm>
              <a:off x="3166036" y="4864755"/>
              <a:ext cx="1152260" cy="89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9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9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05FA6F-C6BF-7241-98ED-8E3FC99AEB0E}"/>
                </a:ext>
              </a:extLst>
            </p:cNvPr>
            <p:cNvSpPr txBox="1">
              <a:spLocks/>
            </p:cNvSpPr>
            <p:nvPr/>
          </p:nvSpPr>
          <p:spPr>
            <a:xfrm>
              <a:off x="1537335" y="4644942"/>
              <a:ext cx="1152260" cy="89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FFFFFF"/>
                  </a:solidFill>
                  <a:latin typeface="Montserrat" panose="02000000000000000000" pitchFamily="2" charset="0"/>
                  <a:cs typeface="Montserrat" panose="02000000000000000000" pitchFamily="2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Synth chartreuse XOXO, tacos </a:t>
              </a:r>
              <a:r>
                <a:rPr lang="en-US" sz="900" dirty="0" err="1">
                  <a:solidFill>
                    <a:schemeClr val="bg1"/>
                  </a:solidFill>
                  <a:latin typeface="+mn-lt"/>
                </a:rPr>
                <a:t>brooklyn</a:t>
              </a:r>
              <a:r>
                <a:rPr lang="en-US" sz="900" dirty="0">
                  <a:solidFill>
                    <a:schemeClr val="bg1"/>
                  </a:solidFill>
                  <a:latin typeface="+mn-lt"/>
                </a:rPr>
                <a:t> VHS plaid.</a:t>
              </a:r>
              <a:endParaRPr lang="en-US" sz="900" dirty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416DB6-31B9-2649-BD5F-ED0431DD073B}"/>
                </a:ext>
              </a:extLst>
            </p:cNvPr>
            <p:cNvGrpSpPr/>
            <p:nvPr/>
          </p:nvGrpSpPr>
          <p:grpSpPr>
            <a:xfrm>
              <a:off x="2520188" y="3218819"/>
              <a:ext cx="1457016" cy="1211307"/>
              <a:chOff x="2324073" y="3064765"/>
              <a:chExt cx="2087822" cy="1735735"/>
            </a:xfrm>
          </p:grpSpPr>
          <p:sp>
            <p:nvSpPr>
              <p:cNvPr id="17" name="Text Placeholder 33">
                <a:extLst>
                  <a:ext uri="{FF2B5EF4-FFF2-40B4-BE49-F238E27FC236}">
                    <a16:creationId xmlns:a16="http://schemas.microsoft.com/office/drawing/2014/main" id="{CA4D46D9-091E-1441-94A0-EA980BD4A2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23" y="3064765"/>
                <a:ext cx="1171174" cy="431894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30000"/>
                  </a:lnSpc>
                  <a:buNone/>
                </a:pPr>
                <a:r>
                  <a:rPr lang="en-US" sz="700" dirty="0">
                    <a:solidFill>
                      <a:schemeClr val="accent1"/>
                    </a:solidFill>
                    <a:latin typeface="+mn-lt"/>
                  </a:rPr>
                  <a:t>Synth chartreuse XOXO, tacos </a:t>
                </a:r>
                <a:r>
                  <a:rPr lang="en-US" sz="700" dirty="0" err="1">
                    <a:solidFill>
                      <a:schemeClr val="accent1"/>
                    </a:solidFill>
                    <a:latin typeface="+mn-lt"/>
                  </a:rPr>
                  <a:t>brooklyn</a:t>
                </a:r>
                <a:r>
                  <a:rPr lang="en-US" sz="700" dirty="0">
                    <a:solidFill>
                      <a:schemeClr val="accent1"/>
                    </a:solidFill>
                    <a:latin typeface="+mn-lt"/>
                  </a:rPr>
                  <a:t> VHS.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FDB15D6-FFC0-384C-B28E-DAAFE24173CF}"/>
                  </a:ext>
                </a:extLst>
              </p:cNvPr>
              <p:cNvSpPr/>
              <p:nvPr/>
            </p:nvSpPr>
            <p:spPr>
              <a:xfrm>
                <a:off x="2375831" y="3089039"/>
                <a:ext cx="548640" cy="54864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Shape 2540">
                <a:extLst>
                  <a:ext uri="{FF2B5EF4-FFF2-40B4-BE49-F238E27FC236}">
                    <a16:creationId xmlns:a16="http://schemas.microsoft.com/office/drawing/2014/main" id="{14DC34D8-1CF6-4D46-AA6A-88AB73077918}"/>
                  </a:ext>
                </a:extLst>
              </p:cNvPr>
              <p:cNvSpPr/>
              <p:nvPr/>
            </p:nvSpPr>
            <p:spPr>
              <a:xfrm>
                <a:off x="2510486" y="321733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32" y="6661"/>
                    </a:moveTo>
                    <a:cubicBezTo>
                      <a:pt x="20540" y="6471"/>
                      <a:pt x="20228" y="6473"/>
                      <a:pt x="20038" y="6667"/>
                    </a:cubicBezTo>
                    <a:cubicBezTo>
                      <a:pt x="19903" y="6804"/>
                      <a:pt x="19870" y="7000"/>
                      <a:pt x="19929" y="7171"/>
                    </a:cubicBezTo>
                    <a:lnTo>
                      <a:pt x="19918" y="7175"/>
                    </a:lnTo>
                    <a:cubicBezTo>
                      <a:pt x="20365" y="8298"/>
                      <a:pt x="20618" y="9518"/>
                      <a:pt x="20618" y="10800"/>
                    </a:cubicBezTo>
                    <a:cubicBezTo>
                      <a:pt x="20618" y="16223"/>
                      <a:pt x="16223" y="20618"/>
                      <a:pt x="10800" y="20618"/>
                    </a:cubicBezTo>
                    <a:cubicBezTo>
                      <a:pt x="5378" y="20618"/>
                      <a:pt x="982" y="16223"/>
                      <a:pt x="982" y="10800"/>
                    </a:cubicBezTo>
                    <a:cubicBezTo>
                      <a:pt x="982" y="5377"/>
                      <a:pt x="5378" y="982"/>
                      <a:pt x="10800" y="982"/>
                    </a:cubicBezTo>
                    <a:cubicBezTo>
                      <a:pt x="13575" y="982"/>
                      <a:pt x="16077" y="2136"/>
                      <a:pt x="17862" y="3989"/>
                    </a:cubicBezTo>
                    <a:lnTo>
                      <a:pt x="17868" y="3982"/>
                    </a:lnTo>
                    <a:cubicBezTo>
                      <a:pt x="18062" y="4157"/>
                      <a:pt x="18359" y="4153"/>
                      <a:pt x="18544" y="3965"/>
                    </a:cubicBezTo>
                    <a:cubicBezTo>
                      <a:pt x="18734" y="3771"/>
                      <a:pt x="18732" y="3461"/>
                      <a:pt x="18539" y="3270"/>
                    </a:cubicBezTo>
                    <a:cubicBezTo>
                      <a:pt x="18520" y="3252"/>
                      <a:pt x="18496" y="3244"/>
                      <a:pt x="18476" y="3230"/>
                    </a:cubicBezTo>
                    <a:cubicBezTo>
                      <a:pt x="16521" y="1241"/>
                      <a:pt x="13810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9412"/>
                      <a:pt x="21329" y="8089"/>
                      <a:pt x="20851" y="6869"/>
                    </a:cubicBezTo>
                    <a:cubicBezTo>
                      <a:pt x="20828" y="6794"/>
                      <a:pt x="20793" y="6721"/>
                      <a:pt x="20732" y="6661"/>
                    </a:cubicBezTo>
                    <a:moveTo>
                      <a:pt x="10792" y="13534"/>
                    </a:moveTo>
                    <a:lnTo>
                      <a:pt x="6238" y="8980"/>
                    </a:lnTo>
                    <a:cubicBezTo>
                      <a:pt x="6149" y="8891"/>
                      <a:pt x="6027" y="8836"/>
                      <a:pt x="5891" y="8836"/>
                    </a:cubicBezTo>
                    <a:cubicBezTo>
                      <a:pt x="5620" y="8836"/>
                      <a:pt x="5400" y="9056"/>
                      <a:pt x="5400" y="9327"/>
                    </a:cubicBezTo>
                    <a:cubicBezTo>
                      <a:pt x="5400" y="9463"/>
                      <a:pt x="5455" y="9585"/>
                      <a:pt x="5544" y="9675"/>
                    </a:cubicBezTo>
                    <a:lnTo>
                      <a:pt x="10453" y="14583"/>
                    </a:lnTo>
                    <a:cubicBezTo>
                      <a:pt x="10542" y="14672"/>
                      <a:pt x="10664" y="14727"/>
                      <a:pt x="10800" y="14727"/>
                    </a:cubicBezTo>
                    <a:cubicBezTo>
                      <a:pt x="10940" y="14727"/>
                      <a:pt x="11064" y="14668"/>
                      <a:pt x="11154" y="14574"/>
                    </a:cubicBezTo>
                    <a:lnTo>
                      <a:pt x="11155" y="14576"/>
                    </a:lnTo>
                    <a:lnTo>
                      <a:pt x="19353" y="5988"/>
                    </a:lnTo>
                    <a:cubicBezTo>
                      <a:pt x="19353" y="5989"/>
                      <a:pt x="19354" y="5990"/>
                      <a:pt x="19354" y="5991"/>
                    </a:cubicBezTo>
                    <a:lnTo>
                      <a:pt x="20055" y="5255"/>
                    </a:lnTo>
                    <a:cubicBezTo>
                      <a:pt x="20055" y="5255"/>
                      <a:pt x="20054" y="5254"/>
                      <a:pt x="20054" y="5253"/>
                    </a:cubicBezTo>
                    <a:lnTo>
                      <a:pt x="21464" y="3775"/>
                    </a:lnTo>
                    <a:lnTo>
                      <a:pt x="21463" y="3774"/>
                    </a:lnTo>
                    <a:cubicBezTo>
                      <a:pt x="21547" y="3686"/>
                      <a:pt x="21600" y="3567"/>
                      <a:pt x="21600" y="3436"/>
                    </a:cubicBezTo>
                    <a:cubicBezTo>
                      <a:pt x="21600" y="3166"/>
                      <a:pt x="21380" y="2945"/>
                      <a:pt x="21109" y="2945"/>
                    </a:cubicBezTo>
                    <a:cubicBezTo>
                      <a:pt x="20969" y="2945"/>
                      <a:pt x="20844" y="3005"/>
                      <a:pt x="20755" y="3099"/>
                    </a:cubicBezTo>
                    <a:lnTo>
                      <a:pt x="20754" y="3097"/>
                    </a:lnTo>
                    <a:lnTo>
                      <a:pt x="19493" y="4419"/>
                    </a:lnTo>
                    <a:cubicBezTo>
                      <a:pt x="19492" y="4418"/>
                      <a:pt x="19491" y="4416"/>
                      <a:pt x="19490" y="4415"/>
                    </a:cubicBezTo>
                    <a:lnTo>
                      <a:pt x="18805" y="5133"/>
                    </a:lnTo>
                    <a:cubicBezTo>
                      <a:pt x="18806" y="5134"/>
                      <a:pt x="18807" y="5136"/>
                      <a:pt x="18807" y="5137"/>
                    </a:cubicBezTo>
                    <a:cubicBezTo>
                      <a:pt x="18807" y="5137"/>
                      <a:pt x="10792" y="13534"/>
                      <a:pt x="10792" y="135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5" tIns="19045" rIns="19045" bIns="19045" anchor="ctr"/>
              <a:lstStyle/>
              <a:p>
                <a:pPr algn="ctr"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1600">
                  <a:ea typeface="Source Sans Pro Light" charset="0"/>
                  <a:cs typeface="Source Sans Pro Light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220B7AB-DB05-8C47-A610-E873E5E01E5E}"/>
                  </a:ext>
                </a:extLst>
              </p:cNvPr>
              <p:cNvSpPr/>
              <p:nvPr/>
            </p:nvSpPr>
            <p:spPr>
              <a:xfrm>
                <a:off x="2324073" y="3768130"/>
                <a:ext cx="2087822" cy="1032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700" dirty="0"/>
                  <a:t>Hashtag fashion axe </a:t>
                </a:r>
                <a:r>
                  <a:rPr lang="en-US" sz="700" dirty="0" err="1"/>
                  <a:t>fingerstache</a:t>
                </a:r>
                <a:r>
                  <a:rPr lang="en-US" sz="700" dirty="0"/>
                  <a:t>, everyday carry </a:t>
                </a:r>
                <a:r>
                  <a:rPr lang="en-US" sz="700" dirty="0" err="1"/>
                  <a:t>shoreditch</a:t>
                </a:r>
                <a:r>
                  <a:rPr lang="en-US" sz="700" dirty="0"/>
                  <a:t> </a:t>
                </a:r>
                <a:r>
                  <a:rPr lang="en-US" sz="700" dirty="0" err="1"/>
                  <a:t>pinterest</a:t>
                </a:r>
                <a:r>
                  <a:rPr lang="en-US" sz="700" dirty="0"/>
                  <a:t> umami authentic .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83F9CB-9461-FEB2-D44A-A1E1668F6337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2433EAF-29AD-CBA1-4752-094BC3D01E68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4B2F0B-0224-8078-BD1F-2C74FF7CB170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EE84DED-8166-6BBD-9802-9D0BED3B4B96}"/>
              </a:ext>
            </a:extLst>
          </p:cNvPr>
          <p:cNvSpPr txBox="1"/>
          <p:nvPr/>
        </p:nvSpPr>
        <p:spPr>
          <a:xfrm>
            <a:off x="6576689" y="2463739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C848A1-836D-B551-B58A-7DE68F859B1D}"/>
              </a:ext>
            </a:extLst>
          </p:cNvPr>
          <p:cNvSpPr txBox="1"/>
          <p:nvPr/>
        </p:nvSpPr>
        <p:spPr>
          <a:xfrm>
            <a:off x="6576690" y="1879244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D5A87E-1D33-E6FD-2611-718A81BD4CE9}"/>
              </a:ext>
            </a:extLst>
          </p:cNvPr>
          <p:cNvSpPr txBox="1"/>
          <p:nvPr/>
        </p:nvSpPr>
        <p:spPr>
          <a:xfrm>
            <a:off x="6576688" y="4299500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3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298D7-10D8-C646-9D66-C1A26575ACE2}"/>
              </a:ext>
            </a:extLst>
          </p:cNvPr>
          <p:cNvGrpSpPr/>
          <p:nvPr/>
        </p:nvGrpSpPr>
        <p:grpSpPr>
          <a:xfrm>
            <a:off x="4172571" y="1989059"/>
            <a:ext cx="3846858" cy="3393309"/>
            <a:chOff x="4407290" y="2538162"/>
            <a:chExt cx="3377420" cy="297921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144C451-506E-6C49-A972-BF789AAD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7825" y="2685205"/>
              <a:ext cx="523327" cy="551639"/>
            </a:xfrm>
            <a:custGeom>
              <a:avLst/>
              <a:gdLst>
                <a:gd name="T0" fmla="*/ 573 w 573"/>
                <a:gd name="T1" fmla="*/ 604 h 604"/>
                <a:gd name="T2" fmla="*/ 573 w 573"/>
                <a:gd name="T3" fmla="*/ 0 h 604"/>
                <a:gd name="T4" fmla="*/ 0 w 573"/>
                <a:gd name="T5" fmla="*/ 0 h 604"/>
                <a:gd name="T6" fmla="*/ 0 w 573"/>
                <a:gd name="T7" fmla="*/ 180 h 604"/>
                <a:gd name="T8" fmla="*/ 573 w 573"/>
                <a:gd name="T9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604">
                  <a:moveTo>
                    <a:pt x="573" y="604"/>
                  </a:moveTo>
                  <a:lnTo>
                    <a:pt x="573" y="0"/>
                  </a:lnTo>
                  <a:lnTo>
                    <a:pt x="0" y="0"/>
                  </a:lnTo>
                  <a:lnTo>
                    <a:pt x="0" y="180"/>
                  </a:lnTo>
                  <a:lnTo>
                    <a:pt x="573" y="6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E66133D-F249-BA42-A717-58BC3A21B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542729"/>
              <a:ext cx="1688710" cy="1716110"/>
            </a:xfrm>
            <a:custGeom>
              <a:avLst/>
              <a:gdLst>
                <a:gd name="T0" fmla="*/ 1489 w 1849"/>
                <a:gd name="T1" fmla="*/ 1879 h 1879"/>
                <a:gd name="T2" fmla="*/ 1489 w 1849"/>
                <a:gd name="T3" fmla="*/ 1396 h 1879"/>
                <a:gd name="T4" fmla="*/ 1742 w 1849"/>
                <a:gd name="T5" fmla="*/ 1527 h 1879"/>
                <a:gd name="T6" fmla="*/ 1849 w 1849"/>
                <a:gd name="T7" fmla="*/ 1366 h 1879"/>
                <a:gd name="T8" fmla="*/ 0 w 1849"/>
                <a:gd name="T9" fmla="*/ 0 h 1879"/>
                <a:gd name="T10" fmla="*/ 0 w 1849"/>
                <a:gd name="T11" fmla="*/ 1879 h 1879"/>
                <a:gd name="T12" fmla="*/ 1489 w 1849"/>
                <a:gd name="T13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9" h="1879">
                  <a:moveTo>
                    <a:pt x="1489" y="1879"/>
                  </a:moveTo>
                  <a:lnTo>
                    <a:pt x="1489" y="1396"/>
                  </a:lnTo>
                  <a:lnTo>
                    <a:pt x="1742" y="1527"/>
                  </a:lnTo>
                  <a:lnTo>
                    <a:pt x="1849" y="1366"/>
                  </a:lnTo>
                  <a:lnTo>
                    <a:pt x="0" y="0"/>
                  </a:lnTo>
                  <a:lnTo>
                    <a:pt x="0" y="1879"/>
                  </a:lnTo>
                  <a:lnTo>
                    <a:pt x="148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C8FC268-7BE3-7044-8B51-0AD059F94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2542729"/>
              <a:ext cx="1359918" cy="1716110"/>
            </a:xfrm>
            <a:custGeom>
              <a:avLst/>
              <a:gdLst>
                <a:gd name="T0" fmla="*/ 1489 w 1489"/>
                <a:gd name="T1" fmla="*/ 1879 h 1879"/>
                <a:gd name="T2" fmla="*/ 0 w 1489"/>
                <a:gd name="T3" fmla="*/ 0 h 1879"/>
                <a:gd name="T4" fmla="*/ 0 w 1489"/>
                <a:gd name="T5" fmla="*/ 1879 h 1879"/>
                <a:gd name="T6" fmla="*/ 1489 w 1489"/>
                <a:gd name="T7" fmla="*/ 1879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9" h="1879">
                  <a:moveTo>
                    <a:pt x="1489" y="1879"/>
                  </a:moveTo>
                  <a:lnTo>
                    <a:pt x="0" y="0"/>
                  </a:lnTo>
                  <a:lnTo>
                    <a:pt x="0" y="1879"/>
                  </a:lnTo>
                  <a:lnTo>
                    <a:pt x="1489" y="1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865D7B2-9C75-E648-8283-D2DE2C3CC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290" y="2538162"/>
              <a:ext cx="1688710" cy="1718850"/>
            </a:xfrm>
            <a:custGeom>
              <a:avLst/>
              <a:gdLst>
                <a:gd name="T0" fmla="*/ 1849 w 1849"/>
                <a:gd name="T1" fmla="*/ 5 h 1882"/>
                <a:gd name="T2" fmla="*/ 1844 w 1849"/>
                <a:gd name="T3" fmla="*/ 0 h 1882"/>
                <a:gd name="T4" fmla="*/ 0 w 1849"/>
                <a:gd name="T5" fmla="*/ 1368 h 1882"/>
                <a:gd name="T6" fmla="*/ 123 w 1849"/>
                <a:gd name="T7" fmla="*/ 1529 h 1882"/>
                <a:gd name="T8" fmla="*/ 353 w 1849"/>
                <a:gd name="T9" fmla="*/ 1423 h 1882"/>
                <a:gd name="T10" fmla="*/ 353 w 1849"/>
                <a:gd name="T11" fmla="*/ 1882 h 1882"/>
                <a:gd name="T12" fmla="*/ 1849 w 1849"/>
                <a:gd name="T13" fmla="*/ 1882 h 1882"/>
                <a:gd name="T14" fmla="*/ 1849 w 1849"/>
                <a:gd name="T15" fmla="*/ 5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9" h="1882">
                  <a:moveTo>
                    <a:pt x="1849" y="5"/>
                  </a:moveTo>
                  <a:lnTo>
                    <a:pt x="1844" y="0"/>
                  </a:lnTo>
                  <a:lnTo>
                    <a:pt x="0" y="1368"/>
                  </a:lnTo>
                  <a:lnTo>
                    <a:pt x="123" y="1529"/>
                  </a:lnTo>
                  <a:lnTo>
                    <a:pt x="353" y="1423"/>
                  </a:lnTo>
                  <a:lnTo>
                    <a:pt x="353" y="1882"/>
                  </a:lnTo>
                  <a:lnTo>
                    <a:pt x="1849" y="1882"/>
                  </a:lnTo>
                  <a:lnTo>
                    <a:pt x="1849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C9E5B0A-4956-224C-9520-DB94C1CE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689" y="2538162"/>
              <a:ext cx="1366311" cy="1718850"/>
            </a:xfrm>
            <a:custGeom>
              <a:avLst/>
              <a:gdLst>
                <a:gd name="T0" fmla="*/ 1496 w 1496"/>
                <a:gd name="T1" fmla="*/ 5 h 1882"/>
                <a:gd name="T2" fmla="*/ 1491 w 1496"/>
                <a:gd name="T3" fmla="*/ 0 h 1882"/>
                <a:gd name="T4" fmla="*/ 0 w 1496"/>
                <a:gd name="T5" fmla="*/ 1882 h 1882"/>
                <a:gd name="T6" fmla="*/ 1496 w 1496"/>
                <a:gd name="T7" fmla="*/ 1882 h 1882"/>
                <a:gd name="T8" fmla="*/ 1496 w 1496"/>
                <a:gd name="T9" fmla="*/ 5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6" h="1882">
                  <a:moveTo>
                    <a:pt x="1496" y="5"/>
                  </a:moveTo>
                  <a:lnTo>
                    <a:pt x="1491" y="0"/>
                  </a:lnTo>
                  <a:lnTo>
                    <a:pt x="0" y="1882"/>
                  </a:lnTo>
                  <a:lnTo>
                    <a:pt x="1496" y="1882"/>
                  </a:lnTo>
                  <a:lnTo>
                    <a:pt x="1496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5D59CC-C634-9644-9827-20119AEE1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4257012"/>
              <a:ext cx="1359918" cy="1260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C4F4080-C9AB-C74D-88C8-DF9D561A2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0" y="4257012"/>
              <a:ext cx="1359918" cy="1260368"/>
            </a:xfrm>
            <a:custGeom>
              <a:avLst/>
              <a:gdLst>
                <a:gd name="T0" fmla="*/ 1489 w 1489"/>
                <a:gd name="T1" fmla="*/ 0 h 1380"/>
                <a:gd name="T2" fmla="*/ 0 w 1489"/>
                <a:gd name="T3" fmla="*/ 1380 h 1380"/>
                <a:gd name="T4" fmla="*/ 1489 w 1489"/>
                <a:gd name="T5" fmla="*/ 1380 h 1380"/>
                <a:gd name="T6" fmla="*/ 1489 w 1489"/>
                <a:gd name="T7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9" h="1380">
                  <a:moveTo>
                    <a:pt x="1489" y="0"/>
                  </a:moveTo>
                  <a:lnTo>
                    <a:pt x="0" y="1380"/>
                  </a:lnTo>
                  <a:lnTo>
                    <a:pt x="1489" y="1380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782AF-E498-F248-B5D0-5E16A46F1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689" y="4257012"/>
              <a:ext cx="1366311" cy="12603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C60D853-7A08-AD4A-94A1-500B4C3C1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689" y="4257012"/>
              <a:ext cx="1366311" cy="1260368"/>
            </a:xfrm>
            <a:custGeom>
              <a:avLst/>
              <a:gdLst>
                <a:gd name="T0" fmla="*/ 0 w 1496"/>
                <a:gd name="T1" fmla="*/ 0 h 1380"/>
                <a:gd name="T2" fmla="*/ 0 w 1496"/>
                <a:gd name="T3" fmla="*/ 1380 h 1380"/>
                <a:gd name="T4" fmla="*/ 1496 w 1496"/>
                <a:gd name="T5" fmla="*/ 1380 h 1380"/>
                <a:gd name="T6" fmla="*/ 0 w 1496"/>
                <a:gd name="T7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6" h="1380">
                  <a:moveTo>
                    <a:pt x="0" y="0"/>
                  </a:moveTo>
                  <a:lnTo>
                    <a:pt x="0" y="1380"/>
                  </a:lnTo>
                  <a:lnTo>
                    <a:pt x="1496" y="1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77B268A-434D-8F49-BB97-B691DB35F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561" y="3316302"/>
              <a:ext cx="438389" cy="4393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8EF877-B47F-4D4D-8DD2-A96F46069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703" y="4133715"/>
              <a:ext cx="438389" cy="4393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71AED5-5BC0-2340-87D1-12D03F919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4391" y="4710927"/>
              <a:ext cx="439302" cy="4411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0E0B0D4-D3DA-F447-9665-D84CD149C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193" y="3964753"/>
              <a:ext cx="439302" cy="4411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71C6E9-7690-3F4F-AA99-CD8403F03AD8}"/>
              </a:ext>
            </a:extLst>
          </p:cNvPr>
          <p:cNvGrpSpPr/>
          <p:nvPr/>
        </p:nvGrpSpPr>
        <p:grpSpPr>
          <a:xfrm>
            <a:off x="638056" y="4596931"/>
            <a:ext cx="2994584" cy="1068951"/>
            <a:chOff x="305495" y="4455782"/>
            <a:chExt cx="2994584" cy="10689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01DC00-9F20-BE41-BAFB-B2283066CBAF}"/>
                </a:ext>
              </a:extLst>
            </p:cNvPr>
            <p:cNvGrpSpPr/>
            <p:nvPr/>
          </p:nvGrpSpPr>
          <p:grpSpPr>
            <a:xfrm>
              <a:off x="305495" y="4455782"/>
              <a:ext cx="2290564" cy="1068951"/>
              <a:chOff x="305495" y="4455782"/>
              <a:chExt cx="2290564" cy="106895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160038-22BA-034E-A899-8BCC18F6A5AE}"/>
                  </a:ext>
                </a:extLst>
              </p:cNvPr>
              <p:cNvSpPr txBox="1"/>
              <p:nvPr/>
            </p:nvSpPr>
            <p:spPr>
              <a:xfrm flipH="1">
                <a:off x="305495" y="4455782"/>
                <a:ext cx="22905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:r>
                  <a:rPr lang="en-AU" sz="1400" b="1" dirty="0">
                    <a:ea typeface="Roboto" panose="02000000000000000000" pitchFamily="2" charset="0"/>
                    <a:cs typeface="Roboto Black" panose="02000000000000000000" pitchFamily="2" charset="0"/>
                  </a:rPr>
                  <a:t>Analysis 05</a:t>
                </a:r>
              </a:p>
            </p:txBody>
          </p:sp>
          <p:sp>
            <p:nvSpPr>
              <p:cNvPr id="22" name="Text Placeholder 32">
                <a:extLst>
                  <a:ext uri="{FF2B5EF4-FFF2-40B4-BE49-F238E27FC236}">
                    <a16:creationId xmlns:a16="http://schemas.microsoft.com/office/drawing/2014/main" id="{97CFD778-A002-E643-B563-F8CDC84C3E47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10939" y="4732748"/>
                <a:ext cx="1985120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20" name="Shape 2564">
              <a:extLst>
                <a:ext uri="{FF2B5EF4-FFF2-40B4-BE49-F238E27FC236}">
                  <a16:creationId xmlns:a16="http://schemas.microsoft.com/office/drawing/2014/main" id="{6C8BF0DF-E0EA-0B4E-8DA8-670BFADBD49C}"/>
                </a:ext>
              </a:extLst>
            </p:cNvPr>
            <p:cNvSpPr/>
            <p:nvPr/>
          </p:nvSpPr>
          <p:spPr>
            <a:xfrm>
              <a:off x="3020751" y="463879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10800"/>
                  </a:moveTo>
                  <a:lnTo>
                    <a:pt x="11782" y="10800"/>
                  </a:lnTo>
                  <a:lnTo>
                    <a:pt x="11782" y="12764"/>
                  </a:lnTo>
                  <a:lnTo>
                    <a:pt x="9818" y="12764"/>
                  </a:lnTo>
                  <a:cubicBezTo>
                    <a:pt x="9818" y="12764"/>
                    <a:pt x="9818" y="10800"/>
                    <a:pt x="9818" y="10800"/>
                  </a:cubicBezTo>
                  <a:close/>
                  <a:moveTo>
                    <a:pt x="9327" y="13745"/>
                  </a:moveTo>
                  <a:lnTo>
                    <a:pt x="12273" y="13745"/>
                  </a:lnTo>
                  <a:cubicBezTo>
                    <a:pt x="12544" y="13745"/>
                    <a:pt x="12764" y="13526"/>
                    <a:pt x="12764" y="13255"/>
                  </a:cubicBezTo>
                  <a:lnTo>
                    <a:pt x="12764" y="10309"/>
                  </a:lnTo>
                  <a:cubicBezTo>
                    <a:pt x="12764" y="10038"/>
                    <a:pt x="12544" y="9818"/>
                    <a:pt x="12273" y="9818"/>
                  </a:cubicBezTo>
                  <a:lnTo>
                    <a:pt x="9327" y="9818"/>
                  </a:lnTo>
                  <a:cubicBezTo>
                    <a:pt x="9056" y="9818"/>
                    <a:pt x="8836" y="10038"/>
                    <a:pt x="8836" y="10309"/>
                  </a:cubicBezTo>
                  <a:lnTo>
                    <a:pt x="8836" y="13255"/>
                  </a:lnTo>
                  <a:cubicBezTo>
                    <a:pt x="8836" y="13526"/>
                    <a:pt x="9056" y="13745"/>
                    <a:pt x="9327" y="13745"/>
                  </a:cubicBezTo>
                  <a:moveTo>
                    <a:pt x="14727" y="15709"/>
                  </a:moveTo>
                  <a:lnTo>
                    <a:pt x="16691" y="15709"/>
                  </a:lnTo>
                  <a:lnTo>
                    <a:pt x="16691" y="17673"/>
                  </a:lnTo>
                  <a:lnTo>
                    <a:pt x="14727" y="17673"/>
                  </a:lnTo>
                  <a:cubicBezTo>
                    <a:pt x="14727" y="17673"/>
                    <a:pt x="14727" y="15709"/>
                    <a:pt x="14727" y="15709"/>
                  </a:cubicBezTo>
                  <a:close/>
                  <a:moveTo>
                    <a:pt x="14236" y="18655"/>
                  </a:moveTo>
                  <a:lnTo>
                    <a:pt x="17182" y="18655"/>
                  </a:lnTo>
                  <a:cubicBezTo>
                    <a:pt x="17453" y="18655"/>
                    <a:pt x="17673" y="18435"/>
                    <a:pt x="17673" y="18164"/>
                  </a:cubicBezTo>
                  <a:lnTo>
                    <a:pt x="17673" y="15218"/>
                  </a:lnTo>
                  <a:cubicBezTo>
                    <a:pt x="17673" y="14947"/>
                    <a:pt x="17453" y="14727"/>
                    <a:pt x="17182" y="14727"/>
                  </a:cubicBezTo>
                  <a:lnTo>
                    <a:pt x="14236" y="14727"/>
                  </a:lnTo>
                  <a:cubicBezTo>
                    <a:pt x="13965" y="14727"/>
                    <a:pt x="13745" y="14947"/>
                    <a:pt x="13745" y="15218"/>
                  </a:cubicBezTo>
                  <a:lnTo>
                    <a:pt x="13745" y="18164"/>
                  </a:lnTo>
                  <a:cubicBezTo>
                    <a:pt x="13745" y="18435"/>
                    <a:pt x="13965" y="18655"/>
                    <a:pt x="14236" y="18655"/>
                  </a:cubicBezTo>
                  <a:moveTo>
                    <a:pt x="9818" y="5891"/>
                  </a:moveTo>
                  <a:lnTo>
                    <a:pt x="11782" y="5891"/>
                  </a:lnTo>
                  <a:lnTo>
                    <a:pt x="11782" y="7855"/>
                  </a:lnTo>
                  <a:lnTo>
                    <a:pt x="9818" y="7855"/>
                  </a:lnTo>
                  <a:cubicBezTo>
                    <a:pt x="9818" y="7855"/>
                    <a:pt x="9818" y="5891"/>
                    <a:pt x="9818" y="5891"/>
                  </a:cubicBezTo>
                  <a:close/>
                  <a:moveTo>
                    <a:pt x="9327" y="8836"/>
                  </a:moveTo>
                  <a:lnTo>
                    <a:pt x="12273" y="8836"/>
                  </a:lnTo>
                  <a:cubicBezTo>
                    <a:pt x="12544" y="8836"/>
                    <a:pt x="12764" y="8617"/>
                    <a:pt x="12764" y="8345"/>
                  </a:cubicBezTo>
                  <a:lnTo>
                    <a:pt x="12764" y="5400"/>
                  </a:lnTo>
                  <a:cubicBezTo>
                    <a:pt x="12764" y="5129"/>
                    <a:pt x="12544" y="4909"/>
                    <a:pt x="12273" y="4909"/>
                  </a:cubicBezTo>
                  <a:lnTo>
                    <a:pt x="9327" y="4909"/>
                  </a:lnTo>
                  <a:cubicBezTo>
                    <a:pt x="9056" y="4909"/>
                    <a:pt x="8836" y="5129"/>
                    <a:pt x="8836" y="5400"/>
                  </a:cubicBezTo>
                  <a:lnTo>
                    <a:pt x="8836" y="8345"/>
                  </a:lnTo>
                  <a:cubicBezTo>
                    <a:pt x="8836" y="8617"/>
                    <a:pt x="9056" y="8836"/>
                    <a:pt x="9327" y="8836"/>
                  </a:cubicBezTo>
                  <a:moveTo>
                    <a:pt x="4909" y="15709"/>
                  </a:moveTo>
                  <a:lnTo>
                    <a:pt x="6873" y="15709"/>
                  </a:lnTo>
                  <a:lnTo>
                    <a:pt x="6873" y="17673"/>
                  </a:lnTo>
                  <a:lnTo>
                    <a:pt x="4909" y="17673"/>
                  </a:lnTo>
                  <a:cubicBezTo>
                    <a:pt x="4909" y="17673"/>
                    <a:pt x="4909" y="15709"/>
                    <a:pt x="4909" y="15709"/>
                  </a:cubicBezTo>
                  <a:close/>
                  <a:moveTo>
                    <a:pt x="4418" y="18655"/>
                  </a:moveTo>
                  <a:lnTo>
                    <a:pt x="7364" y="18655"/>
                  </a:lnTo>
                  <a:cubicBezTo>
                    <a:pt x="7635" y="18655"/>
                    <a:pt x="7855" y="18435"/>
                    <a:pt x="7855" y="18164"/>
                  </a:cubicBezTo>
                  <a:lnTo>
                    <a:pt x="7855" y="15218"/>
                  </a:lnTo>
                  <a:cubicBezTo>
                    <a:pt x="7855" y="14947"/>
                    <a:pt x="7635" y="14727"/>
                    <a:pt x="7364" y="14727"/>
                  </a:cubicBezTo>
                  <a:lnTo>
                    <a:pt x="4418" y="14727"/>
                  </a:lnTo>
                  <a:cubicBezTo>
                    <a:pt x="4147" y="14727"/>
                    <a:pt x="3927" y="14947"/>
                    <a:pt x="3927" y="15218"/>
                  </a:cubicBez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moveTo>
                    <a:pt x="14727" y="10800"/>
                  </a:moveTo>
                  <a:lnTo>
                    <a:pt x="16691" y="10800"/>
                  </a:lnTo>
                  <a:lnTo>
                    <a:pt x="16691" y="12764"/>
                  </a:lnTo>
                  <a:lnTo>
                    <a:pt x="14727" y="12764"/>
                  </a:lnTo>
                  <a:cubicBezTo>
                    <a:pt x="14727" y="12764"/>
                    <a:pt x="14727" y="10800"/>
                    <a:pt x="14727" y="10800"/>
                  </a:cubicBezTo>
                  <a:close/>
                  <a:moveTo>
                    <a:pt x="14236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lnTo>
                    <a:pt x="17673" y="10309"/>
                  </a:lnTo>
                  <a:cubicBezTo>
                    <a:pt x="17673" y="10038"/>
                    <a:pt x="17453" y="9818"/>
                    <a:pt x="17182" y="9818"/>
                  </a:cubicBezTo>
                  <a:lnTo>
                    <a:pt x="14236" y="9818"/>
                  </a:lnTo>
                  <a:cubicBezTo>
                    <a:pt x="13965" y="9818"/>
                    <a:pt x="13745" y="10038"/>
                    <a:pt x="13745" y="10309"/>
                  </a:cubicBezTo>
                  <a:lnTo>
                    <a:pt x="13745" y="13255"/>
                  </a:lnTo>
                  <a:cubicBezTo>
                    <a:pt x="13745" y="13526"/>
                    <a:pt x="13965" y="13745"/>
                    <a:pt x="14236" y="13745"/>
                  </a:cubicBezTo>
                  <a:moveTo>
                    <a:pt x="4909" y="10800"/>
                  </a:moveTo>
                  <a:lnTo>
                    <a:pt x="6873" y="10800"/>
                  </a:lnTo>
                  <a:lnTo>
                    <a:pt x="6873" y="12764"/>
                  </a:lnTo>
                  <a:lnTo>
                    <a:pt x="4909" y="12764"/>
                  </a:lnTo>
                  <a:cubicBezTo>
                    <a:pt x="4909" y="12764"/>
                    <a:pt x="4909" y="10800"/>
                    <a:pt x="4909" y="10800"/>
                  </a:cubicBezTo>
                  <a:close/>
                  <a:moveTo>
                    <a:pt x="4418" y="13745"/>
                  </a:moveTo>
                  <a:lnTo>
                    <a:pt x="7364" y="13745"/>
                  </a:lnTo>
                  <a:cubicBezTo>
                    <a:pt x="7635" y="13745"/>
                    <a:pt x="7855" y="13526"/>
                    <a:pt x="7855" y="13255"/>
                  </a:cubicBezTo>
                  <a:lnTo>
                    <a:pt x="7855" y="10309"/>
                  </a:lnTo>
                  <a:cubicBezTo>
                    <a:pt x="7855" y="10038"/>
                    <a:pt x="7635" y="9818"/>
                    <a:pt x="7364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lnTo>
                    <a:pt x="3927" y="13255"/>
                  </a:lnTo>
                  <a:cubicBezTo>
                    <a:pt x="3927" y="13526"/>
                    <a:pt x="4147" y="13745"/>
                    <a:pt x="4418" y="13745"/>
                  </a:cubicBezTo>
                  <a:moveTo>
                    <a:pt x="4909" y="5891"/>
                  </a:moveTo>
                  <a:lnTo>
                    <a:pt x="6873" y="5891"/>
                  </a:lnTo>
                  <a:lnTo>
                    <a:pt x="6873" y="7855"/>
                  </a:lnTo>
                  <a:lnTo>
                    <a:pt x="4909" y="7855"/>
                  </a:lnTo>
                  <a:cubicBezTo>
                    <a:pt x="4909" y="7855"/>
                    <a:pt x="4909" y="5891"/>
                    <a:pt x="4909" y="5891"/>
                  </a:cubicBezTo>
                  <a:close/>
                  <a:moveTo>
                    <a:pt x="4418" y="8836"/>
                  </a:moveTo>
                  <a:lnTo>
                    <a:pt x="7364" y="8836"/>
                  </a:lnTo>
                  <a:cubicBezTo>
                    <a:pt x="7635" y="8836"/>
                    <a:pt x="7855" y="8617"/>
                    <a:pt x="7855" y="8345"/>
                  </a:cubicBezTo>
                  <a:lnTo>
                    <a:pt x="7855" y="5400"/>
                  </a:lnTo>
                  <a:cubicBezTo>
                    <a:pt x="7855" y="5129"/>
                    <a:pt x="7635" y="4909"/>
                    <a:pt x="7364" y="4909"/>
                  </a:cubicBezTo>
                  <a:lnTo>
                    <a:pt x="4418" y="4909"/>
                  </a:lnTo>
                  <a:cubicBezTo>
                    <a:pt x="4147" y="4909"/>
                    <a:pt x="3927" y="5129"/>
                    <a:pt x="3927" y="5400"/>
                  </a:cubicBezTo>
                  <a:lnTo>
                    <a:pt x="3927" y="8345"/>
                  </a:lnTo>
                  <a:cubicBezTo>
                    <a:pt x="3927" y="8617"/>
                    <a:pt x="4147" y="8836"/>
                    <a:pt x="4418" y="8836"/>
                  </a:cubicBezTo>
                  <a:moveTo>
                    <a:pt x="14727" y="5891"/>
                  </a:moveTo>
                  <a:lnTo>
                    <a:pt x="16691" y="5891"/>
                  </a:lnTo>
                  <a:lnTo>
                    <a:pt x="16691" y="7855"/>
                  </a:lnTo>
                  <a:lnTo>
                    <a:pt x="14727" y="7855"/>
                  </a:lnTo>
                  <a:cubicBezTo>
                    <a:pt x="14727" y="7855"/>
                    <a:pt x="14727" y="5891"/>
                    <a:pt x="14727" y="5891"/>
                  </a:cubicBezTo>
                  <a:close/>
                  <a:moveTo>
                    <a:pt x="14236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lnTo>
                    <a:pt x="17673" y="5400"/>
                  </a:lnTo>
                  <a:cubicBezTo>
                    <a:pt x="17673" y="5129"/>
                    <a:pt x="17453" y="4909"/>
                    <a:pt x="17182" y="4909"/>
                  </a:cubicBezTo>
                  <a:lnTo>
                    <a:pt x="14236" y="4909"/>
                  </a:lnTo>
                  <a:cubicBezTo>
                    <a:pt x="13965" y="4909"/>
                    <a:pt x="13745" y="5129"/>
                    <a:pt x="13745" y="5400"/>
                  </a:cubicBezTo>
                  <a:lnTo>
                    <a:pt x="13745" y="8345"/>
                  </a:lnTo>
                  <a:cubicBezTo>
                    <a:pt x="13745" y="8617"/>
                    <a:pt x="13965" y="8836"/>
                    <a:pt x="14236" y="8836"/>
                  </a:cubicBezTo>
                  <a:moveTo>
                    <a:pt x="19636" y="1964"/>
                  </a:moveTo>
                  <a:lnTo>
                    <a:pt x="1964" y="1964"/>
                  </a:lnTo>
                  <a:lnTo>
                    <a:pt x="1964" y="982"/>
                  </a:lnTo>
                  <a:lnTo>
                    <a:pt x="19636" y="982"/>
                  </a:lnTo>
                  <a:cubicBezTo>
                    <a:pt x="19636" y="982"/>
                    <a:pt x="19636" y="1964"/>
                    <a:pt x="19636" y="1964"/>
                  </a:cubicBezTo>
                  <a:close/>
                  <a:moveTo>
                    <a:pt x="19636" y="20618"/>
                  </a:moveTo>
                  <a:lnTo>
                    <a:pt x="12764" y="20618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20618"/>
                  </a:lnTo>
                  <a:lnTo>
                    <a:pt x="1964" y="20618"/>
                  </a:lnTo>
                  <a:lnTo>
                    <a:pt x="1964" y="2945"/>
                  </a:lnTo>
                  <a:lnTo>
                    <a:pt x="19636" y="2945"/>
                  </a:lnTo>
                  <a:cubicBezTo>
                    <a:pt x="19636" y="2945"/>
                    <a:pt x="19636" y="20618"/>
                    <a:pt x="19636" y="20618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5709"/>
                  </a:lnTo>
                  <a:lnTo>
                    <a:pt x="11782" y="15709"/>
                  </a:lnTo>
                  <a:cubicBezTo>
                    <a:pt x="11782" y="15709"/>
                    <a:pt x="11782" y="20618"/>
                    <a:pt x="11782" y="20618"/>
                  </a:cubicBezTo>
                  <a:close/>
                  <a:moveTo>
                    <a:pt x="21109" y="1964"/>
                  </a:moveTo>
                  <a:lnTo>
                    <a:pt x="20618" y="1964"/>
                  </a:lnTo>
                  <a:lnTo>
                    <a:pt x="20618" y="491"/>
                  </a:lnTo>
                  <a:cubicBezTo>
                    <a:pt x="20618" y="220"/>
                    <a:pt x="20399" y="0"/>
                    <a:pt x="20127" y="0"/>
                  </a:cubicBezTo>
                  <a:lnTo>
                    <a:pt x="1473" y="0"/>
                  </a:lnTo>
                  <a:cubicBezTo>
                    <a:pt x="1201" y="0"/>
                    <a:pt x="982" y="220"/>
                    <a:pt x="982" y="491"/>
                  </a:cubicBezTo>
                  <a:lnTo>
                    <a:pt x="982" y="1964"/>
                  </a:lnTo>
                  <a:lnTo>
                    <a:pt x="491" y="1964"/>
                  </a:lnTo>
                  <a:cubicBezTo>
                    <a:pt x="220" y="1964"/>
                    <a:pt x="0" y="2184"/>
                    <a:pt x="0" y="2455"/>
                  </a:cubicBezTo>
                  <a:cubicBezTo>
                    <a:pt x="0" y="2726"/>
                    <a:pt x="220" y="2945"/>
                    <a:pt x="491" y="2945"/>
                  </a:cubicBezTo>
                  <a:lnTo>
                    <a:pt x="982" y="2945"/>
                  </a:lnTo>
                  <a:lnTo>
                    <a:pt x="982" y="21109"/>
                  </a:lnTo>
                  <a:cubicBezTo>
                    <a:pt x="982" y="21381"/>
                    <a:pt x="1201" y="21600"/>
                    <a:pt x="1473" y="21600"/>
                  </a:cubicBezTo>
                  <a:lnTo>
                    <a:pt x="20127" y="21600"/>
                  </a:lnTo>
                  <a:cubicBezTo>
                    <a:pt x="20399" y="21600"/>
                    <a:pt x="20618" y="21381"/>
                    <a:pt x="20618" y="21109"/>
                  </a:cubicBezTo>
                  <a:lnTo>
                    <a:pt x="20618" y="2945"/>
                  </a:lnTo>
                  <a:lnTo>
                    <a:pt x="21109" y="2945"/>
                  </a:lnTo>
                  <a:cubicBezTo>
                    <a:pt x="21380" y="2945"/>
                    <a:pt x="21600" y="2726"/>
                    <a:pt x="21600" y="2455"/>
                  </a:cubicBezTo>
                  <a:cubicBezTo>
                    <a:pt x="21600" y="2184"/>
                    <a:pt x="21380" y="1964"/>
                    <a:pt x="21109" y="1964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653013-F91A-EF41-ACDA-45EED64090B0}"/>
              </a:ext>
            </a:extLst>
          </p:cNvPr>
          <p:cNvGrpSpPr/>
          <p:nvPr/>
        </p:nvGrpSpPr>
        <p:grpSpPr>
          <a:xfrm>
            <a:off x="8455409" y="4601005"/>
            <a:ext cx="3054380" cy="1068951"/>
            <a:chOff x="8896929" y="4451260"/>
            <a:chExt cx="3054380" cy="106895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8A5C71-2117-7247-B3A9-CF3C0424C8DF}"/>
                </a:ext>
              </a:extLst>
            </p:cNvPr>
            <p:cNvGrpSpPr/>
            <p:nvPr/>
          </p:nvGrpSpPr>
          <p:grpSpPr>
            <a:xfrm>
              <a:off x="9580883" y="4451260"/>
              <a:ext cx="2370426" cy="1068951"/>
              <a:chOff x="9580883" y="4451260"/>
              <a:chExt cx="2370426" cy="106895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5BDF0D-F04C-E241-8774-C8DFE389F62F}"/>
                  </a:ext>
                </a:extLst>
              </p:cNvPr>
              <p:cNvSpPr txBox="1"/>
              <p:nvPr/>
            </p:nvSpPr>
            <p:spPr>
              <a:xfrm>
                <a:off x="9580883" y="4451260"/>
                <a:ext cx="23704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:r>
                  <a:rPr lang="en-AU" sz="1400" b="1" dirty="0">
                    <a:ea typeface="Roboto" panose="02000000000000000000" pitchFamily="2" charset="0"/>
                    <a:cs typeface="Roboto Black" panose="02000000000000000000" pitchFamily="2" charset="0"/>
                  </a:rPr>
                  <a:t>Analysis 06</a:t>
                </a:r>
              </a:p>
            </p:txBody>
          </p:sp>
          <p:sp>
            <p:nvSpPr>
              <p:cNvPr id="27" name="Text Placeholder 32">
                <a:extLst>
                  <a:ext uri="{FF2B5EF4-FFF2-40B4-BE49-F238E27FC236}">
                    <a16:creationId xmlns:a16="http://schemas.microsoft.com/office/drawing/2014/main" id="{4EE1B8E5-C034-484F-874A-61B318A34A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0884" y="4728226"/>
                <a:ext cx="2029246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25" name="Shape 2604">
              <a:extLst>
                <a:ext uri="{FF2B5EF4-FFF2-40B4-BE49-F238E27FC236}">
                  <a16:creationId xmlns:a16="http://schemas.microsoft.com/office/drawing/2014/main" id="{971CDABF-3389-2E4E-9FEE-E45583F7BA7B}"/>
                </a:ext>
              </a:extLst>
            </p:cNvPr>
            <p:cNvSpPr/>
            <p:nvPr/>
          </p:nvSpPr>
          <p:spPr>
            <a:xfrm>
              <a:off x="8896929" y="4676433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448217-793A-EA47-B272-71F282F9D8C3}"/>
              </a:ext>
            </a:extLst>
          </p:cNvPr>
          <p:cNvGrpSpPr/>
          <p:nvPr/>
        </p:nvGrpSpPr>
        <p:grpSpPr>
          <a:xfrm>
            <a:off x="8468647" y="1902190"/>
            <a:ext cx="3041142" cy="1068951"/>
            <a:chOff x="8910167" y="1752445"/>
            <a:chExt cx="3041142" cy="106895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51AF1BD-0EA5-7F49-8934-30F759E26457}"/>
                </a:ext>
              </a:extLst>
            </p:cNvPr>
            <p:cNvGrpSpPr/>
            <p:nvPr/>
          </p:nvGrpSpPr>
          <p:grpSpPr>
            <a:xfrm>
              <a:off x="9580883" y="1752445"/>
              <a:ext cx="2370426" cy="1068951"/>
              <a:chOff x="9580883" y="1752445"/>
              <a:chExt cx="2370426" cy="106895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330DF0-CE03-DE47-9D10-46CC6CCE89CC}"/>
                  </a:ext>
                </a:extLst>
              </p:cNvPr>
              <p:cNvSpPr txBox="1"/>
              <p:nvPr/>
            </p:nvSpPr>
            <p:spPr>
              <a:xfrm>
                <a:off x="9580883" y="1752445"/>
                <a:ext cx="23704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:r>
                  <a:rPr lang="en-AU" sz="1400" b="1" dirty="0">
                    <a:ea typeface="Roboto" panose="02000000000000000000" pitchFamily="2" charset="0"/>
                    <a:cs typeface="Roboto Black" panose="02000000000000000000" pitchFamily="2" charset="0"/>
                  </a:rPr>
                  <a:t>Analysis 02</a:t>
                </a:r>
              </a:p>
            </p:txBody>
          </p:sp>
          <p:sp>
            <p:nvSpPr>
              <p:cNvPr id="32" name="Text Placeholder 32">
                <a:extLst>
                  <a:ext uri="{FF2B5EF4-FFF2-40B4-BE49-F238E27FC236}">
                    <a16:creationId xmlns:a16="http://schemas.microsoft.com/office/drawing/2014/main" id="{CFE1E40C-B049-F345-96FB-385E01F9B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0884" y="2029411"/>
                <a:ext cx="2029246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30" name="Shape 2619">
              <a:extLst>
                <a:ext uri="{FF2B5EF4-FFF2-40B4-BE49-F238E27FC236}">
                  <a16:creationId xmlns:a16="http://schemas.microsoft.com/office/drawing/2014/main" id="{DA89B012-DDC4-0C40-9D8C-2F90377AD97B}"/>
                </a:ext>
              </a:extLst>
            </p:cNvPr>
            <p:cNvSpPr/>
            <p:nvPr/>
          </p:nvSpPr>
          <p:spPr>
            <a:xfrm>
              <a:off x="8910167" y="1961544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A08883-6D0F-214C-BCBF-35562552EB5B}"/>
              </a:ext>
            </a:extLst>
          </p:cNvPr>
          <p:cNvGrpSpPr/>
          <p:nvPr/>
        </p:nvGrpSpPr>
        <p:grpSpPr>
          <a:xfrm>
            <a:off x="8468647" y="3251598"/>
            <a:ext cx="3041142" cy="1068951"/>
            <a:chOff x="8910167" y="3101853"/>
            <a:chExt cx="3041142" cy="106895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000801F-3BCA-EA40-A9F1-41610AC1E4F0}"/>
                </a:ext>
              </a:extLst>
            </p:cNvPr>
            <p:cNvGrpSpPr/>
            <p:nvPr/>
          </p:nvGrpSpPr>
          <p:grpSpPr>
            <a:xfrm>
              <a:off x="9580883" y="3101853"/>
              <a:ext cx="2370426" cy="1068951"/>
              <a:chOff x="9580883" y="3101853"/>
              <a:chExt cx="2370426" cy="1068951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AFAE87-72E3-E44C-B4A7-57D66EC6809D}"/>
                  </a:ext>
                </a:extLst>
              </p:cNvPr>
              <p:cNvSpPr txBox="1"/>
              <p:nvPr/>
            </p:nvSpPr>
            <p:spPr>
              <a:xfrm>
                <a:off x="9580883" y="3101853"/>
                <a:ext cx="237042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:r>
                  <a:rPr lang="en-AU" sz="1400" b="1" dirty="0">
                    <a:ea typeface="Roboto" panose="02000000000000000000" pitchFamily="2" charset="0"/>
                    <a:cs typeface="Roboto Black" panose="02000000000000000000" pitchFamily="2" charset="0"/>
                  </a:rPr>
                  <a:t>Analysis 04</a:t>
                </a:r>
              </a:p>
            </p:txBody>
          </p:sp>
          <p:sp>
            <p:nvSpPr>
              <p:cNvPr id="37" name="Text Placeholder 32">
                <a:extLst>
                  <a:ext uri="{FF2B5EF4-FFF2-40B4-BE49-F238E27FC236}">
                    <a16:creationId xmlns:a16="http://schemas.microsoft.com/office/drawing/2014/main" id="{1DF6C21D-385B-2A49-BCB0-E4086FB1E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80884" y="3378819"/>
                <a:ext cx="2029246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35" name="Shape 2620">
              <a:extLst>
                <a:ext uri="{FF2B5EF4-FFF2-40B4-BE49-F238E27FC236}">
                  <a16:creationId xmlns:a16="http://schemas.microsoft.com/office/drawing/2014/main" id="{69688932-3A8B-3D49-A559-14F5B7874949}"/>
                </a:ext>
              </a:extLst>
            </p:cNvPr>
            <p:cNvSpPr/>
            <p:nvPr/>
          </p:nvSpPr>
          <p:spPr>
            <a:xfrm>
              <a:off x="8910167" y="3309806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AD389D-B5F3-A843-A6C2-A37502B4AA2B}"/>
              </a:ext>
            </a:extLst>
          </p:cNvPr>
          <p:cNvGrpSpPr/>
          <p:nvPr/>
        </p:nvGrpSpPr>
        <p:grpSpPr>
          <a:xfrm>
            <a:off x="638056" y="1898116"/>
            <a:ext cx="2993758" cy="1068951"/>
            <a:chOff x="305495" y="1756967"/>
            <a:chExt cx="2993758" cy="106895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5BD049E-F22F-E540-BCFA-18E7682CDE5F}"/>
                </a:ext>
              </a:extLst>
            </p:cNvPr>
            <p:cNvGrpSpPr/>
            <p:nvPr/>
          </p:nvGrpSpPr>
          <p:grpSpPr>
            <a:xfrm>
              <a:off x="305495" y="1756967"/>
              <a:ext cx="2290564" cy="1068951"/>
              <a:chOff x="305495" y="1756967"/>
              <a:chExt cx="2290564" cy="106895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265DCB-D88C-AF44-9296-01550269F971}"/>
                  </a:ext>
                </a:extLst>
              </p:cNvPr>
              <p:cNvSpPr txBox="1"/>
              <p:nvPr/>
            </p:nvSpPr>
            <p:spPr>
              <a:xfrm flipH="1">
                <a:off x="305495" y="1756967"/>
                <a:ext cx="22905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:r>
                  <a:rPr lang="en-AU" sz="1400" b="1" dirty="0">
                    <a:ea typeface="Roboto" panose="02000000000000000000" pitchFamily="2" charset="0"/>
                    <a:cs typeface="Roboto Black" panose="02000000000000000000" pitchFamily="2" charset="0"/>
                  </a:rPr>
                  <a:t>Analysis 01</a:t>
                </a:r>
              </a:p>
            </p:txBody>
          </p:sp>
          <p:sp>
            <p:nvSpPr>
              <p:cNvPr id="42" name="Text Placeholder 32">
                <a:extLst>
                  <a:ext uri="{FF2B5EF4-FFF2-40B4-BE49-F238E27FC236}">
                    <a16:creationId xmlns:a16="http://schemas.microsoft.com/office/drawing/2014/main" id="{073ABC94-53EE-3941-B1AB-C1FC0B8EEDFE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10939" y="2033933"/>
                <a:ext cx="1985120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40" name="Shape 2570">
              <a:extLst>
                <a:ext uri="{FF2B5EF4-FFF2-40B4-BE49-F238E27FC236}">
                  <a16:creationId xmlns:a16="http://schemas.microsoft.com/office/drawing/2014/main" id="{D458BED5-F7CF-3B4D-ADFE-A51E94661FF6}"/>
                </a:ext>
              </a:extLst>
            </p:cNvPr>
            <p:cNvSpPr/>
            <p:nvPr/>
          </p:nvSpPr>
          <p:spPr>
            <a:xfrm>
              <a:off x="3019925" y="1967889"/>
              <a:ext cx="279328" cy="27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7654008-1343-6846-A42B-502CEC79F94D}"/>
              </a:ext>
            </a:extLst>
          </p:cNvPr>
          <p:cNvGrpSpPr/>
          <p:nvPr/>
        </p:nvGrpSpPr>
        <p:grpSpPr>
          <a:xfrm>
            <a:off x="638056" y="3247524"/>
            <a:ext cx="2992595" cy="1068951"/>
            <a:chOff x="305495" y="3106375"/>
            <a:chExt cx="2992595" cy="106895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D98D0C0-E03F-9842-80EF-2589663FAE96}"/>
                </a:ext>
              </a:extLst>
            </p:cNvPr>
            <p:cNvGrpSpPr/>
            <p:nvPr/>
          </p:nvGrpSpPr>
          <p:grpSpPr>
            <a:xfrm>
              <a:off x="305495" y="3106375"/>
              <a:ext cx="2290564" cy="1068951"/>
              <a:chOff x="305495" y="3106375"/>
              <a:chExt cx="2290564" cy="106895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9AE1744-29C4-904C-97B2-831BAF0AE82B}"/>
                  </a:ext>
                </a:extLst>
              </p:cNvPr>
              <p:cNvSpPr txBox="1"/>
              <p:nvPr/>
            </p:nvSpPr>
            <p:spPr>
              <a:xfrm flipH="1">
                <a:off x="305495" y="3106375"/>
                <a:ext cx="229056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just"/>
                <a:r>
                  <a:rPr lang="en-AU" sz="1400" b="1" dirty="0">
                    <a:ea typeface="Roboto" panose="02000000000000000000" pitchFamily="2" charset="0"/>
                    <a:cs typeface="Roboto Black" panose="02000000000000000000" pitchFamily="2" charset="0"/>
                  </a:rPr>
                  <a:t>Analysis 03</a:t>
                </a:r>
              </a:p>
            </p:txBody>
          </p:sp>
          <p:sp>
            <p:nvSpPr>
              <p:cNvPr id="47" name="Text Placeholder 32">
                <a:extLst>
                  <a:ext uri="{FF2B5EF4-FFF2-40B4-BE49-F238E27FC236}">
                    <a16:creationId xmlns:a16="http://schemas.microsoft.com/office/drawing/2014/main" id="{6AEBF0A8-D4D4-9D49-9475-4B2B84582B64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10939" y="3383341"/>
                <a:ext cx="1985120" cy="791985"/>
              </a:xfrm>
              <a:prstGeom prst="rect">
                <a:avLst/>
              </a:prstGeom>
            </p:spPr>
            <p:txBody>
              <a:bodyPr lIns="0" tIns="0" rIns="0" bIns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900" dirty="0" err="1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900" dirty="0">
                    <a:latin typeface="+mn-lt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45" name="Shape 2547">
              <a:extLst>
                <a:ext uri="{FF2B5EF4-FFF2-40B4-BE49-F238E27FC236}">
                  <a16:creationId xmlns:a16="http://schemas.microsoft.com/office/drawing/2014/main" id="{E6E2ADA4-02D0-6B49-9622-961302A0EC6B}"/>
                </a:ext>
              </a:extLst>
            </p:cNvPr>
            <p:cNvSpPr/>
            <p:nvPr/>
          </p:nvSpPr>
          <p:spPr>
            <a:xfrm>
              <a:off x="3018762" y="328933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73" y="17379"/>
                  </a:moveTo>
                  <a:lnTo>
                    <a:pt x="15643" y="14949"/>
                  </a:lnTo>
                  <a:cubicBezTo>
                    <a:pt x="16600" y="13832"/>
                    <a:pt x="17182" y="12386"/>
                    <a:pt x="17182" y="10800"/>
                  </a:cubicBezTo>
                  <a:cubicBezTo>
                    <a:pt x="17182" y="9214"/>
                    <a:pt x="16600" y="7767"/>
                    <a:pt x="15643" y="6651"/>
                  </a:cubicBezTo>
                  <a:lnTo>
                    <a:pt x="18073" y="4221"/>
                  </a:lnTo>
                  <a:cubicBezTo>
                    <a:pt x="19649" y="5963"/>
                    <a:pt x="20618" y="8266"/>
                    <a:pt x="20618" y="10800"/>
                  </a:cubicBezTo>
                  <a:cubicBezTo>
                    <a:pt x="20618" y="13335"/>
                    <a:pt x="19649" y="15637"/>
                    <a:pt x="18073" y="17379"/>
                  </a:cubicBezTo>
                  <a:moveTo>
                    <a:pt x="10800" y="20619"/>
                  </a:moveTo>
                  <a:cubicBezTo>
                    <a:pt x="8265" y="20619"/>
                    <a:pt x="5963" y="19650"/>
                    <a:pt x="4221" y="18073"/>
                  </a:cubicBezTo>
                  <a:lnTo>
                    <a:pt x="6651" y="15643"/>
                  </a:lnTo>
                  <a:cubicBezTo>
                    <a:pt x="7767" y="16600"/>
                    <a:pt x="9214" y="17182"/>
                    <a:pt x="10800" y="17182"/>
                  </a:cubicBezTo>
                  <a:cubicBezTo>
                    <a:pt x="12386" y="17182"/>
                    <a:pt x="13833" y="16600"/>
                    <a:pt x="14949" y="15643"/>
                  </a:cubicBezTo>
                  <a:lnTo>
                    <a:pt x="17379" y="18073"/>
                  </a:lnTo>
                  <a:cubicBezTo>
                    <a:pt x="15637" y="19650"/>
                    <a:pt x="13334" y="20619"/>
                    <a:pt x="10800" y="20619"/>
                  </a:cubicBezTo>
                  <a:moveTo>
                    <a:pt x="982" y="10800"/>
                  </a:moveTo>
                  <a:cubicBezTo>
                    <a:pt x="982" y="8266"/>
                    <a:pt x="1950" y="5963"/>
                    <a:pt x="3527" y="4221"/>
                  </a:cubicBezTo>
                  <a:lnTo>
                    <a:pt x="5957" y="6651"/>
                  </a:lnTo>
                  <a:cubicBezTo>
                    <a:pt x="4999" y="7767"/>
                    <a:pt x="4418" y="9214"/>
                    <a:pt x="4418" y="10800"/>
                  </a:cubicBezTo>
                  <a:cubicBezTo>
                    <a:pt x="4418" y="12386"/>
                    <a:pt x="4999" y="13832"/>
                    <a:pt x="5957" y="14949"/>
                  </a:cubicBezTo>
                  <a:lnTo>
                    <a:pt x="3527" y="17379"/>
                  </a:lnTo>
                  <a:cubicBezTo>
                    <a:pt x="1950" y="15637"/>
                    <a:pt x="982" y="13335"/>
                    <a:pt x="982" y="10800"/>
                  </a:cubicBezTo>
                  <a:moveTo>
                    <a:pt x="16200" y="10800"/>
                  </a:move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7" y="16200"/>
                    <a:pt x="5400" y="13782"/>
                    <a:pt x="5400" y="10800"/>
                  </a:cubicBez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200" y="7817"/>
                    <a:pt x="16200" y="10800"/>
                  </a:cubicBezTo>
                  <a:moveTo>
                    <a:pt x="10800" y="982"/>
                  </a:moveTo>
                  <a:cubicBezTo>
                    <a:pt x="13334" y="982"/>
                    <a:pt x="15637" y="1950"/>
                    <a:pt x="17379" y="3527"/>
                  </a:cubicBezTo>
                  <a:lnTo>
                    <a:pt x="14949" y="5957"/>
                  </a:lnTo>
                  <a:cubicBezTo>
                    <a:pt x="13832" y="4999"/>
                    <a:pt x="12386" y="4418"/>
                    <a:pt x="10800" y="4418"/>
                  </a:cubicBezTo>
                  <a:cubicBezTo>
                    <a:pt x="9214" y="4418"/>
                    <a:pt x="7767" y="4999"/>
                    <a:pt x="6651" y="5957"/>
                  </a:cubicBezTo>
                  <a:lnTo>
                    <a:pt x="4221" y="3527"/>
                  </a:lnTo>
                  <a:cubicBezTo>
                    <a:pt x="5963" y="1950"/>
                    <a:pt x="8265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algn="just"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FE2D3D-0355-5806-C6A4-0773017AAC60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272425-0CD1-3349-5E98-BCB248378E23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0E1E00-C207-8B75-6F9A-943F7D4B5D27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12A9614-1EFD-C04F-A991-FCD80B23511B}"/>
              </a:ext>
            </a:extLst>
          </p:cNvPr>
          <p:cNvGrpSpPr/>
          <p:nvPr/>
        </p:nvGrpSpPr>
        <p:grpSpPr>
          <a:xfrm>
            <a:off x="6448597" y="1928808"/>
            <a:ext cx="4792564" cy="4936435"/>
            <a:chOff x="1377321" y="2464222"/>
            <a:chExt cx="8260597" cy="85085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6C2096-18AB-D64A-87AD-A58D36F05486}"/>
                </a:ext>
              </a:extLst>
            </p:cNvPr>
            <p:cNvGrpSpPr/>
            <p:nvPr/>
          </p:nvGrpSpPr>
          <p:grpSpPr>
            <a:xfrm flipH="1">
              <a:off x="6108905" y="7497464"/>
              <a:ext cx="3045912" cy="3475336"/>
              <a:chOff x="2205192" y="7497464"/>
              <a:chExt cx="3045912" cy="3475336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E5F5248F-7683-F94C-9D9E-5F9E00A1A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2" y="7497464"/>
                <a:ext cx="1106016" cy="1106016"/>
              </a:xfrm>
              <a:custGeom>
                <a:avLst/>
                <a:gdLst>
                  <a:gd name="T0" fmla="*/ 2211 w 2216"/>
                  <a:gd name="T1" fmla="*/ 1223 h 2217"/>
                  <a:gd name="T2" fmla="*/ 2181 w 2216"/>
                  <a:gd name="T3" fmla="*/ 1386 h 2217"/>
                  <a:gd name="T4" fmla="*/ 2129 w 2216"/>
                  <a:gd name="T5" fmla="*/ 1540 h 2217"/>
                  <a:gd name="T6" fmla="*/ 2055 w 2216"/>
                  <a:gd name="T7" fmla="*/ 1684 h 2217"/>
                  <a:gd name="T8" fmla="*/ 1963 w 2216"/>
                  <a:gd name="T9" fmla="*/ 1814 h 2217"/>
                  <a:gd name="T10" fmla="*/ 1853 w 2216"/>
                  <a:gd name="T11" fmla="*/ 1930 h 2217"/>
                  <a:gd name="T12" fmla="*/ 1727 w 2216"/>
                  <a:gd name="T13" fmla="*/ 2029 h 2217"/>
                  <a:gd name="T14" fmla="*/ 1588 w 2216"/>
                  <a:gd name="T15" fmla="*/ 2109 h 2217"/>
                  <a:gd name="T16" fmla="*/ 1438 w 2216"/>
                  <a:gd name="T17" fmla="*/ 2168 h 2217"/>
                  <a:gd name="T18" fmla="*/ 1277 w 2216"/>
                  <a:gd name="T19" fmla="*/ 2205 h 2217"/>
                  <a:gd name="T20" fmla="*/ 1108 w 2216"/>
                  <a:gd name="T21" fmla="*/ 2217 h 2217"/>
                  <a:gd name="T22" fmla="*/ 939 w 2216"/>
                  <a:gd name="T23" fmla="*/ 2205 h 2217"/>
                  <a:gd name="T24" fmla="*/ 778 w 2216"/>
                  <a:gd name="T25" fmla="*/ 2168 h 2217"/>
                  <a:gd name="T26" fmla="*/ 628 w 2216"/>
                  <a:gd name="T27" fmla="*/ 2109 h 2217"/>
                  <a:gd name="T28" fmla="*/ 488 w 2216"/>
                  <a:gd name="T29" fmla="*/ 2029 h 2217"/>
                  <a:gd name="T30" fmla="*/ 363 w 2216"/>
                  <a:gd name="T31" fmla="*/ 1930 h 2217"/>
                  <a:gd name="T32" fmla="*/ 253 w 2216"/>
                  <a:gd name="T33" fmla="*/ 1814 h 2217"/>
                  <a:gd name="T34" fmla="*/ 161 w 2216"/>
                  <a:gd name="T35" fmla="*/ 1684 h 2217"/>
                  <a:gd name="T36" fmla="*/ 87 w 2216"/>
                  <a:gd name="T37" fmla="*/ 1540 h 2217"/>
                  <a:gd name="T38" fmla="*/ 35 w 2216"/>
                  <a:gd name="T39" fmla="*/ 1386 h 2217"/>
                  <a:gd name="T40" fmla="*/ 5 w 2216"/>
                  <a:gd name="T41" fmla="*/ 1223 h 2217"/>
                  <a:gd name="T42" fmla="*/ 1 w 2216"/>
                  <a:gd name="T43" fmla="*/ 1052 h 2217"/>
                  <a:gd name="T44" fmla="*/ 22 w 2216"/>
                  <a:gd name="T45" fmla="*/ 885 h 2217"/>
                  <a:gd name="T46" fmla="*/ 67 w 2216"/>
                  <a:gd name="T47" fmla="*/ 727 h 2217"/>
                  <a:gd name="T48" fmla="*/ 133 w 2216"/>
                  <a:gd name="T49" fmla="*/ 581 h 2217"/>
                  <a:gd name="T50" fmla="*/ 220 w 2216"/>
                  <a:gd name="T51" fmla="*/ 445 h 2217"/>
                  <a:gd name="T52" fmla="*/ 325 w 2216"/>
                  <a:gd name="T53" fmla="*/ 325 h 2217"/>
                  <a:gd name="T54" fmla="*/ 445 w 2216"/>
                  <a:gd name="T55" fmla="*/ 221 h 2217"/>
                  <a:gd name="T56" fmla="*/ 580 w 2216"/>
                  <a:gd name="T57" fmla="*/ 134 h 2217"/>
                  <a:gd name="T58" fmla="*/ 727 w 2216"/>
                  <a:gd name="T59" fmla="*/ 67 h 2217"/>
                  <a:gd name="T60" fmla="*/ 884 w 2216"/>
                  <a:gd name="T61" fmla="*/ 22 h 2217"/>
                  <a:gd name="T62" fmla="*/ 1050 w 2216"/>
                  <a:gd name="T63" fmla="*/ 1 h 2217"/>
                  <a:gd name="T64" fmla="*/ 1221 w 2216"/>
                  <a:gd name="T65" fmla="*/ 5 h 2217"/>
                  <a:gd name="T66" fmla="*/ 1385 w 2216"/>
                  <a:gd name="T67" fmla="*/ 35 h 2217"/>
                  <a:gd name="T68" fmla="*/ 1539 w 2216"/>
                  <a:gd name="T69" fmla="*/ 87 h 2217"/>
                  <a:gd name="T70" fmla="*/ 1683 w 2216"/>
                  <a:gd name="T71" fmla="*/ 161 h 2217"/>
                  <a:gd name="T72" fmla="*/ 1812 w 2216"/>
                  <a:gd name="T73" fmla="*/ 254 h 2217"/>
                  <a:gd name="T74" fmla="*/ 1928 w 2216"/>
                  <a:gd name="T75" fmla="*/ 363 h 2217"/>
                  <a:gd name="T76" fmla="*/ 2026 w 2216"/>
                  <a:gd name="T77" fmla="*/ 489 h 2217"/>
                  <a:gd name="T78" fmla="*/ 2106 w 2216"/>
                  <a:gd name="T79" fmla="*/ 628 h 2217"/>
                  <a:gd name="T80" fmla="*/ 2166 w 2216"/>
                  <a:gd name="T81" fmla="*/ 780 h 2217"/>
                  <a:gd name="T82" fmla="*/ 2203 w 2216"/>
                  <a:gd name="T83" fmla="*/ 940 h 2217"/>
                  <a:gd name="T84" fmla="*/ 2216 w 2216"/>
                  <a:gd name="T85" fmla="*/ 1109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16" h="2217">
                    <a:moveTo>
                      <a:pt x="2216" y="1109"/>
                    </a:moveTo>
                    <a:lnTo>
                      <a:pt x="2215" y="1166"/>
                    </a:lnTo>
                    <a:lnTo>
                      <a:pt x="2211" y="1223"/>
                    </a:lnTo>
                    <a:lnTo>
                      <a:pt x="2203" y="1278"/>
                    </a:lnTo>
                    <a:lnTo>
                      <a:pt x="2193" y="1332"/>
                    </a:lnTo>
                    <a:lnTo>
                      <a:pt x="2181" y="1386"/>
                    </a:lnTo>
                    <a:lnTo>
                      <a:pt x="2166" y="1439"/>
                    </a:lnTo>
                    <a:lnTo>
                      <a:pt x="2149" y="1490"/>
                    </a:lnTo>
                    <a:lnTo>
                      <a:pt x="2129" y="1540"/>
                    </a:lnTo>
                    <a:lnTo>
                      <a:pt x="2106" y="1590"/>
                    </a:lnTo>
                    <a:lnTo>
                      <a:pt x="2083" y="1637"/>
                    </a:lnTo>
                    <a:lnTo>
                      <a:pt x="2055" y="1684"/>
                    </a:lnTo>
                    <a:lnTo>
                      <a:pt x="2026" y="1729"/>
                    </a:lnTo>
                    <a:lnTo>
                      <a:pt x="1996" y="1772"/>
                    </a:lnTo>
                    <a:lnTo>
                      <a:pt x="1963" y="1814"/>
                    </a:lnTo>
                    <a:lnTo>
                      <a:pt x="1928" y="1854"/>
                    </a:lnTo>
                    <a:lnTo>
                      <a:pt x="1891" y="1893"/>
                    </a:lnTo>
                    <a:lnTo>
                      <a:pt x="1853" y="1930"/>
                    </a:lnTo>
                    <a:lnTo>
                      <a:pt x="1812" y="1965"/>
                    </a:lnTo>
                    <a:lnTo>
                      <a:pt x="1771" y="1998"/>
                    </a:lnTo>
                    <a:lnTo>
                      <a:pt x="1727" y="2029"/>
                    </a:lnTo>
                    <a:lnTo>
                      <a:pt x="1683" y="2058"/>
                    </a:lnTo>
                    <a:lnTo>
                      <a:pt x="1636" y="2084"/>
                    </a:lnTo>
                    <a:lnTo>
                      <a:pt x="1588" y="2109"/>
                    </a:lnTo>
                    <a:lnTo>
                      <a:pt x="1539" y="2131"/>
                    </a:lnTo>
                    <a:lnTo>
                      <a:pt x="1489" y="2150"/>
                    </a:lnTo>
                    <a:lnTo>
                      <a:pt x="1438" y="2168"/>
                    </a:lnTo>
                    <a:lnTo>
                      <a:pt x="1385" y="2183"/>
                    </a:lnTo>
                    <a:lnTo>
                      <a:pt x="1331" y="2195"/>
                    </a:lnTo>
                    <a:lnTo>
                      <a:pt x="1277" y="2205"/>
                    </a:lnTo>
                    <a:lnTo>
                      <a:pt x="1221" y="2212"/>
                    </a:lnTo>
                    <a:lnTo>
                      <a:pt x="1165" y="2216"/>
                    </a:lnTo>
                    <a:lnTo>
                      <a:pt x="1108" y="2217"/>
                    </a:lnTo>
                    <a:lnTo>
                      <a:pt x="1050" y="2216"/>
                    </a:lnTo>
                    <a:lnTo>
                      <a:pt x="995" y="2212"/>
                    </a:lnTo>
                    <a:lnTo>
                      <a:pt x="939" y="2205"/>
                    </a:lnTo>
                    <a:lnTo>
                      <a:pt x="884" y="2195"/>
                    </a:lnTo>
                    <a:lnTo>
                      <a:pt x="831" y="2183"/>
                    </a:lnTo>
                    <a:lnTo>
                      <a:pt x="778" y="2168"/>
                    </a:lnTo>
                    <a:lnTo>
                      <a:pt x="727" y="2150"/>
                    </a:lnTo>
                    <a:lnTo>
                      <a:pt x="677" y="2131"/>
                    </a:lnTo>
                    <a:lnTo>
                      <a:pt x="628" y="2109"/>
                    </a:lnTo>
                    <a:lnTo>
                      <a:pt x="580" y="2084"/>
                    </a:lnTo>
                    <a:lnTo>
                      <a:pt x="533" y="2058"/>
                    </a:lnTo>
                    <a:lnTo>
                      <a:pt x="488" y="2029"/>
                    </a:lnTo>
                    <a:lnTo>
                      <a:pt x="445" y="1998"/>
                    </a:lnTo>
                    <a:lnTo>
                      <a:pt x="403" y="1965"/>
                    </a:lnTo>
                    <a:lnTo>
                      <a:pt x="363" y="1930"/>
                    </a:lnTo>
                    <a:lnTo>
                      <a:pt x="325" y="1893"/>
                    </a:lnTo>
                    <a:lnTo>
                      <a:pt x="287" y="1854"/>
                    </a:lnTo>
                    <a:lnTo>
                      <a:pt x="253" y="1814"/>
                    </a:lnTo>
                    <a:lnTo>
                      <a:pt x="220" y="1772"/>
                    </a:lnTo>
                    <a:lnTo>
                      <a:pt x="189" y="1729"/>
                    </a:lnTo>
                    <a:lnTo>
                      <a:pt x="161" y="1684"/>
                    </a:lnTo>
                    <a:lnTo>
                      <a:pt x="133" y="1637"/>
                    </a:lnTo>
                    <a:lnTo>
                      <a:pt x="108" y="1590"/>
                    </a:lnTo>
                    <a:lnTo>
                      <a:pt x="87" y="1540"/>
                    </a:lnTo>
                    <a:lnTo>
                      <a:pt x="67" y="1490"/>
                    </a:lnTo>
                    <a:lnTo>
                      <a:pt x="50" y="1439"/>
                    </a:lnTo>
                    <a:lnTo>
                      <a:pt x="35" y="1386"/>
                    </a:lnTo>
                    <a:lnTo>
                      <a:pt x="22" y="1332"/>
                    </a:lnTo>
                    <a:lnTo>
                      <a:pt x="13" y="1278"/>
                    </a:lnTo>
                    <a:lnTo>
                      <a:pt x="5" y="1223"/>
                    </a:lnTo>
                    <a:lnTo>
                      <a:pt x="1" y="1166"/>
                    </a:lnTo>
                    <a:lnTo>
                      <a:pt x="0" y="1109"/>
                    </a:lnTo>
                    <a:lnTo>
                      <a:pt x="1" y="1052"/>
                    </a:lnTo>
                    <a:lnTo>
                      <a:pt x="5" y="996"/>
                    </a:lnTo>
                    <a:lnTo>
                      <a:pt x="13" y="940"/>
                    </a:lnTo>
                    <a:lnTo>
                      <a:pt x="22" y="885"/>
                    </a:lnTo>
                    <a:lnTo>
                      <a:pt x="35" y="832"/>
                    </a:lnTo>
                    <a:lnTo>
                      <a:pt x="50" y="780"/>
                    </a:lnTo>
                    <a:lnTo>
                      <a:pt x="67" y="727"/>
                    </a:lnTo>
                    <a:lnTo>
                      <a:pt x="87" y="677"/>
                    </a:lnTo>
                    <a:lnTo>
                      <a:pt x="108" y="628"/>
                    </a:lnTo>
                    <a:lnTo>
                      <a:pt x="133" y="581"/>
                    </a:lnTo>
                    <a:lnTo>
                      <a:pt x="161" y="534"/>
                    </a:lnTo>
                    <a:lnTo>
                      <a:pt x="189" y="489"/>
                    </a:lnTo>
                    <a:lnTo>
                      <a:pt x="220" y="445"/>
                    </a:lnTo>
                    <a:lnTo>
                      <a:pt x="253" y="404"/>
                    </a:lnTo>
                    <a:lnTo>
                      <a:pt x="287" y="363"/>
                    </a:lnTo>
                    <a:lnTo>
                      <a:pt x="325" y="325"/>
                    </a:lnTo>
                    <a:lnTo>
                      <a:pt x="363" y="288"/>
                    </a:lnTo>
                    <a:lnTo>
                      <a:pt x="403" y="254"/>
                    </a:lnTo>
                    <a:lnTo>
                      <a:pt x="445" y="221"/>
                    </a:lnTo>
                    <a:lnTo>
                      <a:pt x="488" y="190"/>
                    </a:lnTo>
                    <a:lnTo>
                      <a:pt x="533" y="161"/>
                    </a:lnTo>
                    <a:lnTo>
                      <a:pt x="580" y="134"/>
                    </a:lnTo>
                    <a:lnTo>
                      <a:pt x="628" y="110"/>
                    </a:lnTo>
                    <a:lnTo>
                      <a:pt x="677" y="87"/>
                    </a:lnTo>
                    <a:lnTo>
                      <a:pt x="727" y="67"/>
                    </a:lnTo>
                    <a:lnTo>
                      <a:pt x="778" y="50"/>
                    </a:lnTo>
                    <a:lnTo>
                      <a:pt x="831" y="35"/>
                    </a:lnTo>
                    <a:lnTo>
                      <a:pt x="884" y="22"/>
                    </a:lnTo>
                    <a:lnTo>
                      <a:pt x="939" y="13"/>
                    </a:lnTo>
                    <a:lnTo>
                      <a:pt x="995" y="5"/>
                    </a:lnTo>
                    <a:lnTo>
                      <a:pt x="1050" y="1"/>
                    </a:lnTo>
                    <a:lnTo>
                      <a:pt x="1108" y="0"/>
                    </a:lnTo>
                    <a:lnTo>
                      <a:pt x="1165" y="1"/>
                    </a:lnTo>
                    <a:lnTo>
                      <a:pt x="1221" y="5"/>
                    </a:lnTo>
                    <a:lnTo>
                      <a:pt x="1277" y="13"/>
                    </a:lnTo>
                    <a:lnTo>
                      <a:pt x="1331" y="22"/>
                    </a:lnTo>
                    <a:lnTo>
                      <a:pt x="1385" y="35"/>
                    </a:lnTo>
                    <a:lnTo>
                      <a:pt x="1438" y="50"/>
                    </a:lnTo>
                    <a:lnTo>
                      <a:pt x="1489" y="67"/>
                    </a:lnTo>
                    <a:lnTo>
                      <a:pt x="1539" y="87"/>
                    </a:lnTo>
                    <a:lnTo>
                      <a:pt x="1588" y="110"/>
                    </a:lnTo>
                    <a:lnTo>
                      <a:pt x="1636" y="134"/>
                    </a:lnTo>
                    <a:lnTo>
                      <a:pt x="1683" y="161"/>
                    </a:lnTo>
                    <a:lnTo>
                      <a:pt x="1727" y="190"/>
                    </a:lnTo>
                    <a:lnTo>
                      <a:pt x="1771" y="221"/>
                    </a:lnTo>
                    <a:lnTo>
                      <a:pt x="1812" y="254"/>
                    </a:lnTo>
                    <a:lnTo>
                      <a:pt x="1853" y="288"/>
                    </a:lnTo>
                    <a:lnTo>
                      <a:pt x="1891" y="325"/>
                    </a:lnTo>
                    <a:lnTo>
                      <a:pt x="1928" y="363"/>
                    </a:lnTo>
                    <a:lnTo>
                      <a:pt x="1963" y="404"/>
                    </a:lnTo>
                    <a:lnTo>
                      <a:pt x="1996" y="445"/>
                    </a:lnTo>
                    <a:lnTo>
                      <a:pt x="2026" y="489"/>
                    </a:lnTo>
                    <a:lnTo>
                      <a:pt x="2055" y="534"/>
                    </a:lnTo>
                    <a:lnTo>
                      <a:pt x="2083" y="581"/>
                    </a:lnTo>
                    <a:lnTo>
                      <a:pt x="2106" y="628"/>
                    </a:lnTo>
                    <a:lnTo>
                      <a:pt x="2129" y="677"/>
                    </a:lnTo>
                    <a:lnTo>
                      <a:pt x="2149" y="727"/>
                    </a:lnTo>
                    <a:lnTo>
                      <a:pt x="2166" y="780"/>
                    </a:lnTo>
                    <a:lnTo>
                      <a:pt x="2181" y="832"/>
                    </a:lnTo>
                    <a:lnTo>
                      <a:pt x="2193" y="885"/>
                    </a:lnTo>
                    <a:lnTo>
                      <a:pt x="2203" y="940"/>
                    </a:lnTo>
                    <a:lnTo>
                      <a:pt x="2211" y="996"/>
                    </a:lnTo>
                    <a:lnTo>
                      <a:pt x="2215" y="1052"/>
                    </a:lnTo>
                    <a:lnTo>
                      <a:pt x="2216" y="1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4">
                <a:extLst>
                  <a:ext uri="{FF2B5EF4-FFF2-40B4-BE49-F238E27FC236}">
                    <a16:creationId xmlns:a16="http://schemas.microsoft.com/office/drawing/2014/main" id="{A4779606-B13D-2B44-BB16-0202DA68E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422" y="8578513"/>
                <a:ext cx="122337" cy="97619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7706825C-4187-8340-9794-49FE8F99E9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9422" y="9554702"/>
                <a:ext cx="339544" cy="339544"/>
              </a:xfrm>
              <a:custGeom>
                <a:avLst/>
                <a:gdLst>
                  <a:gd name="T0" fmla="*/ 247 w 683"/>
                  <a:gd name="T1" fmla="*/ 22 h 681"/>
                  <a:gd name="T2" fmla="*/ 252 w 683"/>
                  <a:gd name="T3" fmla="*/ 66 h 681"/>
                  <a:gd name="T4" fmla="*/ 261 w 683"/>
                  <a:gd name="T5" fmla="*/ 108 h 681"/>
                  <a:gd name="T6" fmla="*/ 273 w 683"/>
                  <a:gd name="T7" fmla="*/ 149 h 681"/>
                  <a:gd name="T8" fmla="*/ 290 w 683"/>
                  <a:gd name="T9" fmla="*/ 188 h 681"/>
                  <a:gd name="T10" fmla="*/ 310 w 683"/>
                  <a:gd name="T11" fmla="*/ 225 h 681"/>
                  <a:gd name="T12" fmla="*/ 334 w 683"/>
                  <a:gd name="T13" fmla="*/ 260 h 681"/>
                  <a:gd name="T14" fmla="*/ 360 w 683"/>
                  <a:gd name="T15" fmla="*/ 293 h 681"/>
                  <a:gd name="T16" fmla="*/ 200 w 683"/>
                  <a:gd name="T17" fmla="*/ 482 h 681"/>
                  <a:gd name="T18" fmla="*/ 157 w 683"/>
                  <a:gd name="T19" fmla="*/ 433 h 681"/>
                  <a:gd name="T20" fmla="*/ 117 w 683"/>
                  <a:gd name="T21" fmla="*/ 381 h 681"/>
                  <a:gd name="T22" fmla="*/ 83 w 683"/>
                  <a:gd name="T23" fmla="*/ 324 h 681"/>
                  <a:gd name="T24" fmla="*/ 55 w 683"/>
                  <a:gd name="T25" fmla="*/ 265 h 681"/>
                  <a:gd name="T26" fmla="*/ 31 w 683"/>
                  <a:gd name="T27" fmla="*/ 202 h 681"/>
                  <a:gd name="T28" fmla="*/ 14 w 683"/>
                  <a:gd name="T29" fmla="*/ 137 h 681"/>
                  <a:gd name="T30" fmla="*/ 5 w 683"/>
                  <a:gd name="T31" fmla="*/ 69 h 681"/>
                  <a:gd name="T32" fmla="*/ 0 w 683"/>
                  <a:gd name="T33" fmla="*/ 0 h 681"/>
                  <a:gd name="T34" fmla="*/ 374 w 683"/>
                  <a:gd name="T35" fmla="*/ 307 h 681"/>
                  <a:gd name="T36" fmla="*/ 406 w 683"/>
                  <a:gd name="T37" fmla="*/ 335 h 681"/>
                  <a:gd name="T38" fmla="*/ 439 w 683"/>
                  <a:gd name="T39" fmla="*/ 361 h 681"/>
                  <a:gd name="T40" fmla="*/ 475 w 683"/>
                  <a:gd name="T41" fmla="*/ 382 h 681"/>
                  <a:gd name="T42" fmla="*/ 513 w 683"/>
                  <a:gd name="T43" fmla="*/ 401 h 681"/>
                  <a:gd name="T44" fmla="*/ 553 w 683"/>
                  <a:gd name="T45" fmla="*/ 415 h 681"/>
                  <a:gd name="T46" fmla="*/ 594 w 683"/>
                  <a:gd name="T47" fmla="*/ 426 h 681"/>
                  <a:gd name="T48" fmla="*/ 638 w 683"/>
                  <a:gd name="T49" fmla="*/ 433 h 681"/>
                  <a:gd name="T50" fmla="*/ 683 w 683"/>
                  <a:gd name="T51" fmla="*/ 435 h 681"/>
                  <a:gd name="T52" fmla="*/ 648 w 683"/>
                  <a:gd name="T53" fmla="*/ 680 h 681"/>
                  <a:gd name="T54" fmla="*/ 578 w 683"/>
                  <a:gd name="T55" fmla="*/ 674 h 681"/>
                  <a:gd name="T56" fmla="*/ 512 w 683"/>
                  <a:gd name="T57" fmla="*/ 660 h 681"/>
                  <a:gd name="T58" fmla="*/ 448 w 683"/>
                  <a:gd name="T59" fmla="*/ 640 h 681"/>
                  <a:gd name="T60" fmla="*/ 387 w 683"/>
                  <a:gd name="T61" fmla="*/ 614 h 681"/>
                  <a:gd name="T62" fmla="*/ 329 w 683"/>
                  <a:gd name="T63" fmla="*/ 582 h 681"/>
                  <a:gd name="T64" fmla="*/ 275 w 683"/>
                  <a:gd name="T65" fmla="*/ 546 h 681"/>
                  <a:gd name="T66" fmla="*/ 224 w 683"/>
                  <a:gd name="T67" fmla="*/ 504 h 681"/>
                  <a:gd name="T68" fmla="*/ 374 w 683"/>
                  <a:gd name="T69" fmla="*/ 30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3" h="681">
                    <a:moveTo>
                      <a:pt x="247" y="0"/>
                    </a:moveTo>
                    <a:lnTo>
                      <a:pt x="247" y="22"/>
                    </a:lnTo>
                    <a:lnTo>
                      <a:pt x="249" y="44"/>
                    </a:lnTo>
                    <a:lnTo>
                      <a:pt x="252" y="66"/>
                    </a:lnTo>
                    <a:lnTo>
                      <a:pt x="256" y="87"/>
                    </a:lnTo>
                    <a:lnTo>
                      <a:pt x="261" y="108"/>
                    </a:lnTo>
                    <a:lnTo>
                      <a:pt x="266" y="129"/>
                    </a:lnTo>
                    <a:lnTo>
                      <a:pt x="273" y="149"/>
                    </a:lnTo>
                    <a:lnTo>
                      <a:pt x="281" y="169"/>
                    </a:lnTo>
                    <a:lnTo>
                      <a:pt x="290" y="188"/>
                    </a:lnTo>
                    <a:lnTo>
                      <a:pt x="299" y="207"/>
                    </a:lnTo>
                    <a:lnTo>
                      <a:pt x="310" y="225"/>
                    </a:lnTo>
                    <a:lnTo>
                      <a:pt x="322" y="242"/>
                    </a:lnTo>
                    <a:lnTo>
                      <a:pt x="334" y="260"/>
                    </a:lnTo>
                    <a:lnTo>
                      <a:pt x="346" y="277"/>
                    </a:lnTo>
                    <a:lnTo>
                      <a:pt x="360" y="293"/>
                    </a:lnTo>
                    <a:lnTo>
                      <a:pt x="374" y="307"/>
                    </a:lnTo>
                    <a:lnTo>
                      <a:pt x="200" y="482"/>
                    </a:lnTo>
                    <a:lnTo>
                      <a:pt x="178" y="458"/>
                    </a:lnTo>
                    <a:lnTo>
                      <a:pt x="157" y="433"/>
                    </a:lnTo>
                    <a:lnTo>
                      <a:pt x="137" y="408"/>
                    </a:lnTo>
                    <a:lnTo>
                      <a:pt x="117" y="381"/>
                    </a:lnTo>
                    <a:lnTo>
                      <a:pt x="99" y="353"/>
                    </a:lnTo>
                    <a:lnTo>
                      <a:pt x="83" y="324"/>
                    </a:lnTo>
                    <a:lnTo>
                      <a:pt x="67" y="295"/>
                    </a:lnTo>
                    <a:lnTo>
                      <a:pt x="55" y="265"/>
                    </a:lnTo>
                    <a:lnTo>
                      <a:pt x="42" y="234"/>
                    </a:lnTo>
                    <a:lnTo>
                      <a:pt x="31" y="202"/>
                    </a:lnTo>
                    <a:lnTo>
                      <a:pt x="22" y="170"/>
                    </a:lnTo>
                    <a:lnTo>
                      <a:pt x="14" y="137"/>
                    </a:lnTo>
                    <a:lnTo>
                      <a:pt x="9" y="103"/>
                    </a:lnTo>
                    <a:lnTo>
                      <a:pt x="5" y="69"/>
                    </a:lnTo>
                    <a:lnTo>
                      <a:pt x="1" y="35"/>
                    </a:lnTo>
                    <a:lnTo>
                      <a:pt x="0" y="0"/>
                    </a:lnTo>
                    <a:lnTo>
                      <a:pt x="247" y="0"/>
                    </a:lnTo>
                    <a:close/>
                    <a:moveTo>
                      <a:pt x="374" y="307"/>
                    </a:moveTo>
                    <a:lnTo>
                      <a:pt x="390" y="322"/>
                    </a:lnTo>
                    <a:lnTo>
                      <a:pt x="406" y="335"/>
                    </a:lnTo>
                    <a:lnTo>
                      <a:pt x="422" y="349"/>
                    </a:lnTo>
                    <a:lnTo>
                      <a:pt x="439" y="361"/>
                    </a:lnTo>
                    <a:lnTo>
                      <a:pt x="457" y="372"/>
                    </a:lnTo>
                    <a:lnTo>
                      <a:pt x="475" y="382"/>
                    </a:lnTo>
                    <a:lnTo>
                      <a:pt x="493" y="392"/>
                    </a:lnTo>
                    <a:lnTo>
                      <a:pt x="513" y="401"/>
                    </a:lnTo>
                    <a:lnTo>
                      <a:pt x="533" y="409"/>
                    </a:lnTo>
                    <a:lnTo>
                      <a:pt x="553" y="415"/>
                    </a:lnTo>
                    <a:lnTo>
                      <a:pt x="574" y="421"/>
                    </a:lnTo>
                    <a:lnTo>
                      <a:pt x="594" y="426"/>
                    </a:lnTo>
                    <a:lnTo>
                      <a:pt x="616" y="430"/>
                    </a:lnTo>
                    <a:lnTo>
                      <a:pt x="638" y="433"/>
                    </a:lnTo>
                    <a:lnTo>
                      <a:pt x="660" y="434"/>
                    </a:lnTo>
                    <a:lnTo>
                      <a:pt x="683" y="435"/>
                    </a:lnTo>
                    <a:lnTo>
                      <a:pt x="683" y="681"/>
                    </a:lnTo>
                    <a:lnTo>
                      <a:pt x="648" y="680"/>
                    </a:lnTo>
                    <a:lnTo>
                      <a:pt x="612" y="678"/>
                    </a:lnTo>
                    <a:lnTo>
                      <a:pt x="578" y="674"/>
                    </a:lnTo>
                    <a:lnTo>
                      <a:pt x="545" y="667"/>
                    </a:lnTo>
                    <a:lnTo>
                      <a:pt x="512" y="660"/>
                    </a:lnTo>
                    <a:lnTo>
                      <a:pt x="479" y="650"/>
                    </a:lnTo>
                    <a:lnTo>
                      <a:pt x="448" y="640"/>
                    </a:lnTo>
                    <a:lnTo>
                      <a:pt x="417" y="628"/>
                    </a:lnTo>
                    <a:lnTo>
                      <a:pt x="387" y="614"/>
                    </a:lnTo>
                    <a:lnTo>
                      <a:pt x="357" y="599"/>
                    </a:lnTo>
                    <a:lnTo>
                      <a:pt x="329" y="582"/>
                    </a:lnTo>
                    <a:lnTo>
                      <a:pt x="302" y="565"/>
                    </a:lnTo>
                    <a:lnTo>
                      <a:pt x="275" y="546"/>
                    </a:lnTo>
                    <a:lnTo>
                      <a:pt x="248" y="526"/>
                    </a:lnTo>
                    <a:lnTo>
                      <a:pt x="224" y="504"/>
                    </a:lnTo>
                    <a:lnTo>
                      <a:pt x="200" y="482"/>
                    </a:lnTo>
                    <a:lnTo>
                      <a:pt x="374" y="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6">
                <a:extLst>
                  <a:ext uri="{FF2B5EF4-FFF2-40B4-BE49-F238E27FC236}">
                    <a16:creationId xmlns:a16="http://schemas.microsoft.com/office/drawing/2014/main" id="{FF49B4CC-5A76-1644-B4C2-A01A172F0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967" y="9771911"/>
                <a:ext cx="1792593" cy="1223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7">
                <a:extLst>
                  <a:ext uri="{FF2B5EF4-FFF2-40B4-BE49-F238E27FC236}">
                    <a16:creationId xmlns:a16="http://schemas.microsoft.com/office/drawing/2014/main" id="{98B949F7-D7F0-D84C-8419-7F5D3B45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1560" y="9771911"/>
                <a:ext cx="339544" cy="339544"/>
              </a:xfrm>
              <a:custGeom>
                <a:avLst/>
                <a:gdLst>
                  <a:gd name="T0" fmla="*/ 36 w 682"/>
                  <a:gd name="T1" fmla="*/ 1 h 682"/>
                  <a:gd name="T2" fmla="*/ 104 w 682"/>
                  <a:gd name="T3" fmla="*/ 8 h 682"/>
                  <a:gd name="T4" fmla="*/ 171 w 682"/>
                  <a:gd name="T5" fmla="*/ 22 h 682"/>
                  <a:gd name="T6" fmla="*/ 235 w 682"/>
                  <a:gd name="T7" fmla="*/ 42 h 682"/>
                  <a:gd name="T8" fmla="*/ 295 w 682"/>
                  <a:gd name="T9" fmla="*/ 67 h 682"/>
                  <a:gd name="T10" fmla="*/ 354 w 682"/>
                  <a:gd name="T11" fmla="*/ 99 h 682"/>
                  <a:gd name="T12" fmla="*/ 408 w 682"/>
                  <a:gd name="T13" fmla="*/ 135 h 682"/>
                  <a:gd name="T14" fmla="*/ 458 w 682"/>
                  <a:gd name="T15" fmla="*/ 177 h 682"/>
                  <a:gd name="T16" fmla="*/ 308 w 682"/>
                  <a:gd name="T17" fmla="*/ 374 h 682"/>
                  <a:gd name="T18" fmla="*/ 277 w 682"/>
                  <a:gd name="T19" fmla="*/ 346 h 682"/>
                  <a:gd name="T20" fmla="*/ 244 w 682"/>
                  <a:gd name="T21" fmla="*/ 321 h 682"/>
                  <a:gd name="T22" fmla="*/ 208 w 682"/>
                  <a:gd name="T23" fmla="*/ 299 h 682"/>
                  <a:gd name="T24" fmla="*/ 170 w 682"/>
                  <a:gd name="T25" fmla="*/ 280 h 682"/>
                  <a:gd name="T26" fmla="*/ 129 w 682"/>
                  <a:gd name="T27" fmla="*/ 266 h 682"/>
                  <a:gd name="T28" fmla="*/ 88 w 682"/>
                  <a:gd name="T29" fmla="*/ 255 h 682"/>
                  <a:gd name="T30" fmla="*/ 45 w 682"/>
                  <a:gd name="T31" fmla="*/ 248 h 682"/>
                  <a:gd name="T32" fmla="*/ 0 w 682"/>
                  <a:gd name="T33" fmla="*/ 246 h 682"/>
                  <a:gd name="T34" fmla="*/ 483 w 682"/>
                  <a:gd name="T35" fmla="*/ 199 h 682"/>
                  <a:gd name="T36" fmla="*/ 526 w 682"/>
                  <a:gd name="T37" fmla="*/ 248 h 682"/>
                  <a:gd name="T38" fmla="*/ 566 w 682"/>
                  <a:gd name="T39" fmla="*/ 301 h 682"/>
                  <a:gd name="T40" fmla="*/ 600 w 682"/>
                  <a:gd name="T41" fmla="*/ 357 h 682"/>
                  <a:gd name="T42" fmla="*/ 628 w 682"/>
                  <a:gd name="T43" fmla="*/ 417 h 682"/>
                  <a:gd name="T44" fmla="*/ 651 w 682"/>
                  <a:gd name="T45" fmla="*/ 479 h 682"/>
                  <a:gd name="T46" fmla="*/ 668 w 682"/>
                  <a:gd name="T47" fmla="*/ 544 h 682"/>
                  <a:gd name="T48" fmla="*/ 678 w 682"/>
                  <a:gd name="T49" fmla="*/ 613 h 682"/>
                  <a:gd name="T50" fmla="*/ 682 w 682"/>
                  <a:gd name="T51" fmla="*/ 682 h 682"/>
                  <a:gd name="T52" fmla="*/ 435 w 682"/>
                  <a:gd name="T53" fmla="*/ 659 h 682"/>
                  <a:gd name="T54" fmla="*/ 430 w 682"/>
                  <a:gd name="T55" fmla="*/ 616 h 682"/>
                  <a:gd name="T56" fmla="*/ 422 w 682"/>
                  <a:gd name="T57" fmla="*/ 573 h 682"/>
                  <a:gd name="T58" fmla="*/ 409 w 682"/>
                  <a:gd name="T59" fmla="*/ 533 h 682"/>
                  <a:gd name="T60" fmla="*/ 393 w 682"/>
                  <a:gd name="T61" fmla="*/ 493 h 682"/>
                  <a:gd name="T62" fmla="*/ 373 w 682"/>
                  <a:gd name="T63" fmla="*/ 456 h 682"/>
                  <a:gd name="T64" fmla="*/ 350 w 682"/>
                  <a:gd name="T65" fmla="*/ 421 h 682"/>
                  <a:gd name="T66" fmla="*/ 323 w 682"/>
                  <a:gd name="T67" fmla="*/ 389 h 682"/>
                  <a:gd name="T68" fmla="*/ 483 w 682"/>
                  <a:gd name="T69" fmla="*/ 199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2" h="682">
                    <a:moveTo>
                      <a:pt x="0" y="0"/>
                    </a:moveTo>
                    <a:lnTo>
                      <a:pt x="36" y="1"/>
                    </a:lnTo>
                    <a:lnTo>
                      <a:pt x="70" y="3"/>
                    </a:lnTo>
                    <a:lnTo>
                      <a:pt x="104" y="8"/>
                    </a:lnTo>
                    <a:lnTo>
                      <a:pt x="138" y="14"/>
                    </a:lnTo>
                    <a:lnTo>
                      <a:pt x="171" y="22"/>
                    </a:lnTo>
                    <a:lnTo>
                      <a:pt x="203" y="31"/>
                    </a:lnTo>
                    <a:lnTo>
                      <a:pt x="235" y="42"/>
                    </a:lnTo>
                    <a:lnTo>
                      <a:pt x="265" y="53"/>
                    </a:lnTo>
                    <a:lnTo>
                      <a:pt x="295" y="67"/>
                    </a:lnTo>
                    <a:lnTo>
                      <a:pt x="325" y="82"/>
                    </a:lnTo>
                    <a:lnTo>
                      <a:pt x="354" y="99"/>
                    </a:lnTo>
                    <a:lnTo>
                      <a:pt x="381" y="116"/>
                    </a:lnTo>
                    <a:lnTo>
                      <a:pt x="408" y="135"/>
                    </a:lnTo>
                    <a:lnTo>
                      <a:pt x="434" y="156"/>
                    </a:lnTo>
                    <a:lnTo>
                      <a:pt x="458" y="177"/>
                    </a:lnTo>
                    <a:lnTo>
                      <a:pt x="483" y="199"/>
                    </a:lnTo>
                    <a:lnTo>
                      <a:pt x="308" y="374"/>
                    </a:lnTo>
                    <a:lnTo>
                      <a:pt x="293" y="359"/>
                    </a:lnTo>
                    <a:lnTo>
                      <a:pt x="277" y="346"/>
                    </a:lnTo>
                    <a:lnTo>
                      <a:pt x="261" y="333"/>
                    </a:lnTo>
                    <a:lnTo>
                      <a:pt x="244" y="321"/>
                    </a:lnTo>
                    <a:lnTo>
                      <a:pt x="226" y="309"/>
                    </a:lnTo>
                    <a:lnTo>
                      <a:pt x="208" y="299"/>
                    </a:lnTo>
                    <a:lnTo>
                      <a:pt x="189" y="290"/>
                    </a:lnTo>
                    <a:lnTo>
                      <a:pt x="170" y="280"/>
                    </a:lnTo>
                    <a:lnTo>
                      <a:pt x="149" y="273"/>
                    </a:lnTo>
                    <a:lnTo>
                      <a:pt x="129" y="266"/>
                    </a:lnTo>
                    <a:lnTo>
                      <a:pt x="109" y="260"/>
                    </a:lnTo>
                    <a:lnTo>
                      <a:pt x="88" y="255"/>
                    </a:lnTo>
                    <a:lnTo>
                      <a:pt x="66" y="252"/>
                    </a:lnTo>
                    <a:lnTo>
                      <a:pt x="45" y="248"/>
                    </a:lnTo>
                    <a:lnTo>
                      <a:pt x="23" y="247"/>
                    </a:lnTo>
                    <a:lnTo>
                      <a:pt x="0" y="246"/>
                    </a:lnTo>
                    <a:lnTo>
                      <a:pt x="0" y="0"/>
                    </a:lnTo>
                    <a:close/>
                    <a:moveTo>
                      <a:pt x="483" y="199"/>
                    </a:moveTo>
                    <a:lnTo>
                      <a:pt x="505" y="224"/>
                    </a:lnTo>
                    <a:lnTo>
                      <a:pt x="526" y="248"/>
                    </a:lnTo>
                    <a:lnTo>
                      <a:pt x="546" y="274"/>
                    </a:lnTo>
                    <a:lnTo>
                      <a:pt x="566" y="301"/>
                    </a:lnTo>
                    <a:lnTo>
                      <a:pt x="584" y="328"/>
                    </a:lnTo>
                    <a:lnTo>
                      <a:pt x="600" y="357"/>
                    </a:lnTo>
                    <a:lnTo>
                      <a:pt x="615" y="387"/>
                    </a:lnTo>
                    <a:lnTo>
                      <a:pt x="628" y="417"/>
                    </a:lnTo>
                    <a:lnTo>
                      <a:pt x="640" y="448"/>
                    </a:lnTo>
                    <a:lnTo>
                      <a:pt x="651" y="479"/>
                    </a:lnTo>
                    <a:lnTo>
                      <a:pt x="660" y="511"/>
                    </a:lnTo>
                    <a:lnTo>
                      <a:pt x="668" y="544"/>
                    </a:lnTo>
                    <a:lnTo>
                      <a:pt x="674" y="579"/>
                    </a:lnTo>
                    <a:lnTo>
                      <a:pt x="678" y="613"/>
                    </a:lnTo>
                    <a:lnTo>
                      <a:pt x="681" y="647"/>
                    </a:lnTo>
                    <a:lnTo>
                      <a:pt x="682" y="682"/>
                    </a:lnTo>
                    <a:lnTo>
                      <a:pt x="436" y="682"/>
                    </a:lnTo>
                    <a:lnTo>
                      <a:pt x="435" y="659"/>
                    </a:lnTo>
                    <a:lnTo>
                      <a:pt x="434" y="637"/>
                    </a:lnTo>
                    <a:lnTo>
                      <a:pt x="430" y="616"/>
                    </a:lnTo>
                    <a:lnTo>
                      <a:pt x="427" y="595"/>
                    </a:lnTo>
                    <a:lnTo>
                      <a:pt x="422" y="573"/>
                    </a:lnTo>
                    <a:lnTo>
                      <a:pt x="416" y="553"/>
                    </a:lnTo>
                    <a:lnTo>
                      <a:pt x="409" y="533"/>
                    </a:lnTo>
                    <a:lnTo>
                      <a:pt x="402" y="512"/>
                    </a:lnTo>
                    <a:lnTo>
                      <a:pt x="393" y="493"/>
                    </a:lnTo>
                    <a:lnTo>
                      <a:pt x="383" y="474"/>
                    </a:lnTo>
                    <a:lnTo>
                      <a:pt x="373" y="456"/>
                    </a:lnTo>
                    <a:lnTo>
                      <a:pt x="361" y="439"/>
                    </a:lnTo>
                    <a:lnTo>
                      <a:pt x="350" y="421"/>
                    </a:lnTo>
                    <a:lnTo>
                      <a:pt x="336" y="405"/>
                    </a:lnTo>
                    <a:lnTo>
                      <a:pt x="323" y="389"/>
                    </a:lnTo>
                    <a:lnTo>
                      <a:pt x="308" y="374"/>
                    </a:lnTo>
                    <a:lnTo>
                      <a:pt x="483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8">
                <a:extLst>
                  <a:ext uri="{FF2B5EF4-FFF2-40B4-BE49-F238E27FC236}">
                    <a16:creationId xmlns:a16="http://schemas.microsoft.com/office/drawing/2014/main" id="{D3A83745-B4EC-304E-B2FD-097994402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767" y="10111456"/>
                <a:ext cx="122337" cy="8613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0">
                <a:extLst>
                  <a:ext uri="{FF2B5EF4-FFF2-40B4-BE49-F238E27FC236}">
                    <a16:creationId xmlns:a16="http://schemas.microsoft.com/office/drawing/2014/main" id="{8BD75680-603A-304A-989B-3BBCA8CC2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192" y="8774840"/>
                <a:ext cx="481854" cy="546767"/>
              </a:xfrm>
              <a:custGeom>
                <a:avLst/>
                <a:gdLst>
                  <a:gd name="T0" fmla="*/ 751 w 965"/>
                  <a:gd name="T1" fmla="*/ 1017 h 1096"/>
                  <a:gd name="T2" fmla="*/ 820 w 965"/>
                  <a:gd name="T3" fmla="*/ 949 h 1096"/>
                  <a:gd name="T4" fmla="*/ 862 w 965"/>
                  <a:gd name="T5" fmla="*/ 897 h 1096"/>
                  <a:gd name="T6" fmla="*/ 890 w 965"/>
                  <a:gd name="T7" fmla="*/ 856 h 1096"/>
                  <a:gd name="T8" fmla="*/ 915 w 965"/>
                  <a:gd name="T9" fmla="*/ 813 h 1096"/>
                  <a:gd name="T10" fmla="*/ 937 w 965"/>
                  <a:gd name="T11" fmla="*/ 766 h 1096"/>
                  <a:gd name="T12" fmla="*/ 954 w 965"/>
                  <a:gd name="T13" fmla="*/ 716 h 1096"/>
                  <a:gd name="T14" fmla="*/ 963 w 965"/>
                  <a:gd name="T15" fmla="*/ 663 h 1096"/>
                  <a:gd name="T16" fmla="*/ 965 w 965"/>
                  <a:gd name="T17" fmla="*/ 608 h 1096"/>
                  <a:gd name="T18" fmla="*/ 957 w 965"/>
                  <a:gd name="T19" fmla="*/ 552 h 1096"/>
                  <a:gd name="T20" fmla="*/ 938 w 965"/>
                  <a:gd name="T21" fmla="*/ 495 h 1096"/>
                  <a:gd name="T22" fmla="*/ 906 w 965"/>
                  <a:gd name="T23" fmla="*/ 438 h 1096"/>
                  <a:gd name="T24" fmla="*/ 860 w 965"/>
                  <a:gd name="T25" fmla="*/ 380 h 1096"/>
                  <a:gd name="T26" fmla="*/ 806 w 965"/>
                  <a:gd name="T27" fmla="*/ 328 h 1096"/>
                  <a:gd name="T28" fmla="*/ 744 w 965"/>
                  <a:gd name="T29" fmla="*/ 279 h 1096"/>
                  <a:gd name="T30" fmla="*/ 677 w 965"/>
                  <a:gd name="T31" fmla="*/ 235 h 1096"/>
                  <a:gd name="T32" fmla="*/ 607 w 965"/>
                  <a:gd name="T33" fmla="*/ 196 h 1096"/>
                  <a:gd name="T34" fmla="*/ 533 w 965"/>
                  <a:gd name="T35" fmla="*/ 161 h 1096"/>
                  <a:gd name="T36" fmla="*/ 459 w 965"/>
                  <a:gd name="T37" fmla="*/ 129 h 1096"/>
                  <a:gd name="T38" fmla="*/ 386 w 965"/>
                  <a:gd name="T39" fmla="*/ 101 h 1096"/>
                  <a:gd name="T40" fmla="*/ 280 w 965"/>
                  <a:gd name="T41" fmla="*/ 67 h 1096"/>
                  <a:gd name="T42" fmla="*/ 155 w 965"/>
                  <a:gd name="T43" fmla="*/ 33 h 1096"/>
                  <a:gd name="T44" fmla="*/ 61 w 965"/>
                  <a:gd name="T45" fmla="*/ 12 h 1096"/>
                  <a:gd name="T46" fmla="*/ 7 w 965"/>
                  <a:gd name="T47" fmla="*/ 1 h 1096"/>
                  <a:gd name="T48" fmla="*/ 1 w 965"/>
                  <a:gd name="T49" fmla="*/ 8 h 1096"/>
                  <a:gd name="T50" fmla="*/ 2 w 965"/>
                  <a:gd name="T51" fmla="*/ 62 h 1096"/>
                  <a:gd name="T52" fmla="*/ 5 w 965"/>
                  <a:gd name="T53" fmla="*/ 157 h 1096"/>
                  <a:gd name="T54" fmla="*/ 13 w 965"/>
                  <a:gd name="T55" fmla="*/ 281 h 1096"/>
                  <a:gd name="T56" fmla="*/ 24 w 965"/>
                  <a:gd name="T57" fmla="*/ 422 h 1096"/>
                  <a:gd name="T58" fmla="*/ 43 w 965"/>
                  <a:gd name="T59" fmla="*/ 565 h 1096"/>
                  <a:gd name="T60" fmla="*/ 60 w 965"/>
                  <a:gd name="T61" fmla="*/ 667 h 1096"/>
                  <a:gd name="T62" fmla="*/ 73 w 965"/>
                  <a:gd name="T63" fmla="*/ 729 h 1096"/>
                  <a:gd name="T64" fmla="*/ 90 w 965"/>
                  <a:gd name="T65" fmla="*/ 784 h 1096"/>
                  <a:gd name="T66" fmla="*/ 109 w 965"/>
                  <a:gd name="T67" fmla="*/ 832 h 1096"/>
                  <a:gd name="T68" fmla="*/ 139 w 965"/>
                  <a:gd name="T69" fmla="*/ 888 h 1096"/>
                  <a:gd name="T70" fmla="*/ 185 w 965"/>
                  <a:gd name="T71" fmla="*/ 951 h 1096"/>
                  <a:gd name="T72" fmla="*/ 233 w 965"/>
                  <a:gd name="T73" fmla="*/ 1000 h 1096"/>
                  <a:gd name="T74" fmla="*/ 283 w 965"/>
                  <a:gd name="T75" fmla="*/ 1037 h 1096"/>
                  <a:gd name="T76" fmla="*/ 334 w 965"/>
                  <a:gd name="T77" fmla="*/ 1065 h 1096"/>
                  <a:gd name="T78" fmla="*/ 385 w 965"/>
                  <a:gd name="T79" fmla="*/ 1082 h 1096"/>
                  <a:gd name="T80" fmla="*/ 436 w 965"/>
                  <a:gd name="T81" fmla="*/ 1093 h 1096"/>
                  <a:gd name="T82" fmla="*/ 485 w 965"/>
                  <a:gd name="T83" fmla="*/ 1096 h 1096"/>
                  <a:gd name="T84" fmla="*/ 533 w 965"/>
                  <a:gd name="T85" fmla="*/ 1094 h 1096"/>
                  <a:gd name="T86" fmla="*/ 578 w 965"/>
                  <a:gd name="T87" fmla="*/ 1087 h 1096"/>
                  <a:gd name="T88" fmla="*/ 618 w 965"/>
                  <a:gd name="T89" fmla="*/ 1078 h 1096"/>
                  <a:gd name="T90" fmla="*/ 653 w 965"/>
                  <a:gd name="T91" fmla="*/ 1067 h 1096"/>
                  <a:gd name="T92" fmla="*/ 697 w 965"/>
                  <a:gd name="T93" fmla="*/ 1050 h 1096"/>
                  <a:gd name="T94" fmla="*/ 730 w 965"/>
                  <a:gd name="T95" fmla="*/ 1034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5" h="1096">
                    <a:moveTo>
                      <a:pt x="735" y="1032"/>
                    </a:moveTo>
                    <a:lnTo>
                      <a:pt x="751" y="1017"/>
                    </a:lnTo>
                    <a:lnTo>
                      <a:pt x="793" y="978"/>
                    </a:lnTo>
                    <a:lnTo>
                      <a:pt x="820" y="949"/>
                    </a:lnTo>
                    <a:lnTo>
                      <a:pt x="847" y="916"/>
                    </a:lnTo>
                    <a:lnTo>
                      <a:pt x="862" y="897"/>
                    </a:lnTo>
                    <a:lnTo>
                      <a:pt x="876" y="878"/>
                    </a:lnTo>
                    <a:lnTo>
                      <a:pt x="890" y="856"/>
                    </a:lnTo>
                    <a:lnTo>
                      <a:pt x="903" y="835"/>
                    </a:lnTo>
                    <a:lnTo>
                      <a:pt x="915" y="813"/>
                    </a:lnTo>
                    <a:lnTo>
                      <a:pt x="926" y="789"/>
                    </a:lnTo>
                    <a:lnTo>
                      <a:pt x="937" y="766"/>
                    </a:lnTo>
                    <a:lnTo>
                      <a:pt x="946" y="740"/>
                    </a:lnTo>
                    <a:lnTo>
                      <a:pt x="954" y="716"/>
                    </a:lnTo>
                    <a:lnTo>
                      <a:pt x="959" y="689"/>
                    </a:lnTo>
                    <a:lnTo>
                      <a:pt x="963" y="663"/>
                    </a:lnTo>
                    <a:lnTo>
                      <a:pt x="965" y="636"/>
                    </a:lnTo>
                    <a:lnTo>
                      <a:pt x="965" y="608"/>
                    </a:lnTo>
                    <a:lnTo>
                      <a:pt x="962" y="581"/>
                    </a:lnTo>
                    <a:lnTo>
                      <a:pt x="957" y="552"/>
                    </a:lnTo>
                    <a:lnTo>
                      <a:pt x="949" y="524"/>
                    </a:lnTo>
                    <a:lnTo>
                      <a:pt x="938" y="495"/>
                    </a:lnTo>
                    <a:lnTo>
                      <a:pt x="924" y="467"/>
                    </a:lnTo>
                    <a:lnTo>
                      <a:pt x="906" y="438"/>
                    </a:lnTo>
                    <a:lnTo>
                      <a:pt x="884" y="409"/>
                    </a:lnTo>
                    <a:lnTo>
                      <a:pt x="860" y="380"/>
                    </a:lnTo>
                    <a:lnTo>
                      <a:pt x="834" y="354"/>
                    </a:lnTo>
                    <a:lnTo>
                      <a:pt x="806" y="328"/>
                    </a:lnTo>
                    <a:lnTo>
                      <a:pt x="776" y="303"/>
                    </a:lnTo>
                    <a:lnTo>
                      <a:pt x="744" y="279"/>
                    </a:lnTo>
                    <a:lnTo>
                      <a:pt x="711" y="257"/>
                    </a:lnTo>
                    <a:lnTo>
                      <a:pt x="677" y="235"/>
                    </a:lnTo>
                    <a:lnTo>
                      <a:pt x="642" y="215"/>
                    </a:lnTo>
                    <a:lnTo>
                      <a:pt x="607" y="196"/>
                    </a:lnTo>
                    <a:lnTo>
                      <a:pt x="570" y="178"/>
                    </a:lnTo>
                    <a:lnTo>
                      <a:pt x="533" y="161"/>
                    </a:lnTo>
                    <a:lnTo>
                      <a:pt x="496" y="145"/>
                    </a:lnTo>
                    <a:lnTo>
                      <a:pt x="459" y="129"/>
                    </a:lnTo>
                    <a:lnTo>
                      <a:pt x="423" y="115"/>
                    </a:lnTo>
                    <a:lnTo>
                      <a:pt x="386" y="101"/>
                    </a:lnTo>
                    <a:lnTo>
                      <a:pt x="350" y="90"/>
                    </a:lnTo>
                    <a:lnTo>
                      <a:pt x="280" y="67"/>
                    </a:lnTo>
                    <a:lnTo>
                      <a:pt x="215" y="48"/>
                    </a:lnTo>
                    <a:lnTo>
                      <a:pt x="155" y="33"/>
                    </a:lnTo>
                    <a:lnTo>
                      <a:pt x="104" y="21"/>
                    </a:lnTo>
                    <a:lnTo>
                      <a:pt x="61" y="12"/>
                    </a:lnTo>
                    <a:lnTo>
                      <a:pt x="29" y="5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1" y="29"/>
                    </a:lnTo>
                    <a:lnTo>
                      <a:pt x="2" y="62"/>
                    </a:lnTo>
                    <a:lnTo>
                      <a:pt x="3" y="104"/>
                    </a:lnTo>
                    <a:lnTo>
                      <a:pt x="5" y="157"/>
                    </a:lnTo>
                    <a:lnTo>
                      <a:pt x="8" y="216"/>
                    </a:lnTo>
                    <a:lnTo>
                      <a:pt x="13" y="281"/>
                    </a:lnTo>
                    <a:lnTo>
                      <a:pt x="18" y="350"/>
                    </a:lnTo>
                    <a:lnTo>
                      <a:pt x="24" y="422"/>
                    </a:lnTo>
                    <a:lnTo>
                      <a:pt x="33" y="494"/>
                    </a:lnTo>
                    <a:lnTo>
                      <a:pt x="43" y="565"/>
                    </a:lnTo>
                    <a:lnTo>
                      <a:pt x="53" y="634"/>
                    </a:lnTo>
                    <a:lnTo>
                      <a:pt x="60" y="667"/>
                    </a:lnTo>
                    <a:lnTo>
                      <a:pt x="67" y="699"/>
                    </a:lnTo>
                    <a:lnTo>
                      <a:pt x="73" y="729"/>
                    </a:lnTo>
                    <a:lnTo>
                      <a:pt x="82" y="757"/>
                    </a:lnTo>
                    <a:lnTo>
                      <a:pt x="90" y="784"/>
                    </a:lnTo>
                    <a:lnTo>
                      <a:pt x="99" y="808"/>
                    </a:lnTo>
                    <a:lnTo>
                      <a:pt x="109" y="832"/>
                    </a:lnTo>
                    <a:lnTo>
                      <a:pt x="118" y="852"/>
                    </a:lnTo>
                    <a:lnTo>
                      <a:pt x="139" y="888"/>
                    </a:lnTo>
                    <a:lnTo>
                      <a:pt x="162" y="921"/>
                    </a:lnTo>
                    <a:lnTo>
                      <a:pt x="185" y="951"/>
                    </a:lnTo>
                    <a:lnTo>
                      <a:pt x="209" y="977"/>
                    </a:lnTo>
                    <a:lnTo>
                      <a:pt x="233" y="1000"/>
                    </a:lnTo>
                    <a:lnTo>
                      <a:pt x="258" y="1020"/>
                    </a:lnTo>
                    <a:lnTo>
                      <a:pt x="283" y="1037"/>
                    </a:lnTo>
                    <a:lnTo>
                      <a:pt x="309" y="1052"/>
                    </a:lnTo>
                    <a:lnTo>
                      <a:pt x="334" y="1065"/>
                    </a:lnTo>
                    <a:lnTo>
                      <a:pt x="360" y="1075"/>
                    </a:lnTo>
                    <a:lnTo>
                      <a:pt x="385" y="1082"/>
                    </a:lnTo>
                    <a:lnTo>
                      <a:pt x="411" y="1089"/>
                    </a:lnTo>
                    <a:lnTo>
                      <a:pt x="436" y="1093"/>
                    </a:lnTo>
                    <a:lnTo>
                      <a:pt x="461" y="1095"/>
                    </a:lnTo>
                    <a:lnTo>
                      <a:pt x="485" y="1096"/>
                    </a:lnTo>
                    <a:lnTo>
                      <a:pt x="510" y="1095"/>
                    </a:lnTo>
                    <a:lnTo>
                      <a:pt x="533" y="1094"/>
                    </a:lnTo>
                    <a:lnTo>
                      <a:pt x="556" y="1091"/>
                    </a:lnTo>
                    <a:lnTo>
                      <a:pt x="578" y="1087"/>
                    </a:lnTo>
                    <a:lnTo>
                      <a:pt x="598" y="1082"/>
                    </a:lnTo>
                    <a:lnTo>
                      <a:pt x="618" y="1078"/>
                    </a:lnTo>
                    <a:lnTo>
                      <a:pt x="636" y="1073"/>
                    </a:lnTo>
                    <a:lnTo>
                      <a:pt x="653" y="1067"/>
                    </a:lnTo>
                    <a:lnTo>
                      <a:pt x="669" y="1061"/>
                    </a:lnTo>
                    <a:lnTo>
                      <a:pt x="697" y="1050"/>
                    </a:lnTo>
                    <a:lnTo>
                      <a:pt x="717" y="1041"/>
                    </a:lnTo>
                    <a:lnTo>
                      <a:pt x="730" y="1034"/>
                    </a:lnTo>
                    <a:lnTo>
                      <a:pt x="735" y="10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6">
                <a:extLst>
                  <a:ext uri="{FF2B5EF4-FFF2-40B4-BE49-F238E27FC236}">
                    <a16:creationId xmlns:a16="http://schemas.microsoft.com/office/drawing/2014/main" id="{B4E501C6-7EB6-094D-9853-F2C3D1001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1436" y="8644223"/>
                <a:ext cx="357236" cy="404458"/>
              </a:xfrm>
              <a:custGeom>
                <a:avLst/>
                <a:gdLst>
                  <a:gd name="T0" fmla="*/ 192 w 868"/>
                  <a:gd name="T1" fmla="*/ 915 h 986"/>
                  <a:gd name="T2" fmla="*/ 132 w 868"/>
                  <a:gd name="T3" fmla="*/ 854 h 986"/>
                  <a:gd name="T4" fmla="*/ 93 w 868"/>
                  <a:gd name="T5" fmla="*/ 807 h 986"/>
                  <a:gd name="T6" fmla="*/ 68 w 868"/>
                  <a:gd name="T7" fmla="*/ 770 h 986"/>
                  <a:gd name="T8" fmla="*/ 45 w 868"/>
                  <a:gd name="T9" fmla="*/ 731 h 986"/>
                  <a:gd name="T10" fmla="*/ 25 w 868"/>
                  <a:gd name="T11" fmla="*/ 688 h 986"/>
                  <a:gd name="T12" fmla="*/ 10 w 868"/>
                  <a:gd name="T13" fmla="*/ 644 h 986"/>
                  <a:gd name="T14" fmla="*/ 2 w 868"/>
                  <a:gd name="T15" fmla="*/ 596 h 986"/>
                  <a:gd name="T16" fmla="*/ 0 w 868"/>
                  <a:gd name="T17" fmla="*/ 547 h 986"/>
                  <a:gd name="T18" fmla="*/ 7 w 868"/>
                  <a:gd name="T19" fmla="*/ 497 h 986"/>
                  <a:gd name="T20" fmla="*/ 24 w 868"/>
                  <a:gd name="T21" fmla="*/ 446 h 986"/>
                  <a:gd name="T22" fmla="*/ 53 w 868"/>
                  <a:gd name="T23" fmla="*/ 393 h 986"/>
                  <a:gd name="T24" fmla="*/ 94 w 868"/>
                  <a:gd name="T25" fmla="*/ 342 h 986"/>
                  <a:gd name="T26" fmla="*/ 143 w 868"/>
                  <a:gd name="T27" fmla="*/ 294 h 986"/>
                  <a:gd name="T28" fmla="*/ 199 w 868"/>
                  <a:gd name="T29" fmla="*/ 252 h 986"/>
                  <a:gd name="T30" fmla="*/ 259 w 868"/>
                  <a:gd name="T31" fmla="*/ 212 h 986"/>
                  <a:gd name="T32" fmla="*/ 323 w 868"/>
                  <a:gd name="T33" fmla="*/ 176 h 986"/>
                  <a:gd name="T34" fmla="*/ 388 w 868"/>
                  <a:gd name="T35" fmla="*/ 144 h 986"/>
                  <a:gd name="T36" fmla="*/ 455 w 868"/>
                  <a:gd name="T37" fmla="*/ 117 h 986"/>
                  <a:gd name="T38" fmla="*/ 521 w 868"/>
                  <a:gd name="T39" fmla="*/ 91 h 986"/>
                  <a:gd name="T40" fmla="*/ 616 w 868"/>
                  <a:gd name="T41" fmla="*/ 60 h 986"/>
                  <a:gd name="T42" fmla="*/ 729 w 868"/>
                  <a:gd name="T43" fmla="*/ 29 h 986"/>
                  <a:gd name="T44" fmla="*/ 814 w 868"/>
                  <a:gd name="T45" fmla="*/ 10 h 986"/>
                  <a:gd name="T46" fmla="*/ 862 w 868"/>
                  <a:gd name="T47" fmla="*/ 2 h 986"/>
                  <a:gd name="T48" fmla="*/ 868 w 868"/>
                  <a:gd name="T49" fmla="*/ 7 h 986"/>
                  <a:gd name="T50" fmla="*/ 867 w 868"/>
                  <a:gd name="T51" fmla="*/ 55 h 986"/>
                  <a:gd name="T52" fmla="*/ 863 w 868"/>
                  <a:gd name="T53" fmla="*/ 141 h 986"/>
                  <a:gd name="T54" fmla="*/ 857 w 868"/>
                  <a:gd name="T55" fmla="*/ 253 h 986"/>
                  <a:gd name="T56" fmla="*/ 846 w 868"/>
                  <a:gd name="T57" fmla="*/ 380 h 986"/>
                  <a:gd name="T58" fmla="*/ 830 w 868"/>
                  <a:gd name="T59" fmla="*/ 508 h 986"/>
                  <a:gd name="T60" fmla="*/ 815 w 868"/>
                  <a:gd name="T61" fmla="*/ 600 h 986"/>
                  <a:gd name="T62" fmla="*/ 802 w 868"/>
                  <a:gd name="T63" fmla="*/ 655 h 986"/>
                  <a:gd name="T64" fmla="*/ 787 w 868"/>
                  <a:gd name="T65" fmla="*/ 706 h 986"/>
                  <a:gd name="T66" fmla="*/ 771 w 868"/>
                  <a:gd name="T67" fmla="*/ 748 h 986"/>
                  <a:gd name="T68" fmla="*/ 743 w 868"/>
                  <a:gd name="T69" fmla="*/ 799 h 986"/>
                  <a:gd name="T70" fmla="*/ 702 w 868"/>
                  <a:gd name="T71" fmla="*/ 856 h 986"/>
                  <a:gd name="T72" fmla="*/ 659 w 868"/>
                  <a:gd name="T73" fmla="*/ 899 h 986"/>
                  <a:gd name="T74" fmla="*/ 614 w 868"/>
                  <a:gd name="T75" fmla="*/ 933 h 986"/>
                  <a:gd name="T76" fmla="*/ 568 w 868"/>
                  <a:gd name="T77" fmla="*/ 958 h 986"/>
                  <a:gd name="T78" fmla="*/ 521 w 868"/>
                  <a:gd name="T79" fmla="*/ 974 h 986"/>
                  <a:gd name="T80" fmla="*/ 475 w 868"/>
                  <a:gd name="T81" fmla="*/ 982 h 986"/>
                  <a:gd name="T82" fmla="*/ 432 w 868"/>
                  <a:gd name="T83" fmla="*/ 986 h 986"/>
                  <a:gd name="T84" fmla="*/ 388 w 868"/>
                  <a:gd name="T85" fmla="*/ 983 h 986"/>
                  <a:gd name="T86" fmla="*/ 349 w 868"/>
                  <a:gd name="T87" fmla="*/ 978 h 986"/>
                  <a:gd name="T88" fmla="*/ 313 w 868"/>
                  <a:gd name="T89" fmla="*/ 970 h 986"/>
                  <a:gd name="T90" fmla="*/ 280 w 868"/>
                  <a:gd name="T91" fmla="*/ 960 h 986"/>
                  <a:gd name="T92" fmla="*/ 223 w 868"/>
                  <a:gd name="T93" fmla="*/ 937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68" h="986">
                    <a:moveTo>
                      <a:pt x="207" y="928"/>
                    </a:moveTo>
                    <a:lnTo>
                      <a:pt x="192" y="915"/>
                    </a:lnTo>
                    <a:lnTo>
                      <a:pt x="155" y="879"/>
                    </a:lnTo>
                    <a:lnTo>
                      <a:pt x="132" y="854"/>
                    </a:lnTo>
                    <a:lnTo>
                      <a:pt x="106" y="824"/>
                    </a:lnTo>
                    <a:lnTo>
                      <a:pt x="93" y="807"/>
                    </a:lnTo>
                    <a:lnTo>
                      <a:pt x="81" y="790"/>
                    </a:lnTo>
                    <a:lnTo>
                      <a:pt x="68" y="770"/>
                    </a:lnTo>
                    <a:lnTo>
                      <a:pt x="56" y="751"/>
                    </a:lnTo>
                    <a:lnTo>
                      <a:pt x="45" y="731"/>
                    </a:lnTo>
                    <a:lnTo>
                      <a:pt x="35" y="711"/>
                    </a:lnTo>
                    <a:lnTo>
                      <a:pt x="25" y="688"/>
                    </a:lnTo>
                    <a:lnTo>
                      <a:pt x="18" y="666"/>
                    </a:lnTo>
                    <a:lnTo>
                      <a:pt x="10" y="644"/>
                    </a:lnTo>
                    <a:lnTo>
                      <a:pt x="5" y="620"/>
                    </a:lnTo>
                    <a:lnTo>
                      <a:pt x="2" y="596"/>
                    </a:lnTo>
                    <a:lnTo>
                      <a:pt x="0" y="571"/>
                    </a:lnTo>
                    <a:lnTo>
                      <a:pt x="0" y="547"/>
                    </a:lnTo>
                    <a:lnTo>
                      <a:pt x="3" y="522"/>
                    </a:lnTo>
                    <a:lnTo>
                      <a:pt x="7" y="497"/>
                    </a:lnTo>
                    <a:lnTo>
                      <a:pt x="15" y="471"/>
                    </a:lnTo>
                    <a:lnTo>
                      <a:pt x="24" y="446"/>
                    </a:lnTo>
                    <a:lnTo>
                      <a:pt x="37" y="419"/>
                    </a:lnTo>
                    <a:lnTo>
                      <a:pt x="53" y="393"/>
                    </a:lnTo>
                    <a:lnTo>
                      <a:pt x="72" y="368"/>
                    </a:lnTo>
                    <a:lnTo>
                      <a:pt x="94" y="342"/>
                    </a:lnTo>
                    <a:lnTo>
                      <a:pt x="118" y="318"/>
                    </a:lnTo>
                    <a:lnTo>
                      <a:pt x="143" y="294"/>
                    </a:lnTo>
                    <a:lnTo>
                      <a:pt x="171" y="273"/>
                    </a:lnTo>
                    <a:lnTo>
                      <a:pt x="199" y="252"/>
                    </a:lnTo>
                    <a:lnTo>
                      <a:pt x="229" y="232"/>
                    </a:lnTo>
                    <a:lnTo>
                      <a:pt x="259" y="212"/>
                    </a:lnTo>
                    <a:lnTo>
                      <a:pt x="290" y="193"/>
                    </a:lnTo>
                    <a:lnTo>
                      <a:pt x="323" y="176"/>
                    </a:lnTo>
                    <a:lnTo>
                      <a:pt x="355" y="160"/>
                    </a:lnTo>
                    <a:lnTo>
                      <a:pt x="388" y="144"/>
                    </a:lnTo>
                    <a:lnTo>
                      <a:pt x="422" y="130"/>
                    </a:lnTo>
                    <a:lnTo>
                      <a:pt x="455" y="117"/>
                    </a:lnTo>
                    <a:lnTo>
                      <a:pt x="488" y="104"/>
                    </a:lnTo>
                    <a:lnTo>
                      <a:pt x="521" y="91"/>
                    </a:lnTo>
                    <a:lnTo>
                      <a:pt x="553" y="80"/>
                    </a:lnTo>
                    <a:lnTo>
                      <a:pt x="616" y="60"/>
                    </a:lnTo>
                    <a:lnTo>
                      <a:pt x="675" y="43"/>
                    </a:lnTo>
                    <a:lnTo>
                      <a:pt x="729" y="29"/>
                    </a:lnTo>
                    <a:lnTo>
                      <a:pt x="775" y="19"/>
                    </a:lnTo>
                    <a:lnTo>
                      <a:pt x="814" y="10"/>
                    </a:lnTo>
                    <a:lnTo>
                      <a:pt x="843" y="5"/>
                    </a:lnTo>
                    <a:lnTo>
                      <a:pt x="862" y="2"/>
                    </a:lnTo>
                    <a:lnTo>
                      <a:pt x="868" y="0"/>
                    </a:lnTo>
                    <a:lnTo>
                      <a:pt x="868" y="7"/>
                    </a:lnTo>
                    <a:lnTo>
                      <a:pt x="867" y="26"/>
                    </a:lnTo>
                    <a:lnTo>
                      <a:pt x="867" y="55"/>
                    </a:lnTo>
                    <a:lnTo>
                      <a:pt x="865" y="94"/>
                    </a:lnTo>
                    <a:lnTo>
                      <a:pt x="863" y="141"/>
                    </a:lnTo>
                    <a:lnTo>
                      <a:pt x="861" y="194"/>
                    </a:lnTo>
                    <a:lnTo>
                      <a:pt x="857" y="253"/>
                    </a:lnTo>
                    <a:lnTo>
                      <a:pt x="852" y="316"/>
                    </a:lnTo>
                    <a:lnTo>
                      <a:pt x="846" y="380"/>
                    </a:lnTo>
                    <a:lnTo>
                      <a:pt x="838" y="445"/>
                    </a:lnTo>
                    <a:lnTo>
                      <a:pt x="830" y="508"/>
                    </a:lnTo>
                    <a:lnTo>
                      <a:pt x="820" y="570"/>
                    </a:lnTo>
                    <a:lnTo>
                      <a:pt x="815" y="600"/>
                    </a:lnTo>
                    <a:lnTo>
                      <a:pt x="809" y="628"/>
                    </a:lnTo>
                    <a:lnTo>
                      <a:pt x="802" y="655"/>
                    </a:lnTo>
                    <a:lnTo>
                      <a:pt x="795" y="681"/>
                    </a:lnTo>
                    <a:lnTo>
                      <a:pt x="787" y="706"/>
                    </a:lnTo>
                    <a:lnTo>
                      <a:pt x="780" y="728"/>
                    </a:lnTo>
                    <a:lnTo>
                      <a:pt x="771" y="748"/>
                    </a:lnTo>
                    <a:lnTo>
                      <a:pt x="762" y="766"/>
                    </a:lnTo>
                    <a:lnTo>
                      <a:pt x="743" y="799"/>
                    </a:lnTo>
                    <a:lnTo>
                      <a:pt x="723" y="829"/>
                    </a:lnTo>
                    <a:lnTo>
                      <a:pt x="702" y="856"/>
                    </a:lnTo>
                    <a:lnTo>
                      <a:pt x="681" y="879"/>
                    </a:lnTo>
                    <a:lnTo>
                      <a:pt x="659" y="899"/>
                    </a:lnTo>
                    <a:lnTo>
                      <a:pt x="636" y="917"/>
                    </a:lnTo>
                    <a:lnTo>
                      <a:pt x="614" y="933"/>
                    </a:lnTo>
                    <a:lnTo>
                      <a:pt x="591" y="947"/>
                    </a:lnTo>
                    <a:lnTo>
                      <a:pt x="568" y="958"/>
                    </a:lnTo>
                    <a:lnTo>
                      <a:pt x="545" y="966"/>
                    </a:lnTo>
                    <a:lnTo>
                      <a:pt x="521" y="974"/>
                    </a:lnTo>
                    <a:lnTo>
                      <a:pt x="499" y="979"/>
                    </a:lnTo>
                    <a:lnTo>
                      <a:pt x="475" y="982"/>
                    </a:lnTo>
                    <a:lnTo>
                      <a:pt x="453" y="985"/>
                    </a:lnTo>
                    <a:lnTo>
                      <a:pt x="432" y="986"/>
                    </a:lnTo>
                    <a:lnTo>
                      <a:pt x="409" y="986"/>
                    </a:lnTo>
                    <a:lnTo>
                      <a:pt x="388" y="983"/>
                    </a:lnTo>
                    <a:lnTo>
                      <a:pt x="368" y="981"/>
                    </a:lnTo>
                    <a:lnTo>
                      <a:pt x="349" y="978"/>
                    </a:lnTo>
                    <a:lnTo>
                      <a:pt x="330" y="974"/>
                    </a:lnTo>
                    <a:lnTo>
                      <a:pt x="313" y="970"/>
                    </a:lnTo>
                    <a:lnTo>
                      <a:pt x="296" y="964"/>
                    </a:lnTo>
                    <a:lnTo>
                      <a:pt x="280" y="960"/>
                    </a:lnTo>
                    <a:lnTo>
                      <a:pt x="266" y="955"/>
                    </a:lnTo>
                    <a:lnTo>
                      <a:pt x="223" y="937"/>
                    </a:lnTo>
                    <a:lnTo>
                      <a:pt x="207" y="9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3ACF29-C39B-7B43-8B0B-A4FEBD2B2329}"/>
                </a:ext>
              </a:extLst>
            </p:cNvPr>
            <p:cNvGrpSpPr/>
            <p:nvPr/>
          </p:nvGrpSpPr>
          <p:grpSpPr>
            <a:xfrm flipH="1">
              <a:off x="1377321" y="5447717"/>
              <a:ext cx="5300820" cy="5525081"/>
              <a:chOff x="4681868" y="5447717"/>
              <a:chExt cx="5300820" cy="5525081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85" name="Freeform 15">
                <a:extLst>
                  <a:ext uri="{FF2B5EF4-FFF2-40B4-BE49-F238E27FC236}">
                    <a16:creationId xmlns:a16="http://schemas.microsoft.com/office/drawing/2014/main" id="{21B35CE9-9032-5147-B896-F5EFD30D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6491" y="5447717"/>
                <a:ext cx="1160942" cy="1163438"/>
              </a:xfrm>
              <a:custGeom>
                <a:avLst/>
                <a:gdLst>
                  <a:gd name="T0" fmla="*/ 2319 w 2325"/>
                  <a:gd name="T1" fmla="*/ 1282 h 2327"/>
                  <a:gd name="T2" fmla="*/ 2289 w 2325"/>
                  <a:gd name="T3" fmla="*/ 1453 h 2327"/>
                  <a:gd name="T4" fmla="*/ 2234 w 2325"/>
                  <a:gd name="T5" fmla="*/ 1616 h 2327"/>
                  <a:gd name="T6" fmla="*/ 2157 w 2325"/>
                  <a:gd name="T7" fmla="*/ 1767 h 2327"/>
                  <a:gd name="T8" fmla="*/ 2060 w 2325"/>
                  <a:gd name="T9" fmla="*/ 1903 h 2327"/>
                  <a:gd name="T10" fmla="*/ 1944 w 2325"/>
                  <a:gd name="T11" fmla="*/ 2024 h 2327"/>
                  <a:gd name="T12" fmla="*/ 1812 w 2325"/>
                  <a:gd name="T13" fmla="*/ 2128 h 2327"/>
                  <a:gd name="T14" fmla="*/ 1666 w 2325"/>
                  <a:gd name="T15" fmla="*/ 2212 h 2327"/>
                  <a:gd name="T16" fmla="*/ 1508 w 2325"/>
                  <a:gd name="T17" fmla="*/ 2275 h 2327"/>
                  <a:gd name="T18" fmla="*/ 1340 w 2325"/>
                  <a:gd name="T19" fmla="*/ 2313 h 2327"/>
                  <a:gd name="T20" fmla="*/ 1162 w 2325"/>
                  <a:gd name="T21" fmla="*/ 2327 h 2327"/>
                  <a:gd name="T22" fmla="*/ 985 w 2325"/>
                  <a:gd name="T23" fmla="*/ 2313 h 2327"/>
                  <a:gd name="T24" fmla="*/ 817 w 2325"/>
                  <a:gd name="T25" fmla="*/ 2275 h 2327"/>
                  <a:gd name="T26" fmla="*/ 658 w 2325"/>
                  <a:gd name="T27" fmla="*/ 2212 h 2327"/>
                  <a:gd name="T28" fmla="*/ 513 w 2325"/>
                  <a:gd name="T29" fmla="*/ 2128 h 2327"/>
                  <a:gd name="T30" fmla="*/ 381 w 2325"/>
                  <a:gd name="T31" fmla="*/ 2024 h 2327"/>
                  <a:gd name="T32" fmla="*/ 265 w 2325"/>
                  <a:gd name="T33" fmla="*/ 1903 h 2327"/>
                  <a:gd name="T34" fmla="*/ 168 w 2325"/>
                  <a:gd name="T35" fmla="*/ 1767 h 2327"/>
                  <a:gd name="T36" fmla="*/ 91 w 2325"/>
                  <a:gd name="T37" fmla="*/ 1616 h 2327"/>
                  <a:gd name="T38" fmla="*/ 36 w 2325"/>
                  <a:gd name="T39" fmla="*/ 1453 h 2327"/>
                  <a:gd name="T40" fmla="*/ 5 w 2325"/>
                  <a:gd name="T41" fmla="*/ 1282 h 2327"/>
                  <a:gd name="T42" fmla="*/ 1 w 2325"/>
                  <a:gd name="T43" fmla="*/ 1103 h 2327"/>
                  <a:gd name="T44" fmla="*/ 23 w 2325"/>
                  <a:gd name="T45" fmla="*/ 928 h 2327"/>
                  <a:gd name="T46" fmla="*/ 70 w 2325"/>
                  <a:gd name="T47" fmla="*/ 763 h 2327"/>
                  <a:gd name="T48" fmla="*/ 140 w 2325"/>
                  <a:gd name="T49" fmla="*/ 609 h 2327"/>
                  <a:gd name="T50" fmla="*/ 231 w 2325"/>
                  <a:gd name="T51" fmla="*/ 467 h 2327"/>
                  <a:gd name="T52" fmla="*/ 340 w 2325"/>
                  <a:gd name="T53" fmla="*/ 341 h 2327"/>
                  <a:gd name="T54" fmla="*/ 467 w 2325"/>
                  <a:gd name="T55" fmla="*/ 231 h 2327"/>
                  <a:gd name="T56" fmla="*/ 608 w 2325"/>
                  <a:gd name="T57" fmla="*/ 140 h 2327"/>
                  <a:gd name="T58" fmla="*/ 763 w 2325"/>
                  <a:gd name="T59" fmla="*/ 70 h 2327"/>
                  <a:gd name="T60" fmla="*/ 928 w 2325"/>
                  <a:gd name="T61" fmla="*/ 23 h 2327"/>
                  <a:gd name="T62" fmla="*/ 1102 w 2325"/>
                  <a:gd name="T63" fmla="*/ 1 h 2327"/>
                  <a:gd name="T64" fmla="*/ 1281 w 2325"/>
                  <a:gd name="T65" fmla="*/ 5 h 2327"/>
                  <a:gd name="T66" fmla="*/ 1453 w 2325"/>
                  <a:gd name="T67" fmla="*/ 36 h 2327"/>
                  <a:gd name="T68" fmla="*/ 1615 w 2325"/>
                  <a:gd name="T69" fmla="*/ 91 h 2327"/>
                  <a:gd name="T70" fmla="*/ 1765 w 2325"/>
                  <a:gd name="T71" fmla="*/ 168 h 2327"/>
                  <a:gd name="T72" fmla="*/ 1902 w 2325"/>
                  <a:gd name="T73" fmla="*/ 265 h 2327"/>
                  <a:gd name="T74" fmla="*/ 2023 w 2325"/>
                  <a:gd name="T75" fmla="*/ 381 h 2327"/>
                  <a:gd name="T76" fmla="*/ 2126 w 2325"/>
                  <a:gd name="T77" fmla="*/ 513 h 2327"/>
                  <a:gd name="T78" fmla="*/ 2210 w 2325"/>
                  <a:gd name="T79" fmla="*/ 659 h 2327"/>
                  <a:gd name="T80" fmla="*/ 2273 w 2325"/>
                  <a:gd name="T81" fmla="*/ 817 h 2327"/>
                  <a:gd name="T82" fmla="*/ 2311 w 2325"/>
                  <a:gd name="T83" fmla="*/ 986 h 2327"/>
                  <a:gd name="T84" fmla="*/ 2325 w 2325"/>
                  <a:gd name="T85" fmla="*/ 1163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5" h="2327">
                    <a:moveTo>
                      <a:pt x="2325" y="1163"/>
                    </a:moveTo>
                    <a:lnTo>
                      <a:pt x="2324" y="1223"/>
                    </a:lnTo>
                    <a:lnTo>
                      <a:pt x="2319" y="1282"/>
                    </a:lnTo>
                    <a:lnTo>
                      <a:pt x="2311" y="1341"/>
                    </a:lnTo>
                    <a:lnTo>
                      <a:pt x="2302" y="1398"/>
                    </a:lnTo>
                    <a:lnTo>
                      <a:pt x="2289" y="1453"/>
                    </a:lnTo>
                    <a:lnTo>
                      <a:pt x="2273" y="1509"/>
                    </a:lnTo>
                    <a:lnTo>
                      <a:pt x="2255" y="1563"/>
                    </a:lnTo>
                    <a:lnTo>
                      <a:pt x="2234" y="1616"/>
                    </a:lnTo>
                    <a:lnTo>
                      <a:pt x="2210" y="1668"/>
                    </a:lnTo>
                    <a:lnTo>
                      <a:pt x="2185" y="1718"/>
                    </a:lnTo>
                    <a:lnTo>
                      <a:pt x="2157" y="1767"/>
                    </a:lnTo>
                    <a:lnTo>
                      <a:pt x="2126" y="1813"/>
                    </a:lnTo>
                    <a:lnTo>
                      <a:pt x="2094" y="1859"/>
                    </a:lnTo>
                    <a:lnTo>
                      <a:pt x="2060" y="1903"/>
                    </a:lnTo>
                    <a:lnTo>
                      <a:pt x="2023" y="1945"/>
                    </a:lnTo>
                    <a:lnTo>
                      <a:pt x="1985" y="1986"/>
                    </a:lnTo>
                    <a:lnTo>
                      <a:pt x="1944" y="2024"/>
                    </a:lnTo>
                    <a:lnTo>
                      <a:pt x="1902" y="2060"/>
                    </a:lnTo>
                    <a:lnTo>
                      <a:pt x="1858" y="2096"/>
                    </a:lnTo>
                    <a:lnTo>
                      <a:pt x="1812" y="2128"/>
                    </a:lnTo>
                    <a:lnTo>
                      <a:pt x="1765" y="2158"/>
                    </a:lnTo>
                    <a:lnTo>
                      <a:pt x="1716" y="2186"/>
                    </a:lnTo>
                    <a:lnTo>
                      <a:pt x="1666" y="2212"/>
                    </a:lnTo>
                    <a:lnTo>
                      <a:pt x="1615" y="2235"/>
                    </a:lnTo>
                    <a:lnTo>
                      <a:pt x="1562" y="2256"/>
                    </a:lnTo>
                    <a:lnTo>
                      <a:pt x="1508" y="2275"/>
                    </a:lnTo>
                    <a:lnTo>
                      <a:pt x="1453" y="2291"/>
                    </a:lnTo>
                    <a:lnTo>
                      <a:pt x="1397" y="2303"/>
                    </a:lnTo>
                    <a:lnTo>
                      <a:pt x="1340" y="2313"/>
                    </a:lnTo>
                    <a:lnTo>
                      <a:pt x="1281" y="2320"/>
                    </a:lnTo>
                    <a:lnTo>
                      <a:pt x="1222" y="2326"/>
                    </a:lnTo>
                    <a:lnTo>
                      <a:pt x="1162" y="2327"/>
                    </a:lnTo>
                    <a:lnTo>
                      <a:pt x="1102" y="2326"/>
                    </a:lnTo>
                    <a:lnTo>
                      <a:pt x="1044" y="2320"/>
                    </a:lnTo>
                    <a:lnTo>
                      <a:pt x="985" y="2313"/>
                    </a:lnTo>
                    <a:lnTo>
                      <a:pt x="928" y="2303"/>
                    </a:lnTo>
                    <a:lnTo>
                      <a:pt x="871" y="2291"/>
                    </a:lnTo>
                    <a:lnTo>
                      <a:pt x="817" y="2275"/>
                    </a:lnTo>
                    <a:lnTo>
                      <a:pt x="763" y="2256"/>
                    </a:lnTo>
                    <a:lnTo>
                      <a:pt x="709" y="2235"/>
                    </a:lnTo>
                    <a:lnTo>
                      <a:pt x="658" y="2212"/>
                    </a:lnTo>
                    <a:lnTo>
                      <a:pt x="608" y="2186"/>
                    </a:lnTo>
                    <a:lnTo>
                      <a:pt x="559" y="2158"/>
                    </a:lnTo>
                    <a:lnTo>
                      <a:pt x="513" y="2128"/>
                    </a:lnTo>
                    <a:lnTo>
                      <a:pt x="467" y="2096"/>
                    </a:lnTo>
                    <a:lnTo>
                      <a:pt x="422" y="2060"/>
                    </a:lnTo>
                    <a:lnTo>
                      <a:pt x="381" y="2024"/>
                    </a:lnTo>
                    <a:lnTo>
                      <a:pt x="340" y="1986"/>
                    </a:lnTo>
                    <a:lnTo>
                      <a:pt x="302" y="1945"/>
                    </a:lnTo>
                    <a:lnTo>
                      <a:pt x="265" y="1903"/>
                    </a:lnTo>
                    <a:lnTo>
                      <a:pt x="231" y="1859"/>
                    </a:lnTo>
                    <a:lnTo>
                      <a:pt x="198" y="1813"/>
                    </a:lnTo>
                    <a:lnTo>
                      <a:pt x="168" y="1767"/>
                    </a:lnTo>
                    <a:lnTo>
                      <a:pt x="140" y="1718"/>
                    </a:lnTo>
                    <a:lnTo>
                      <a:pt x="115" y="1668"/>
                    </a:lnTo>
                    <a:lnTo>
                      <a:pt x="91" y="1616"/>
                    </a:lnTo>
                    <a:lnTo>
                      <a:pt x="70" y="1563"/>
                    </a:lnTo>
                    <a:lnTo>
                      <a:pt x="52" y="1509"/>
                    </a:lnTo>
                    <a:lnTo>
                      <a:pt x="36" y="1453"/>
                    </a:lnTo>
                    <a:lnTo>
                      <a:pt x="23" y="1398"/>
                    </a:lnTo>
                    <a:lnTo>
                      <a:pt x="12" y="1341"/>
                    </a:lnTo>
                    <a:lnTo>
                      <a:pt x="5" y="1282"/>
                    </a:lnTo>
                    <a:lnTo>
                      <a:pt x="1" y="1223"/>
                    </a:lnTo>
                    <a:lnTo>
                      <a:pt x="0" y="1163"/>
                    </a:lnTo>
                    <a:lnTo>
                      <a:pt x="1" y="1103"/>
                    </a:lnTo>
                    <a:lnTo>
                      <a:pt x="5" y="1044"/>
                    </a:lnTo>
                    <a:lnTo>
                      <a:pt x="12" y="986"/>
                    </a:lnTo>
                    <a:lnTo>
                      <a:pt x="23" y="928"/>
                    </a:lnTo>
                    <a:lnTo>
                      <a:pt x="36" y="872"/>
                    </a:lnTo>
                    <a:lnTo>
                      <a:pt x="52" y="817"/>
                    </a:lnTo>
                    <a:lnTo>
                      <a:pt x="70" y="763"/>
                    </a:lnTo>
                    <a:lnTo>
                      <a:pt x="91" y="710"/>
                    </a:lnTo>
                    <a:lnTo>
                      <a:pt x="115" y="659"/>
                    </a:lnTo>
                    <a:lnTo>
                      <a:pt x="140" y="609"/>
                    </a:lnTo>
                    <a:lnTo>
                      <a:pt x="168" y="560"/>
                    </a:lnTo>
                    <a:lnTo>
                      <a:pt x="198" y="513"/>
                    </a:lnTo>
                    <a:lnTo>
                      <a:pt x="231" y="467"/>
                    </a:lnTo>
                    <a:lnTo>
                      <a:pt x="265" y="423"/>
                    </a:lnTo>
                    <a:lnTo>
                      <a:pt x="302" y="381"/>
                    </a:lnTo>
                    <a:lnTo>
                      <a:pt x="340" y="341"/>
                    </a:lnTo>
                    <a:lnTo>
                      <a:pt x="381" y="302"/>
                    </a:lnTo>
                    <a:lnTo>
                      <a:pt x="422" y="265"/>
                    </a:lnTo>
                    <a:lnTo>
                      <a:pt x="467" y="231"/>
                    </a:lnTo>
                    <a:lnTo>
                      <a:pt x="513" y="198"/>
                    </a:lnTo>
                    <a:lnTo>
                      <a:pt x="559" y="168"/>
                    </a:lnTo>
                    <a:lnTo>
                      <a:pt x="608" y="140"/>
                    </a:lnTo>
                    <a:lnTo>
                      <a:pt x="658" y="115"/>
                    </a:lnTo>
                    <a:lnTo>
                      <a:pt x="709" y="91"/>
                    </a:lnTo>
                    <a:lnTo>
                      <a:pt x="763" y="70"/>
                    </a:lnTo>
                    <a:lnTo>
                      <a:pt x="817" y="52"/>
                    </a:lnTo>
                    <a:lnTo>
                      <a:pt x="871" y="36"/>
                    </a:lnTo>
                    <a:lnTo>
                      <a:pt x="928" y="23"/>
                    </a:lnTo>
                    <a:lnTo>
                      <a:pt x="985" y="12"/>
                    </a:lnTo>
                    <a:lnTo>
                      <a:pt x="1044" y="5"/>
                    </a:lnTo>
                    <a:lnTo>
                      <a:pt x="1102" y="1"/>
                    </a:lnTo>
                    <a:lnTo>
                      <a:pt x="1162" y="0"/>
                    </a:lnTo>
                    <a:lnTo>
                      <a:pt x="1222" y="1"/>
                    </a:lnTo>
                    <a:lnTo>
                      <a:pt x="1281" y="5"/>
                    </a:lnTo>
                    <a:lnTo>
                      <a:pt x="1340" y="12"/>
                    </a:lnTo>
                    <a:lnTo>
                      <a:pt x="1397" y="23"/>
                    </a:lnTo>
                    <a:lnTo>
                      <a:pt x="1453" y="36"/>
                    </a:lnTo>
                    <a:lnTo>
                      <a:pt x="1508" y="52"/>
                    </a:lnTo>
                    <a:lnTo>
                      <a:pt x="1562" y="70"/>
                    </a:lnTo>
                    <a:lnTo>
                      <a:pt x="1615" y="91"/>
                    </a:lnTo>
                    <a:lnTo>
                      <a:pt x="1666" y="115"/>
                    </a:lnTo>
                    <a:lnTo>
                      <a:pt x="1716" y="140"/>
                    </a:lnTo>
                    <a:lnTo>
                      <a:pt x="1765" y="168"/>
                    </a:lnTo>
                    <a:lnTo>
                      <a:pt x="1812" y="198"/>
                    </a:lnTo>
                    <a:lnTo>
                      <a:pt x="1858" y="231"/>
                    </a:lnTo>
                    <a:lnTo>
                      <a:pt x="1902" y="265"/>
                    </a:lnTo>
                    <a:lnTo>
                      <a:pt x="1944" y="302"/>
                    </a:lnTo>
                    <a:lnTo>
                      <a:pt x="1985" y="341"/>
                    </a:lnTo>
                    <a:lnTo>
                      <a:pt x="2023" y="381"/>
                    </a:lnTo>
                    <a:lnTo>
                      <a:pt x="2060" y="423"/>
                    </a:lnTo>
                    <a:lnTo>
                      <a:pt x="2094" y="467"/>
                    </a:lnTo>
                    <a:lnTo>
                      <a:pt x="2126" y="513"/>
                    </a:lnTo>
                    <a:lnTo>
                      <a:pt x="2157" y="560"/>
                    </a:lnTo>
                    <a:lnTo>
                      <a:pt x="2185" y="609"/>
                    </a:lnTo>
                    <a:lnTo>
                      <a:pt x="2210" y="659"/>
                    </a:lnTo>
                    <a:lnTo>
                      <a:pt x="2234" y="710"/>
                    </a:lnTo>
                    <a:lnTo>
                      <a:pt x="2255" y="763"/>
                    </a:lnTo>
                    <a:lnTo>
                      <a:pt x="2273" y="817"/>
                    </a:lnTo>
                    <a:lnTo>
                      <a:pt x="2289" y="872"/>
                    </a:lnTo>
                    <a:lnTo>
                      <a:pt x="2302" y="928"/>
                    </a:lnTo>
                    <a:lnTo>
                      <a:pt x="2311" y="986"/>
                    </a:lnTo>
                    <a:lnTo>
                      <a:pt x="2319" y="1044"/>
                    </a:lnTo>
                    <a:lnTo>
                      <a:pt x="2324" y="1103"/>
                    </a:lnTo>
                    <a:lnTo>
                      <a:pt x="2325" y="1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39">
                <a:extLst>
                  <a:ext uri="{FF2B5EF4-FFF2-40B4-BE49-F238E27FC236}">
                    <a16:creationId xmlns:a16="http://schemas.microsoft.com/office/drawing/2014/main" id="{7E87DB2E-015F-5947-A773-783FE9E48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40747" y="6498805"/>
                <a:ext cx="54926" cy="197484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40">
                <a:extLst>
                  <a:ext uri="{FF2B5EF4-FFF2-40B4-BE49-F238E27FC236}">
                    <a16:creationId xmlns:a16="http://schemas.microsoft.com/office/drawing/2014/main" id="{B2B3CA56-7278-7747-A763-07CB3C01C5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58759" y="8473654"/>
                <a:ext cx="436914" cy="434417"/>
              </a:xfrm>
              <a:custGeom>
                <a:avLst/>
                <a:gdLst>
                  <a:gd name="T0" fmla="*/ 872 w 872"/>
                  <a:gd name="T1" fmla="*/ 23 h 872"/>
                  <a:gd name="T2" fmla="*/ 869 w 872"/>
                  <a:gd name="T3" fmla="*/ 67 h 872"/>
                  <a:gd name="T4" fmla="*/ 865 w 872"/>
                  <a:gd name="T5" fmla="*/ 111 h 872"/>
                  <a:gd name="T6" fmla="*/ 858 w 872"/>
                  <a:gd name="T7" fmla="*/ 154 h 872"/>
                  <a:gd name="T8" fmla="*/ 850 w 872"/>
                  <a:gd name="T9" fmla="*/ 197 h 872"/>
                  <a:gd name="T10" fmla="*/ 839 w 872"/>
                  <a:gd name="T11" fmla="*/ 239 h 872"/>
                  <a:gd name="T12" fmla="*/ 819 w 872"/>
                  <a:gd name="T13" fmla="*/ 300 h 872"/>
                  <a:gd name="T14" fmla="*/ 786 w 872"/>
                  <a:gd name="T15" fmla="*/ 378 h 872"/>
                  <a:gd name="T16" fmla="*/ 746 w 872"/>
                  <a:gd name="T17" fmla="*/ 452 h 872"/>
                  <a:gd name="T18" fmla="*/ 699 w 872"/>
                  <a:gd name="T19" fmla="*/ 521 h 872"/>
                  <a:gd name="T20" fmla="*/ 645 w 872"/>
                  <a:gd name="T21" fmla="*/ 586 h 872"/>
                  <a:gd name="T22" fmla="*/ 539 w 872"/>
                  <a:gd name="T23" fmla="*/ 539 h 872"/>
                  <a:gd name="T24" fmla="*/ 589 w 872"/>
                  <a:gd name="T25" fmla="*/ 485 h 872"/>
                  <a:gd name="T26" fmla="*/ 633 w 872"/>
                  <a:gd name="T27" fmla="*/ 427 h 872"/>
                  <a:gd name="T28" fmla="*/ 671 w 872"/>
                  <a:gd name="T29" fmla="*/ 364 h 872"/>
                  <a:gd name="T30" fmla="*/ 703 w 872"/>
                  <a:gd name="T31" fmla="*/ 297 h 872"/>
                  <a:gd name="T32" fmla="*/ 728 w 872"/>
                  <a:gd name="T33" fmla="*/ 226 h 872"/>
                  <a:gd name="T34" fmla="*/ 747 w 872"/>
                  <a:gd name="T35" fmla="*/ 154 h 872"/>
                  <a:gd name="T36" fmla="*/ 758 w 872"/>
                  <a:gd name="T37" fmla="*/ 78 h 872"/>
                  <a:gd name="T38" fmla="*/ 763 w 872"/>
                  <a:gd name="T39" fmla="*/ 0 h 872"/>
                  <a:gd name="T40" fmla="*/ 617 w 872"/>
                  <a:gd name="T41" fmla="*/ 616 h 872"/>
                  <a:gd name="T42" fmla="*/ 555 w 872"/>
                  <a:gd name="T43" fmla="*/ 673 h 872"/>
                  <a:gd name="T44" fmla="*/ 488 w 872"/>
                  <a:gd name="T45" fmla="*/ 723 h 872"/>
                  <a:gd name="T46" fmla="*/ 416 w 872"/>
                  <a:gd name="T47" fmla="*/ 766 h 872"/>
                  <a:gd name="T48" fmla="*/ 340 w 872"/>
                  <a:gd name="T49" fmla="*/ 804 h 872"/>
                  <a:gd name="T50" fmla="*/ 260 w 872"/>
                  <a:gd name="T51" fmla="*/ 832 h 872"/>
                  <a:gd name="T52" fmla="*/ 219 w 872"/>
                  <a:gd name="T53" fmla="*/ 844 h 872"/>
                  <a:gd name="T54" fmla="*/ 176 w 872"/>
                  <a:gd name="T55" fmla="*/ 855 h 872"/>
                  <a:gd name="T56" fmla="*/ 134 w 872"/>
                  <a:gd name="T57" fmla="*/ 862 h 872"/>
                  <a:gd name="T58" fmla="*/ 90 w 872"/>
                  <a:gd name="T59" fmla="*/ 867 h 872"/>
                  <a:gd name="T60" fmla="*/ 45 w 872"/>
                  <a:gd name="T61" fmla="*/ 871 h 872"/>
                  <a:gd name="T62" fmla="*/ 0 w 872"/>
                  <a:gd name="T63" fmla="*/ 872 h 872"/>
                  <a:gd name="T64" fmla="*/ 40 w 872"/>
                  <a:gd name="T65" fmla="*/ 762 h 872"/>
                  <a:gd name="T66" fmla="*/ 116 w 872"/>
                  <a:gd name="T67" fmla="*/ 754 h 872"/>
                  <a:gd name="T68" fmla="*/ 191 w 872"/>
                  <a:gd name="T69" fmla="*/ 739 h 872"/>
                  <a:gd name="T70" fmla="*/ 262 w 872"/>
                  <a:gd name="T71" fmla="*/ 716 h 872"/>
                  <a:gd name="T72" fmla="*/ 330 w 872"/>
                  <a:gd name="T73" fmla="*/ 687 h 872"/>
                  <a:gd name="T74" fmla="*/ 395 w 872"/>
                  <a:gd name="T75" fmla="*/ 652 h 872"/>
                  <a:gd name="T76" fmla="*/ 456 w 872"/>
                  <a:gd name="T77" fmla="*/ 611 h 872"/>
                  <a:gd name="T78" fmla="*/ 512 w 872"/>
                  <a:gd name="T79" fmla="*/ 564 h 872"/>
                  <a:gd name="T80" fmla="*/ 617 w 872"/>
                  <a:gd name="T81" fmla="*/ 6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2" h="872">
                    <a:moveTo>
                      <a:pt x="872" y="0"/>
                    </a:moveTo>
                    <a:lnTo>
                      <a:pt x="872" y="23"/>
                    </a:lnTo>
                    <a:lnTo>
                      <a:pt x="871" y="45"/>
                    </a:lnTo>
                    <a:lnTo>
                      <a:pt x="869" y="67"/>
                    </a:lnTo>
                    <a:lnTo>
                      <a:pt x="868" y="89"/>
                    </a:lnTo>
                    <a:lnTo>
                      <a:pt x="865" y="111"/>
                    </a:lnTo>
                    <a:lnTo>
                      <a:pt x="862" y="133"/>
                    </a:lnTo>
                    <a:lnTo>
                      <a:pt x="858" y="154"/>
                    </a:lnTo>
                    <a:lnTo>
                      <a:pt x="854" y="175"/>
                    </a:lnTo>
                    <a:lnTo>
                      <a:pt x="850" y="197"/>
                    </a:lnTo>
                    <a:lnTo>
                      <a:pt x="844" y="218"/>
                    </a:lnTo>
                    <a:lnTo>
                      <a:pt x="839" y="239"/>
                    </a:lnTo>
                    <a:lnTo>
                      <a:pt x="833" y="259"/>
                    </a:lnTo>
                    <a:lnTo>
                      <a:pt x="819" y="300"/>
                    </a:lnTo>
                    <a:lnTo>
                      <a:pt x="804" y="339"/>
                    </a:lnTo>
                    <a:lnTo>
                      <a:pt x="786" y="378"/>
                    </a:lnTo>
                    <a:lnTo>
                      <a:pt x="767" y="416"/>
                    </a:lnTo>
                    <a:lnTo>
                      <a:pt x="746" y="452"/>
                    </a:lnTo>
                    <a:lnTo>
                      <a:pt x="723" y="487"/>
                    </a:lnTo>
                    <a:lnTo>
                      <a:pt x="699" y="521"/>
                    </a:lnTo>
                    <a:lnTo>
                      <a:pt x="673" y="554"/>
                    </a:lnTo>
                    <a:lnTo>
                      <a:pt x="645" y="586"/>
                    </a:lnTo>
                    <a:lnTo>
                      <a:pt x="617" y="616"/>
                    </a:lnTo>
                    <a:lnTo>
                      <a:pt x="539" y="539"/>
                    </a:lnTo>
                    <a:lnTo>
                      <a:pt x="565" y="513"/>
                    </a:lnTo>
                    <a:lnTo>
                      <a:pt x="589" y="485"/>
                    </a:lnTo>
                    <a:lnTo>
                      <a:pt x="611" y="456"/>
                    </a:lnTo>
                    <a:lnTo>
                      <a:pt x="633" y="427"/>
                    </a:lnTo>
                    <a:lnTo>
                      <a:pt x="652" y="396"/>
                    </a:lnTo>
                    <a:lnTo>
                      <a:pt x="671" y="364"/>
                    </a:lnTo>
                    <a:lnTo>
                      <a:pt x="687" y="331"/>
                    </a:lnTo>
                    <a:lnTo>
                      <a:pt x="703" y="297"/>
                    </a:lnTo>
                    <a:lnTo>
                      <a:pt x="717" y="263"/>
                    </a:lnTo>
                    <a:lnTo>
                      <a:pt x="728" y="226"/>
                    </a:lnTo>
                    <a:lnTo>
                      <a:pt x="738" y="190"/>
                    </a:lnTo>
                    <a:lnTo>
                      <a:pt x="747" y="154"/>
                    </a:lnTo>
                    <a:lnTo>
                      <a:pt x="754" y="116"/>
                    </a:lnTo>
                    <a:lnTo>
                      <a:pt x="758" y="78"/>
                    </a:lnTo>
                    <a:lnTo>
                      <a:pt x="761" y="39"/>
                    </a:lnTo>
                    <a:lnTo>
                      <a:pt x="763" y="0"/>
                    </a:lnTo>
                    <a:lnTo>
                      <a:pt x="872" y="0"/>
                    </a:lnTo>
                    <a:close/>
                    <a:moveTo>
                      <a:pt x="617" y="616"/>
                    </a:moveTo>
                    <a:lnTo>
                      <a:pt x="587" y="646"/>
                    </a:lnTo>
                    <a:lnTo>
                      <a:pt x="555" y="673"/>
                    </a:lnTo>
                    <a:lnTo>
                      <a:pt x="522" y="699"/>
                    </a:lnTo>
                    <a:lnTo>
                      <a:pt x="488" y="723"/>
                    </a:lnTo>
                    <a:lnTo>
                      <a:pt x="453" y="746"/>
                    </a:lnTo>
                    <a:lnTo>
                      <a:pt x="416" y="766"/>
                    </a:lnTo>
                    <a:lnTo>
                      <a:pt x="378" y="787"/>
                    </a:lnTo>
                    <a:lnTo>
                      <a:pt x="340" y="804"/>
                    </a:lnTo>
                    <a:lnTo>
                      <a:pt x="301" y="820"/>
                    </a:lnTo>
                    <a:lnTo>
                      <a:pt x="260" y="832"/>
                    </a:lnTo>
                    <a:lnTo>
                      <a:pt x="239" y="839"/>
                    </a:lnTo>
                    <a:lnTo>
                      <a:pt x="219" y="844"/>
                    </a:lnTo>
                    <a:lnTo>
                      <a:pt x="197" y="849"/>
                    </a:lnTo>
                    <a:lnTo>
                      <a:pt x="176" y="855"/>
                    </a:lnTo>
                    <a:lnTo>
                      <a:pt x="155" y="858"/>
                    </a:lnTo>
                    <a:lnTo>
                      <a:pt x="134" y="862"/>
                    </a:lnTo>
                    <a:lnTo>
                      <a:pt x="111" y="865"/>
                    </a:lnTo>
                    <a:lnTo>
                      <a:pt x="90" y="867"/>
                    </a:lnTo>
                    <a:lnTo>
                      <a:pt x="68" y="870"/>
                    </a:lnTo>
                    <a:lnTo>
                      <a:pt x="45" y="871"/>
                    </a:lnTo>
                    <a:lnTo>
                      <a:pt x="23" y="872"/>
                    </a:lnTo>
                    <a:lnTo>
                      <a:pt x="0" y="872"/>
                    </a:lnTo>
                    <a:lnTo>
                      <a:pt x="0" y="762"/>
                    </a:lnTo>
                    <a:lnTo>
                      <a:pt x="40" y="762"/>
                    </a:lnTo>
                    <a:lnTo>
                      <a:pt x="78" y="759"/>
                    </a:lnTo>
                    <a:lnTo>
                      <a:pt x="116" y="754"/>
                    </a:lnTo>
                    <a:lnTo>
                      <a:pt x="154" y="747"/>
                    </a:lnTo>
                    <a:lnTo>
                      <a:pt x="191" y="739"/>
                    </a:lnTo>
                    <a:lnTo>
                      <a:pt x="227" y="728"/>
                    </a:lnTo>
                    <a:lnTo>
                      <a:pt x="262" y="716"/>
                    </a:lnTo>
                    <a:lnTo>
                      <a:pt x="297" y="702"/>
                    </a:lnTo>
                    <a:lnTo>
                      <a:pt x="330" y="687"/>
                    </a:lnTo>
                    <a:lnTo>
                      <a:pt x="363" y="670"/>
                    </a:lnTo>
                    <a:lnTo>
                      <a:pt x="395" y="652"/>
                    </a:lnTo>
                    <a:lnTo>
                      <a:pt x="426" y="632"/>
                    </a:lnTo>
                    <a:lnTo>
                      <a:pt x="456" y="611"/>
                    </a:lnTo>
                    <a:lnTo>
                      <a:pt x="485" y="588"/>
                    </a:lnTo>
                    <a:lnTo>
                      <a:pt x="512" y="564"/>
                    </a:lnTo>
                    <a:lnTo>
                      <a:pt x="539" y="539"/>
                    </a:lnTo>
                    <a:lnTo>
                      <a:pt x="617" y="6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41">
                <a:extLst>
                  <a:ext uri="{FF2B5EF4-FFF2-40B4-BE49-F238E27FC236}">
                    <a16:creationId xmlns:a16="http://schemas.microsoft.com/office/drawing/2014/main" id="{C5C4746B-75DD-5643-A91B-D0A316DEC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6285" y="8853145"/>
                <a:ext cx="3742476" cy="549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2">
                <a:extLst>
                  <a:ext uri="{FF2B5EF4-FFF2-40B4-BE49-F238E27FC236}">
                    <a16:creationId xmlns:a16="http://schemas.microsoft.com/office/drawing/2014/main" id="{8FC9E342-98AB-4349-89C1-1777FD6E90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1868" y="8853145"/>
                <a:ext cx="434417" cy="436914"/>
              </a:xfrm>
              <a:custGeom>
                <a:avLst/>
                <a:gdLst>
                  <a:gd name="T0" fmla="*/ 832 w 871"/>
                  <a:gd name="T1" fmla="*/ 111 h 872"/>
                  <a:gd name="T2" fmla="*/ 755 w 871"/>
                  <a:gd name="T3" fmla="*/ 119 h 872"/>
                  <a:gd name="T4" fmla="*/ 681 w 871"/>
                  <a:gd name="T5" fmla="*/ 134 h 872"/>
                  <a:gd name="T6" fmla="*/ 609 w 871"/>
                  <a:gd name="T7" fmla="*/ 157 h 872"/>
                  <a:gd name="T8" fmla="*/ 540 w 871"/>
                  <a:gd name="T9" fmla="*/ 185 h 872"/>
                  <a:gd name="T10" fmla="*/ 476 w 871"/>
                  <a:gd name="T11" fmla="*/ 220 h 872"/>
                  <a:gd name="T12" fmla="*/ 415 w 871"/>
                  <a:gd name="T13" fmla="*/ 262 h 872"/>
                  <a:gd name="T14" fmla="*/ 358 w 871"/>
                  <a:gd name="T15" fmla="*/ 308 h 872"/>
                  <a:gd name="T16" fmla="*/ 255 w 871"/>
                  <a:gd name="T17" fmla="*/ 256 h 872"/>
                  <a:gd name="T18" fmla="*/ 317 w 871"/>
                  <a:gd name="T19" fmla="*/ 199 h 872"/>
                  <a:gd name="T20" fmla="*/ 384 w 871"/>
                  <a:gd name="T21" fmla="*/ 149 h 872"/>
                  <a:gd name="T22" fmla="*/ 456 w 871"/>
                  <a:gd name="T23" fmla="*/ 105 h 872"/>
                  <a:gd name="T24" fmla="*/ 532 w 871"/>
                  <a:gd name="T25" fmla="*/ 69 h 872"/>
                  <a:gd name="T26" fmla="*/ 612 w 871"/>
                  <a:gd name="T27" fmla="*/ 39 h 872"/>
                  <a:gd name="T28" fmla="*/ 653 w 871"/>
                  <a:gd name="T29" fmla="*/ 28 h 872"/>
                  <a:gd name="T30" fmla="*/ 696 w 871"/>
                  <a:gd name="T31" fmla="*/ 18 h 872"/>
                  <a:gd name="T32" fmla="*/ 738 w 871"/>
                  <a:gd name="T33" fmla="*/ 11 h 872"/>
                  <a:gd name="T34" fmla="*/ 782 w 871"/>
                  <a:gd name="T35" fmla="*/ 5 h 872"/>
                  <a:gd name="T36" fmla="*/ 827 w 871"/>
                  <a:gd name="T37" fmla="*/ 2 h 872"/>
                  <a:gd name="T38" fmla="*/ 871 w 871"/>
                  <a:gd name="T39" fmla="*/ 0 h 872"/>
                  <a:gd name="T40" fmla="*/ 333 w 871"/>
                  <a:gd name="T41" fmla="*/ 333 h 872"/>
                  <a:gd name="T42" fmla="*/ 283 w 871"/>
                  <a:gd name="T43" fmla="*/ 388 h 872"/>
                  <a:gd name="T44" fmla="*/ 239 w 871"/>
                  <a:gd name="T45" fmla="*/ 446 h 872"/>
                  <a:gd name="T46" fmla="*/ 201 w 871"/>
                  <a:gd name="T47" fmla="*/ 509 h 872"/>
                  <a:gd name="T48" fmla="*/ 169 w 871"/>
                  <a:gd name="T49" fmla="*/ 576 h 872"/>
                  <a:gd name="T50" fmla="*/ 143 w 871"/>
                  <a:gd name="T51" fmla="*/ 645 h 872"/>
                  <a:gd name="T52" fmla="*/ 124 w 871"/>
                  <a:gd name="T53" fmla="*/ 719 h 872"/>
                  <a:gd name="T54" fmla="*/ 113 w 871"/>
                  <a:gd name="T55" fmla="*/ 795 h 872"/>
                  <a:gd name="T56" fmla="*/ 109 w 871"/>
                  <a:gd name="T57" fmla="*/ 872 h 872"/>
                  <a:gd name="T58" fmla="*/ 0 w 871"/>
                  <a:gd name="T59" fmla="*/ 850 h 872"/>
                  <a:gd name="T60" fmla="*/ 2 w 871"/>
                  <a:gd name="T61" fmla="*/ 805 h 872"/>
                  <a:gd name="T62" fmla="*/ 7 w 871"/>
                  <a:gd name="T63" fmla="*/ 762 h 872"/>
                  <a:gd name="T64" fmla="*/ 13 w 871"/>
                  <a:gd name="T65" fmla="*/ 718 h 872"/>
                  <a:gd name="T66" fmla="*/ 22 w 871"/>
                  <a:gd name="T67" fmla="*/ 675 h 872"/>
                  <a:gd name="T68" fmla="*/ 33 w 871"/>
                  <a:gd name="T69" fmla="*/ 634 h 872"/>
                  <a:gd name="T70" fmla="*/ 53 w 871"/>
                  <a:gd name="T71" fmla="*/ 573 h 872"/>
                  <a:gd name="T72" fmla="*/ 86 w 871"/>
                  <a:gd name="T73" fmla="*/ 494 h 872"/>
                  <a:gd name="T74" fmla="*/ 126 w 871"/>
                  <a:gd name="T75" fmla="*/ 421 h 872"/>
                  <a:gd name="T76" fmla="*/ 173 w 871"/>
                  <a:gd name="T77" fmla="*/ 350 h 872"/>
                  <a:gd name="T78" fmla="*/ 226 w 871"/>
                  <a:gd name="T79" fmla="*/ 287 h 872"/>
                  <a:gd name="T80" fmla="*/ 333 w 871"/>
                  <a:gd name="T81" fmla="*/ 333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71" h="872">
                    <a:moveTo>
                      <a:pt x="871" y="110"/>
                    </a:moveTo>
                    <a:lnTo>
                      <a:pt x="832" y="111"/>
                    </a:lnTo>
                    <a:lnTo>
                      <a:pt x="794" y="114"/>
                    </a:lnTo>
                    <a:lnTo>
                      <a:pt x="755" y="119"/>
                    </a:lnTo>
                    <a:lnTo>
                      <a:pt x="718" y="126"/>
                    </a:lnTo>
                    <a:lnTo>
                      <a:pt x="681" y="134"/>
                    </a:lnTo>
                    <a:lnTo>
                      <a:pt x="645" y="144"/>
                    </a:lnTo>
                    <a:lnTo>
                      <a:pt x="609" y="157"/>
                    </a:lnTo>
                    <a:lnTo>
                      <a:pt x="574" y="170"/>
                    </a:lnTo>
                    <a:lnTo>
                      <a:pt x="540" y="185"/>
                    </a:lnTo>
                    <a:lnTo>
                      <a:pt x="508" y="202"/>
                    </a:lnTo>
                    <a:lnTo>
                      <a:pt x="476" y="220"/>
                    </a:lnTo>
                    <a:lnTo>
                      <a:pt x="444" y="241"/>
                    </a:lnTo>
                    <a:lnTo>
                      <a:pt x="415" y="262"/>
                    </a:lnTo>
                    <a:lnTo>
                      <a:pt x="386" y="284"/>
                    </a:lnTo>
                    <a:lnTo>
                      <a:pt x="358" y="308"/>
                    </a:lnTo>
                    <a:lnTo>
                      <a:pt x="333" y="333"/>
                    </a:lnTo>
                    <a:lnTo>
                      <a:pt x="255" y="256"/>
                    </a:lnTo>
                    <a:lnTo>
                      <a:pt x="285" y="227"/>
                    </a:lnTo>
                    <a:lnTo>
                      <a:pt x="317" y="199"/>
                    </a:lnTo>
                    <a:lnTo>
                      <a:pt x="350" y="174"/>
                    </a:lnTo>
                    <a:lnTo>
                      <a:pt x="384" y="149"/>
                    </a:lnTo>
                    <a:lnTo>
                      <a:pt x="419" y="127"/>
                    </a:lnTo>
                    <a:lnTo>
                      <a:pt x="456" y="105"/>
                    </a:lnTo>
                    <a:lnTo>
                      <a:pt x="493" y="86"/>
                    </a:lnTo>
                    <a:lnTo>
                      <a:pt x="532" y="69"/>
                    </a:lnTo>
                    <a:lnTo>
                      <a:pt x="571" y="53"/>
                    </a:lnTo>
                    <a:lnTo>
                      <a:pt x="612" y="39"/>
                    </a:lnTo>
                    <a:lnTo>
                      <a:pt x="633" y="34"/>
                    </a:lnTo>
                    <a:lnTo>
                      <a:pt x="653" y="28"/>
                    </a:lnTo>
                    <a:lnTo>
                      <a:pt x="674" y="22"/>
                    </a:lnTo>
                    <a:lnTo>
                      <a:pt x="696" y="18"/>
                    </a:lnTo>
                    <a:lnTo>
                      <a:pt x="717" y="14"/>
                    </a:lnTo>
                    <a:lnTo>
                      <a:pt x="738" y="11"/>
                    </a:lnTo>
                    <a:lnTo>
                      <a:pt x="761" y="7"/>
                    </a:lnTo>
                    <a:lnTo>
                      <a:pt x="782" y="5"/>
                    </a:lnTo>
                    <a:lnTo>
                      <a:pt x="804" y="3"/>
                    </a:lnTo>
                    <a:lnTo>
                      <a:pt x="827" y="2"/>
                    </a:lnTo>
                    <a:lnTo>
                      <a:pt x="849" y="1"/>
                    </a:lnTo>
                    <a:lnTo>
                      <a:pt x="871" y="0"/>
                    </a:lnTo>
                    <a:lnTo>
                      <a:pt x="871" y="110"/>
                    </a:lnTo>
                    <a:close/>
                    <a:moveTo>
                      <a:pt x="333" y="333"/>
                    </a:moveTo>
                    <a:lnTo>
                      <a:pt x="307" y="360"/>
                    </a:lnTo>
                    <a:lnTo>
                      <a:pt x="283" y="388"/>
                    </a:lnTo>
                    <a:lnTo>
                      <a:pt x="260" y="416"/>
                    </a:lnTo>
                    <a:lnTo>
                      <a:pt x="239" y="446"/>
                    </a:lnTo>
                    <a:lnTo>
                      <a:pt x="219" y="477"/>
                    </a:lnTo>
                    <a:lnTo>
                      <a:pt x="201" y="509"/>
                    </a:lnTo>
                    <a:lnTo>
                      <a:pt x="184" y="542"/>
                    </a:lnTo>
                    <a:lnTo>
                      <a:pt x="169" y="576"/>
                    </a:lnTo>
                    <a:lnTo>
                      <a:pt x="155" y="610"/>
                    </a:lnTo>
                    <a:lnTo>
                      <a:pt x="143" y="645"/>
                    </a:lnTo>
                    <a:lnTo>
                      <a:pt x="133" y="682"/>
                    </a:lnTo>
                    <a:lnTo>
                      <a:pt x="124" y="719"/>
                    </a:lnTo>
                    <a:lnTo>
                      <a:pt x="118" y="756"/>
                    </a:lnTo>
                    <a:lnTo>
                      <a:pt x="113" y="795"/>
                    </a:lnTo>
                    <a:lnTo>
                      <a:pt x="110" y="833"/>
                    </a:lnTo>
                    <a:lnTo>
                      <a:pt x="109" y="872"/>
                    </a:lnTo>
                    <a:lnTo>
                      <a:pt x="0" y="872"/>
                    </a:lnTo>
                    <a:lnTo>
                      <a:pt x="0" y="850"/>
                    </a:lnTo>
                    <a:lnTo>
                      <a:pt x="1" y="828"/>
                    </a:lnTo>
                    <a:lnTo>
                      <a:pt x="2" y="805"/>
                    </a:lnTo>
                    <a:lnTo>
                      <a:pt x="4" y="784"/>
                    </a:lnTo>
                    <a:lnTo>
                      <a:pt x="7" y="762"/>
                    </a:lnTo>
                    <a:lnTo>
                      <a:pt x="9" y="740"/>
                    </a:lnTo>
                    <a:lnTo>
                      <a:pt x="13" y="718"/>
                    </a:lnTo>
                    <a:lnTo>
                      <a:pt x="18" y="697"/>
                    </a:lnTo>
                    <a:lnTo>
                      <a:pt x="22" y="675"/>
                    </a:lnTo>
                    <a:lnTo>
                      <a:pt x="27" y="655"/>
                    </a:lnTo>
                    <a:lnTo>
                      <a:pt x="33" y="634"/>
                    </a:lnTo>
                    <a:lnTo>
                      <a:pt x="39" y="613"/>
                    </a:lnTo>
                    <a:lnTo>
                      <a:pt x="53" y="573"/>
                    </a:lnTo>
                    <a:lnTo>
                      <a:pt x="68" y="534"/>
                    </a:lnTo>
                    <a:lnTo>
                      <a:pt x="86" y="494"/>
                    </a:lnTo>
                    <a:lnTo>
                      <a:pt x="105" y="457"/>
                    </a:lnTo>
                    <a:lnTo>
                      <a:pt x="126" y="421"/>
                    </a:lnTo>
                    <a:lnTo>
                      <a:pt x="149" y="385"/>
                    </a:lnTo>
                    <a:lnTo>
                      <a:pt x="173" y="350"/>
                    </a:lnTo>
                    <a:lnTo>
                      <a:pt x="199" y="317"/>
                    </a:lnTo>
                    <a:lnTo>
                      <a:pt x="226" y="287"/>
                    </a:lnTo>
                    <a:lnTo>
                      <a:pt x="255" y="256"/>
                    </a:lnTo>
                    <a:lnTo>
                      <a:pt x="333" y="3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43">
                <a:extLst>
                  <a:ext uri="{FF2B5EF4-FFF2-40B4-BE49-F238E27FC236}">
                    <a16:creationId xmlns:a16="http://schemas.microsoft.com/office/drawing/2014/main" id="{AD411671-352F-284C-9F6F-E5600BE7D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1868" y="9290057"/>
                <a:ext cx="52430" cy="16827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2">
                <a:extLst>
                  <a:ext uri="{FF2B5EF4-FFF2-40B4-BE49-F238E27FC236}">
                    <a16:creationId xmlns:a16="http://schemas.microsoft.com/office/drawing/2014/main" id="{8A64E36E-AC26-6640-BC90-EE7E615B5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51537" y="6801832"/>
                <a:ext cx="481854" cy="546767"/>
              </a:xfrm>
              <a:custGeom>
                <a:avLst/>
                <a:gdLst>
                  <a:gd name="T0" fmla="*/ 751 w 965"/>
                  <a:gd name="T1" fmla="*/ 1019 h 1096"/>
                  <a:gd name="T2" fmla="*/ 818 w 965"/>
                  <a:gd name="T3" fmla="*/ 949 h 1096"/>
                  <a:gd name="T4" fmla="*/ 861 w 965"/>
                  <a:gd name="T5" fmla="*/ 897 h 1096"/>
                  <a:gd name="T6" fmla="*/ 888 w 965"/>
                  <a:gd name="T7" fmla="*/ 858 h 1096"/>
                  <a:gd name="T8" fmla="*/ 914 w 965"/>
                  <a:gd name="T9" fmla="*/ 813 h 1096"/>
                  <a:gd name="T10" fmla="*/ 936 w 965"/>
                  <a:gd name="T11" fmla="*/ 766 h 1096"/>
                  <a:gd name="T12" fmla="*/ 952 w 965"/>
                  <a:gd name="T13" fmla="*/ 716 h 1096"/>
                  <a:gd name="T14" fmla="*/ 963 w 965"/>
                  <a:gd name="T15" fmla="*/ 663 h 1096"/>
                  <a:gd name="T16" fmla="*/ 964 w 965"/>
                  <a:gd name="T17" fmla="*/ 609 h 1096"/>
                  <a:gd name="T18" fmla="*/ 957 w 965"/>
                  <a:gd name="T19" fmla="*/ 553 h 1096"/>
                  <a:gd name="T20" fmla="*/ 937 w 965"/>
                  <a:gd name="T21" fmla="*/ 496 h 1096"/>
                  <a:gd name="T22" fmla="*/ 905 w 965"/>
                  <a:gd name="T23" fmla="*/ 438 h 1096"/>
                  <a:gd name="T24" fmla="*/ 860 w 965"/>
                  <a:gd name="T25" fmla="*/ 382 h 1096"/>
                  <a:gd name="T26" fmla="*/ 805 w 965"/>
                  <a:gd name="T27" fmla="*/ 328 h 1096"/>
                  <a:gd name="T28" fmla="*/ 744 w 965"/>
                  <a:gd name="T29" fmla="*/ 281 h 1096"/>
                  <a:gd name="T30" fmla="*/ 677 w 965"/>
                  <a:gd name="T31" fmla="*/ 237 h 1096"/>
                  <a:gd name="T32" fmla="*/ 605 w 965"/>
                  <a:gd name="T33" fmla="*/ 196 h 1096"/>
                  <a:gd name="T34" fmla="*/ 533 w 965"/>
                  <a:gd name="T35" fmla="*/ 161 h 1096"/>
                  <a:gd name="T36" fmla="*/ 458 w 965"/>
                  <a:gd name="T37" fmla="*/ 130 h 1096"/>
                  <a:gd name="T38" fmla="*/ 385 w 965"/>
                  <a:gd name="T39" fmla="*/ 103 h 1096"/>
                  <a:gd name="T40" fmla="*/ 280 w 965"/>
                  <a:gd name="T41" fmla="*/ 68 h 1096"/>
                  <a:gd name="T42" fmla="*/ 155 w 965"/>
                  <a:gd name="T43" fmla="*/ 33 h 1096"/>
                  <a:gd name="T44" fmla="*/ 60 w 965"/>
                  <a:gd name="T45" fmla="*/ 12 h 1096"/>
                  <a:gd name="T46" fmla="*/ 7 w 965"/>
                  <a:gd name="T47" fmla="*/ 3 h 1096"/>
                  <a:gd name="T48" fmla="*/ 0 w 965"/>
                  <a:gd name="T49" fmla="*/ 8 h 1096"/>
                  <a:gd name="T50" fmla="*/ 1 w 965"/>
                  <a:gd name="T51" fmla="*/ 62 h 1096"/>
                  <a:gd name="T52" fmla="*/ 5 w 965"/>
                  <a:gd name="T53" fmla="*/ 158 h 1096"/>
                  <a:gd name="T54" fmla="*/ 12 w 965"/>
                  <a:gd name="T55" fmla="*/ 282 h 1096"/>
                  <a:gd name="T56" fmla="*/ 24 w 965"/>
                  <a:gd name="T57" fmla="*/ 422 h 1096"/>
                  <a:gd name="T58" fmla="*/ 41 w 965"/>
                  <a:gd name="T59" fmla="*/ 566 h 1096"/>
                  <a:gd name="T60" fmla="*/ 59 w 965"/>
                  <a:gd name="T61" fmla="*/ 667 h 1096"/>
                  <a:gd name="T62" fmla="*/ 73 w 965"/>
                  <a:gd name="T63" fmla="*/ 729 h 1096"/>
                  <a:gd name="T64" fmla="*/ 89 w 965"/>
                  <a:gd name="T65" fmla="*/ 784 h 1096"/>
                  <a:gd name="T66" fmla="*/ 107 w 965"/>
                  <a:gd name="T67" fmla="*/ 832 h 1096"/>
                  <a:gd name="T68" fmla="*/ 139 w 965"/>
                  <a:gd name="T69" fmla="*/ 889 h 1096"/>
                  <a:gd name="T70" fmla="*/ 184 w 965"/>
                  <a:gd name="T71" fmla="*/ 951 h 1096"/>
                  <a:gd name="T72" fmla="*/ 232 w 965"/>
                  <a:gd name="T73" fmla="*/ 1000 h 1096"/>
                  <a:gd name="T74" fmla="*/ 282 w 965"/>
                  <a:gd name="T75" fmla="*/ 1039 h 1096"/>
                  <a:gd name="T76" fmla="*/ 333 w 965"/>
                  <a:gd name="T77" fmla="*/ 1065 h 1096"/>
                  <a:gd name="T78" fmla="*/ 385 w 965"/>
                  <a:gd name="T79" fmla="*/ 1084 h 1096"/>
                  <a:gd name="T80" fmla="*/ 435 w 965"/>
                  <a:gd name="T81" fmla="*/ 1093 h 1096"/>
                  <a:gd name="T82" fmla="*/ 485 w 965"/>
                  <a:gd name="T83" fmla="*/ 1096 h 1096"/>
                  <a:gd name="T84" fmla="*/ 533 w 965"/>
                  <a:gd name="T85" fmla="*/ 1094 h 1096"/>
                  <a:gd name="T86" fmla="*/ 577 w 965"/>
                  <a:gd name="T87" fmla="*/ 1088 h 1096"/>
                  <a:gd name="T88" fmla="*/ 617 w 965"/>
                  <a:gd name="T89" fmla="*/ 1078 h 1096"/>
                  <a:gd name="T90" fmla="*/ 653 w 965"/>
                  <a:gd name="T91" fmla="*/ 1068 h 1096"/>
                  <a:gd name="T92" fmla="*/ 696 w 965"/>
                  <a:gd name="T93" fmla="*/ 1050 h 1096"/>
                  <a:gd name="T94" fmla="*/ 730 w 965"/>
                  <a:gd name="T95" fmla="*/ 1035 h 1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65" h="1096">
                    <a:moveTo>
                      <a:pt x="734" y="1032"/>
                    </a:moveTo>
                    <a:lnTo>
                      <a:pt x="751" y="1019"/>
                    </a:lnTo>
                    <a:lnTo>
                      <a:pt x="793" y="978"/>
                    </a:lnTo>
                    <a:lnTo>
                      <a:pt x="818" y="949"/>
                    </a:lnTo>
                    <a:lnTo>
                      <a:pt x="847" y="916"/>
                    </a:lnTo>
                    <a:lnTo>
                      <a:pt x="861" y="897"/>
                    </a:lnTo>
                    <a:lnTo>
                      <a:pt x="875" y="878"/>
                    </a:lnTo>
                    <a:lnTo>
                      <a:pt x="888" y="858"/>
                    </a:lnTo>
                    <a:lnTo>
                      <a:pt x="901" y="836"/>
                    </a:lnTo>
                    <a:lnTo>
                      <a:pt x="914" y="813"/>
                    </a:lnTo>
                    <a:lnTo>
                      <a:pt x="926" y="791"/>
                    </a:lnTo>
                    <a:lnTo>
                      <a:pt x="936" y="766"/>
                    </a:lnTo>
                    <a:lnTo>
                      <a:pt x="945" y="742"/>
                    </a:lnTo>
                    <a:lnTo>
                      <a:pt x="952" y="716"/>
                    </a:lnTo>
                    <a:lnTo>
                      <a:pt x="959" y="689"/>
                    </a:lnTo>
                    <a:lnTo>
                      <a:pt x="963" y="663"/>
                    </a:lnTo>
                    <a:lnTo>
                      <a:pt x="965" y="636"/>
                    </a:lnTo>
                    <a:lnTo>
                      <a:pt x="964" y="609"/>
                    </a:lnTo>
                    <a:lnTo>
                      <a:pt x="962" y="581"/>
                    </a:lnTo>
                    <a:lnTo>
                      <a:pt x="957" y="553"/>
                    </a:lnTo>
                    <a:lnTo>
                      <a:pt x="948" y="524"/>
                    </a:lnTo>
                    <a:lnTo>
                      <a:pt x="937" y="496"/>
                    </a:lnTo>
                    <a:lnTo>
                      <a:pt x="922" y="467"/>
                    </a:lnTo>
                    <a:lnTo>
                      <a:pt x="905" y="438"/>
                    </a:lnTo>
                    <a:lnTo>
                      <a:pt x="884" y="409"/>
                    </a:lnTo>
                    <a:lnTo>
                      <a:pt x="860" y="382"/>
                    </a:lnTo>
                    <a:lnTo>
                      <a:pt x="833" y="354"/>
                    </a:lnTo>
                    <a:lnTo>
                      <a:pt x="805" y="328"/>
                    </a:lnTo>
                    <a:lnTo>
                      <a:pt x="775" y="304"/>
                    </a:lnTo>
                    <a:lnTo>
                      <a:pt x="744" y="281"/>
                    </a:lnTo>
                    <a:lnTo>
                      <a:pt x="711" y="258"/>
                    </a:lnTo>
                    <a:lnTo>
                      <a:pt x="677" y="237"/>
                    </a:lnTo>
                    <a:lnTo>
                      <a:pt x="641" y="216"/>
                    </a:lnTo>
                    <a:lnTo>
                      <a:pt x="605" y="196"/>
                    </a:lnTo>
                    <a:lnTo>
                      <a:pt x="569" y="178"/>
                    </a:lnTo>
                    <a:lnTo>
                      <a:pt x="533" y="161"/>
                    </a:lnTo>
                    <a:lnTo>
                      <a:pt x="496" y="145"/>
                    </a:lnTo>
                    <a:lnTo>
                      <a:pt x="458" y="130"/>
                    </a:lnTo>
                    <a:lnTo>
                      <a:pt x="421" y="115"/>
                    </a:lnTo>
                    <a:lnTo>
                      <a:pt x="385" y="103"/>
                    </a:lnTo>
                    <a:lnTo>
                      <a:pt x="349" y="90"/>
                    </a:lnTo>
                    <a:lnTo>
                      <a:pt x="280" y="68"/>
                    </a:lnTo>
                    <a:lnTo>
                      <a:pt x="215" y="49"/>
                    </a:lnTo>
                    <a:lnTo>
                      <a:pt x="155" y="33"/>
                    </a:lnTo>
                    <a:lnTo>
                      <a:pt x="103" y="22"/>
                    </a:lnTo>
                    <a:lnTo>
                      <a:pt x="60" y="12"/>
                    </a:lnTo>
                    <a:lnTo>
                      <a:pt x="27" y="6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29"/>
                    </a:lnTo>
                    <a:lnTo>
                      <a:pt x="1" y="62"/>
                    </a:lnTo>
                    <a:lnTo>
                      <a:pt x="3" y="106"/>
                    </a:lnTo>
                    <a:lnTo>
                      <a:pt x="5" y="158"/>
                    </a:lnTo>
                    <a:lnTo>
                      <a:pt x="8" y="217"/>
                    </a:lnTo>
                    <a:lnTo>
                      <a:pt x="12" y="282"/>
                    </a:lnTo>
                    <a:lnTo>
                      <a:pt x="18" y="351"/>
                    </a:lnTo>
                    <a:lnTo>
                      <a:pt x="24" y="422"/>
                    </a:lnTo>
                    <a:lnTo>
                      <a:pt x="32" y="495"/>
                    </a:lnTo>
                    <a:lnTo>
                      <a:pt x="41" y="566"/>
                    </a:lnTo>
                    <a:lnTo>
                      <a:pt x="53" y="634"/>
                    </a:lnTo>
                    <a:lnTo>
                      <a:pt x="59" y="667"/>
                    </a:lnTo>
                    <a:lnTo>
                      <a:pt x="66" y="699"/>
                    </a:lnTo>
                    <a:lnTo>
                      <a:pt x="73" y="729"/>
                    </a:lnTo>
                    <a:lnTo>
                      <a:pt x="81" y="758"/>
                    </a:lnTo>
                    <a:lnTo>
                      <a:pt x="89" y="784"/>
                    </a:lnTo>
                    <a:lnTo>
                      <a:pt x="98" y="810"/>
                    </a:lnTo>
                    <a:lnTo>
                      <a:pt x="107" y="832"/>
                    </a:lnTo>
                    <a:lnTo>
                      <a:pt x="118" y="852"/>
                    </a:lnTo>
                    <a:lnTo>
                      <a:pt x="139" y="889"/>
                    </a:lnTo>
                    <a:lnTo>
                      <a:pt x="160" y="922"/>
                    </a:lnTo>
                    <a:lnTo>
                      <a:pt x="184" y="951"/>
                    </a:lnTo>
                    <a:lnTo>
                      <a:pt x="207" y="977"/>
                    </a:lnTo>
                    <a:lnTo>
                      <a:pt x="232" y="1000"/>
                    </a:lnTo>
                    <a:lnTo>
                      <a:pt x="257" y="1021"/>
                    </a:lnTo>
                    <a:lnTo>
                      <a:pt x="282" y="1039"/>
                    </a:lnTo>
                    <a:lnTo>
                      <a:pt x="307" y="1053"/>
                    </a:lnTo>
                    <a:lnTo>
                      <a:pt x="333" y="1065"/>
                    </a:lnTo>
                    <a:lnTo>
                      <a:pt x="358" y="1075"/>
                    </a:lnTo>
                    <a:lnTo>
                      <a:pt x="385" y="1084"/>
                    </a:lnTo>
                    <a:lnTo>
                      <a:pt x="411" y="1089"/>
                    </a:lnTo>
                    <a:lnTo>
                      <a:pt x="435" y="1093"/>
                    </a:lnTo>
                    <a:lnTo>
                      <a:pt x="461" y="1095"/>
                    </a:lnTo>
                    <a:lnTo>
                      <a:pt x="485" y="1096"/>
                    </a:lnTo>
                    <a:lnTo>
                      <a:pt x="510" y="1095"/>
                    </a:lnTo>
                    <a:lnTo>
                      <a:pt x="533" y="1094"/>
                    </a:lnTo>
                    <a:lnTo>
                      <a:pt x="555" y="1091"/>
                    </a:lnTo>
                    <a:lnTo>
                      <a:pt x="577" y="1088"/>
                    </a:lnTo>
                    <a:lnTo>
                      <a:pt x="598" y="1084"/>
                    </a:lnTo>
                    <a:lnTo>
                      <a:pt x="617" y="1078"/>
                    </a:lnTo>
                    <a:lnTo>
                      <a:pt x="636" y="1073"/>
                    </a:lnTo>
                    <a:lnTo>
                      <a:pt x="653" y="1068"/>
                    </a:lnTo>
                    <a:lnTo>
                      <a:pt x="669" y="1062"/>
                    </a:lnTo>
                    <a:lnTo>
                      <a:pt x="696" y="1050"/>
                    </a:lnTo>
                    <a:lnTo>
                      <a:pt x="717" y="1041"/>
                    </a:lnTo>
                    <a:lnTo>
                      <a:pt x="730" y="1035"/>
                    </a:lnTo>
                    <a:lnTo>
                      <a:pt x="734" y="10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5">
                <a:extLst>
                  <a:ext uri="{FF2B5EF4-FFF2-40B4-BE49-F238E27FC236}">
                    <a16:creationId xmlns:a16="http://schemas.microsoft.com/office/drawing/2014/main" id="{4F50AFC0-B61E-3A41-88A7-99528CE44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1008" y="6955691"/>
                <a:ext cx="611680" cy="696566"/>
              </a:xfrm>
              <a:custGeom>
                <a:avLst/>
                <a:gdLst>
                  <a:gd name="T0" fmla="*/ 287 w 1226"/>
                  <a:gd name="T1" fmla="*/ 1306 h 1392"/>
                  <a:gd name="T2" fmla="*/ 249 w 1226"/>
                  <a:gd name="T3" fmla="*/ 1271 h 1392"/>
                  <a:gd name="T4" fmla="*/ 203 w 1226"/>
                  <a:gd name="T5" fmla="*/ 1225 h 1392"/>
                  <a:gd name="T6" fmla="*/ 168 w 1226"/>
                  <a:gd name="T7" fmla="*/ 1185 h 1392"/>
                  <a:gd name="T8" fmla="*/ 132 w 1226"/>
                  <a:gd name="T9" fmla="*/ 1140 h 1392"/>
                  <a:gd name="T10" fmla="*/ 97 w 1226"/>
                  <a:gd name="T11" fmla="*/ 1089 h 1392"/>
                  <a:gd name="T12" fmla="*/ 65 w 1226"/>
                  <a:gd name="T13" fmla="*/ 1033 h 1392"/>
                  <a:gd name="T14" fmla="*/ 37 w 1226"/>
                  <a:gd name="T15" fmla="*/ 972 h 1392"/>
                  <a:gd name="T16" fmla="*/ 16 w 1226"/>
                  <a:gd name="T17" fmla="*/ 909 h 1392"/>
                  <a:gd name="T18" fmla="*/ 3 w 1226"/>
                  <a:gd name="T19" fmla="*/ 841 h 1392"/>
                  <a:gd name="T20" fmla="*/ 1 w 1226"/>
                  <a:gd name="T21" fmla="*/ 772 h 1392"/>
                  <a:gd name="T22" fmla="*/ 11 w 1226"/>
                  <a:gd name="T23" fmla="*/ 702 h 1392"/>
                  <a:gd name="T24" fmla="*/ 35 w 1226"/>
                  <a:gd name="T25" fmla="*/ 630 h 1392"/>
                  <a:gd name="T26" fmla="*/ 75 w 1226"/>
                  <a:gd name="T27" fmla="*/ 556 h 1392"/>
                  <a:gd name="T28" fmla="*/ 134 w 1226"/>
                  <a:gd name="T29" fmla="*/ 484 h 1392"/>
                  <a:gd name="T30" fmla="*/ 203 w 1226"/>
                  <a:gd name="T31" fmla="*/ 417 h 1392"/>
                  <a:gd name="T32" fmla="*/ 281 w 1226"/>
                  <a:gd name="T33" fmla="*/ 356 h 1392"/>
                  <a:gd name="T34" fmla="*/ 366 w 1226"/>
                  <a:gd name="T35" fmla="*/ 299 h 1392"/>
                  <a:gd name="T36" fmla="*/ 456 w 1226"/>
                  <a:gd name="T37" fmla="*/ 249 h 1392"/>
                  <a:gd name="T38" fmla="*/ 549 w 1226"/>
                  <a:gd name="T39" fmla="*/ 205 h 1392"/>
                  <a:gd name="T40" fmla="*/ 643 w 1226"/>
                  <a:gd name="T41" fmla="*/ 164 h 1392"/>
                  <a:gd name="T42" fmla="*/ 736 w 1226"/>
                  <a:gd name="T43" fmla="*/ 130 h 1392"/>
                  <a:gd name="T44" fmla="*/ 827 w 1226"/>
                  <a:gd name="T45" fmla="*/ 99 h 1392"/>
                  <a:gd name="T46" fmla="*/ 913 w 1226"/>
                  <a:gd name="T47" fmla="*/ 74 h 1392"/>
                  <a:gd name="T48" fmla="*/ 1029 w 1226"/>
                  <a:gd name="T49" fmla="*/ 43 h 1392"/>
                  <a:gd name="T50" fmla="*/ 1149 w 1226"/>
                  <a:gd name="T51" fmla="*/ 15 h 1392"/>
                  <a:gd name="T52" fmla="*/ 1216 w 1226"/>
                  <a:gd name="T53" fmla="*/ 2 h 1392"/>
                  <a:gd name="T54" fmla="*/ 1226 w 1226"/>
                  <a:gd name="T55" fmla="*/ 10 h 1392"/>
                  <a:gd name="T56" fmla="*/ 1224 w 1226"/>
                  <a:gd name="T57" fmla="*/ 79 h 1392"/>
                  <a:gd name="T58" fmla="*/ 1220 w 1226"/>
                  <a:gd name="T59" fmla="*/ 200 h 1392"/>
                  <a:gd name="T60" fmla="*/ 1210 w 1226"/>
                  <a:gd name="T61" fmla="*/ 358 h 1392"/>
                  <a:gd name="T62" fmla="*/ 1195 w 1226"/>
                  <a:gd name="T63" fmla="*/ 536 h 1392"/>
                  <a:gd name="T64" fmla="*/ 1179 w 1226"/>
                  <a:gd name="T65" fmla="*/ 673 h 1392"/>
                  <a:gd name="T66" fmla="*/ 1166 w 1226"/>
                  <a:gd name="T67" fmla="*/ 762 h 1392"/>
                  <a:gd name="T68" fmla="*/ 1150 w 1226"/>
                  <a:gd name="T69" fmla="*/ 847 h 1392"/>
                  <a:gd name="T70" fmla="*/ 1132 w 1226"/>
                  <a:gd name="T71" fmla="*/ 926 h 1392"/>
                  <a:gd name="T72" fmla="*/ 1112 w 1226"/>
                  <a:gd name="T73" fmla="*/ 996 h 1392"/>
                  <a:gd name="T74" fmla="*/ 1089 w 1226"/>
                  <a:gd name="T75" fmla="*/ 1057 h 1392"/>
                  <a:gd name="T76" fmla="*/ 1049 w 1226"/>
                  <a:gd name="T77" fmla="*/ 1129 h 1392"/>
                  <a:gd name="T78" fmla="*/ 992 w 1226"/>
                  <a:gd name="T79" fmla="*/ 1208 h 1392"/>
                  <a:gd name="T80" fmla="*/ 931 w 1226"/>
                  <a:gd name="T81" fmla="*/ 1271 h 1392"/>
                  <a:gd name="T82" fmla="*/ 867 w 1226"/>
                  <a:gd name="T83" fmla="*/ 1319 h 1392"/>
                  <a:gd name="T84" fmla="*/ 802 w 1226"/>
                  <a:gd name="T85" fmla="*/ 1353 h 1392"/>
                  <a:gd name="T86" fmla="*/ 737 w 1226"/>
                  <a:gd name="T87" fmla="*/ 1375 h 1392"/>
                  <a:gd name="T88" fmla="*/ 673 w 1226"/>
                  <a:gd name="T89" fmla="*/ 1388 h 1392"/>
                  <a:gd name="T90" fmla="*/ 610 w 1226"/>
                  <a:gd name="T91" fmla="*/ 1392 h 1392"/>
                  <a:gd name="T92" fmla="*/ 549 w 1226"/>
                  <a:gd name="T93" fmla="*/ 1389 h 1392"/>
                  <a:gd name="T94" fmla="*/ 493 w 1226"/>
                  <a:gd name="T95" fmla="*/ 1381 h 1392"/>
                  <a:gd name="T96" fmla="*/ 442 w 1226"/>
                  <a:gd name="T97" fmla="*/ 1370 h 1392"/>
                  <a:gd name="T98" fmla="*/ 396 w 1226"/>
                  <a:gd name="T99" fmla="*/ 1356 h 1392"/>
                  <a:gd name="T100" fmla="*/ 342 w 1226"/>
                  <a:gd name="T101" fmla="*/ 1335 h 1392"/>
                  <a:gd name="T102" fmla="*/ 299 w 1226"/>
                  <a:gd name="T103" fmla="*/ 1314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6" h="1392">
                    <a:moveTo>
                      <a:pt x="293" y="1311"/>
                    </a:moveTo>
                    <a:lnTo>
                      <a:pt x="287" y="1306"/>
                    </a:lnTo>
                    <a:lnTo>
                      <a:pt x="272" y="1293"/>
                    </a:lnTo>
                    <a:lnTo>
                      <a:pt x="249" y="1271"/>
                    </a:lnTo>
                    <a:lnTo>
                      <a:pt x="219" y="1242"/>
                    </a:lnTo>
                    <a:lnTo>
                      <a:pt x="203" y="1225"/>
                    </a:lnTo>
                    <a:lnTo>
                      <a:pt x="186" y="1206"/>
                    </a:lnTo>
                    <a:lnTo>
                      <a:pt x="168" y="1185"/>
                    </a:lnTo>
                    <a:lnTo>
                      <a:pt x="150" y="1163"/>
                    </a:lnTo>
                    <a:lnTo>
                      <a:pt x="132" y="1140"/>
                    </a:lnTo>
                    <a:lnTo>
                      <a:pt x="115" y="1115"/>
                    </a:lnTo>
                    <a:lnTo>
                      <a:pt x="97" y="1089"/>
                    </a:lnTo>
                    <a:lnTo>
                      <a:pt x="81" y="1061"/>
                    </a:lnTo>
                    <a:lnTo>
                      <a:pt x="65" y="1033"/>
                    </a:lnTo>
                    <a:lnTo>
                      <a:pt x="50" y="1003"/>
                    </a:lnTo>
                    <a:lnTo>
                      <a:pt x="37" y="972"/>
                    </a:lnTo>
                    <a:lnTo>
                      <a:pt x="25" y="942"/>
                    </a:lnTo>
                    <a:lnTo>
                      <a:pt x="16" y="909"/>
                    </a:lnTo>
                    <a:lnTo>
                      <a:pt x="8" y="876"/>
                    </a:lnTo>
                    <a:lnTo>
                      <a:pt x="3" y="841"/>
                    </a:lnTo>
                    <a:lnTo>
                      <a:pt x="0" y="807"/>
                    </a:lnTo>
                    <a:lnTo>
                      <a:pt x="1" y="772"/>
                    </a:lnTo>
                    <a:lnTo>
                      <a:pt x="4" y="737"/>
                    </a:lnTo>
                    <a:lnTo>
                      <a:pt x="11" y="702"/>
                    </a:lnTo>
                    <a:lnTo>
                      <a:pt x="21" y="666"/>
                    </a:lnTo>
                    <a:lnTo>
                      <a:pt x="35" y="630"/>
                    </a:lnTo>
                    <a:lnTo>
                      <a:pt x="53" y="592"/>
                    </a:lnTo>
                    <a:lnTo>
                      <a:pt x="75" y="556"/>
                    </a:lnTo>
                    <a:lnTo>
                      <a:pt x="103" y="520"/>
                    </a:lnTo>
                    <a:lnTo>
                      <a:pt x="134" y="484"/>
                    </a:lnTo>
                    <a:lnTo>
                      <a:pt x="167" y="450"/>
                    </a:lnTo>
                    <a:lnTo>
                      <a:pt x="203" y="417"/>
                    </a:lnTo>
                    <a:lnTo>
                      <a:pt x="241" y="386"/>
                    </a:lnTo>
                    <a:lnTo>
                      <a:pt x="281" y="356"/>
                    </a:lnTo>
                    <a:lnTo>
                      <a:pt x="323" y="327"/>
                    </a:lnTo>
                    <a:lnTo>
                      <a:pt x="366" y="299"/>
                    </a:lnTo>
                    <a:lnTo>
                      <a:pt x="411" y="274"/>
                    </a:lnTo>
                    <a:lnTo>
                      <a:pt x="456" y="249"/>
                    </a:lnTo>
                    <a:lnTo>
                      <a:pt x="502" y="226"/>
                    </a:lnTo>
                    <a:lnTo>
                      <a:pt x="549" y="205"/>
                    </a:lnTo>
                    <a:lnTo>
                      <a:pt x="596" y="184"/>
                    </a:lnTo>
                    <a:lnTo>
                      <a:pt x="643" y="164"/>
                    </a:lnTo>
                    <a:lnTo>
                      <a:pt x="690" y="146"/>
                    </a:lnTo>
                    <a:lnTo>
                      <a:pt x="736" y="130"/>
                    </a:lnTo>
                    <a:lnTo>
                      <a:pt x="782" y="114"/>
                    </a:lnTo>
                    <a:lnTo>
                      <a:pt x="827" y="99"/>
                    </a:lnTo>
                    <a:lnTo>
                      <a:pt x="871" y="85"/>
                    </a:lnTo>
                    <a:lnTo>
                      <a:pt x="913" y="74"/>
                    </a:lnTo>
                    <a:lnTo>
                      <a:pt x="954" y="62"/>
                    </a:lnTo>
                    <a:lnTo>
                      <a:pt x="1029" y="43"/>
                    </a:lnTo>
                    <a:lnTo>
                      <a:pt x="1095" y="27"/>
                    </a:lnTo>
                    <a:lnTo>
                      <a:pt x="1149" y="15"/>
                    </a:lnTo>
                    <a:lnTo>
                      <a:pt x="1191" y="7"/>
                    </a:lnTo>
                    <a:lnTo>
                      <a:pt x="1216" y="2"/>
                    </a:lnTo>
                    <a:lnTo>
                      <a:pt x="1226" y="0"/>
                    </a:lnTo>
                    <a:lnTo>
                      <a:pt x="1226" y="10"/>
                    </a:lnTo>
                    <a:lnTo>
                      <a:pt x="1225" y="36"/>
                    </a:lnTo>
                    <a:lnTo>
                      <a:pt x="1224" y="79"/>
                    </a:lnTo>
                    <a:lnTo>
                      <a:pt x="1222" y="133"/>
                    </a:lnTo>
                    <a:lnTo>
                      <a:pt x="1220" y="200"/>
                    </a:lnTo>
                    <a:lnTo>
                      <a:pt x="1215" y="275"/>
                    </a:lnTo>
                    <a:lnTo>
                      <a:pt x="1210" y="358"/>
                    </a:lnTo>
                    <a:lnTo>
                      <a:pt x="1204" y="445"/>
                    </a:lnTo>
                    <a:lnTo>
                      <a:pt x="1195" y="536"/>
                    </a:lnTo>
                    <a:lnTo>
                      <a:pt x="1184" y="627"/>
                    </a:lnTo>
                    <a:lnTo>
                      <a:pt x="1179" y="673"/>
                    </a:lnTo>
                    <a:lnTo>
                      <a:pt x="1173" y="718"/>
                    </a:lnTo>
                    <a:lnTo>
                      <a:pt x="1166" y="762"/>
                    </a:lnTo>
                    <a:lnTo>
                      <a:pt x="1159" y="805"/>
                    </a:lnTo>
                    <a:lnTo>
                      <a:pt x="1150" y="847"/>
                    </a:lnTo>
                    <a:lnTo>
                      <a:pt x="1142" y="887"/>
                    </a:lnTo>
                    <a:lnTo>
                      <a:pt x="1132" y="926"/>
                    </a:lnTo>
                    <a:lnTo>
                      <a:pt x="1123" y="962"/>
                    </a:lnTo>
                    <a:lnTo>
                      <a:pt x="1112" y="996"/>
                    </a:lnTo>
                    <a:lnTo>
                      <a:pt x="1101" y="1028"/>
                    </a:lnTo>
                    <a:lnTo>
                      <a:pt x="1089" y="1057"/>
                    </a:lnTo>
                    <a:lnTo>
                      <a:pt x="1077" y="1082"/>
                    </a:lnTo>
                    <a:lnTo>
                      <a:pt x="1049" y="1129"/>
                    </a:lnTo>
                    <a:lnTo>
                      <a:pt x="1022" y="1171"/>
                    </a:lnTo>
                    <a:lnTo>
                      <a:pt x="992" y="1208"/>
                    </a:lnTo>
                    <a:lnTo>
                      <a:pt x="962" y="1241"/>
                    </a:lnTo>
                    <a:lnTo>
                      <a:pt x="931" y="1271"/>
                    </a:lnTo>
                    <a:lnTo>
                      <a:pt x="899" y="1296"/>
                    </a:lnTo>
                    <a:lnTo>
                      <a:pt x="867" y="1319"/>
                    </a:lnTo>
                    <a:lnTo>
                      <a:pt x="835" y="1337"/>
                    </a:lnTo>
                    <a:lnTo>
                      <a:pt x="802" y="1353"/>
                    </a:lnTo>
                    <a:lnTo>
                      <a:pt x="769" y="1365"/>
                    </a:lnTo>
                    <a:lnTo>
                      <a:pt x="737" y="1375"/>
                    </a:lnTo>
                    <a:lnTo>
                      <a:pt x="704" y="1382"/>
                    </a:lnTo>
                    <a:lnTo>
                      <a:pt x="673" y="1388"/>
                    </a:lnTo>
                    <a:lnTo>
                      <a:pt x="641" y="1391"/>
                    </a:lnTo>
                    <a:lnTo>
                      <a:pt x="610" y="1392"/>
                    </a:lnTo>
                    <a:lnTo>
                      <a:pt x="579" y="1391"/>
                    </a:lnTo>
                    <a:lnTo>
                      <a:pt x="549" y="1389"/>
                    </a:lnTo>
                    <a:lnTo>
                      <a:pt x="520" y="1386"/>
                    </a:lnTo>
                    <a:lnTo>
                      <a:pt x="493" y="1381"/>
                    </a:lnTo>
                    <a:lnTo>
                      <a:pt x="466" y="1375"/>
                    </a:lnTo>
                    <a:lnTo>
                      <a:pt x="442" y="1370"/>
                    </a:lnTo>
                    <a:lnTo>
                      <a:pt x="418" y="1362"/>
                    </a:lnTo>
                    <a:lnTo>
                      <a:pt x="396" y="1356"/>
                    </a:lnTo>
                    <a:lnTo>
                      <a:pt x="376" y="1348"/>
                    </a:lnTo>
                    <a:lnTo>
                      <a:pt x="342" y="1335"/>
                    </a:lnTo>
                    <a:lnTo>
                      <a:pt x="315" y="1322"/>
                    </a:lnTo>
                    <a:lnTo>
                      <a:pt x="299" y="1314"/>
                    </a:lnTo>
                    <a:lnTo>
                      <a:pt x="293" y="1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F15443-723E-2F46-9CBC-2390770F5B3C}"/>
                </a:ext>
              </a:extLst>
            </p:cNvPr>
            <p:cNvGrpSpPr/>
            <p:nvPr/>
          </p:nvGrpSpPr>
          <p:grpSpPr>
            <a:xfrm flipH="1">
              <a:off x="2611103" y="3530291"/>
              <a:ext cx="2521614" cy="7442509"/>
              <a:chOff x="6227292" y="3530291"/>
              <a:chExt cx="2521614" cy="7442509"/>
            </a:xfr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77" name="Freeform 12">
                <a:extLst>
                  <a:ext uri="{FF2B5EF4-FFF2-40B4-BE49-F238E27FC236}">
                    <a16:creationId xmlns:a16="http://schemas.microsoft.com/office/drawing/2014/main" id="{36A2D39D-78DF-D143-A0A6-422947E68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649" y="3530291"/>
                <a:ext cx="1298257" cy="1300754"/>
              </a:xfrm>
              <a:custGeom>
                <a:avLst/>
                <a:gdLst>
                  <a:gd name="T0" fmla="*/ 2593 w 2600"/>
                  <a:gd name="T1" fmla="*/ 1434 h 2602"/>
                  <a:gd name="T2" fmla="*/ 2559 w 2600"/>
                  <a:gd name="T3" fmla="*/ 1627 h 2602"/>
                  <a:gd name="T4" fmla="*/ 2498 w 2600"/>
                  <a:gd name="T5" fmla="*/ 1808 h 2602"/>
                  <a:gd name="T6" fmla="*/ 2412 w 2600"/>
                  <a:gd name="T7" fmla="*/ 1976 h 2602"/>
                  <a:gd name="T8" fmla="*/ 2303 w 2600"/>
                  <a:gd name="T9" fmla="*/ 2128 h 2602"/>
                  <a:gd name="T10" fmla="*/ 2174 w 2600"/>
                  <a:gd name="T11" fmla="*/ 2264 h 2602"/>
                  <a:gd name="T12" fmla="*/ 2026 w 2600"/>
                  <a:gd name="T13" fmla="*/ 2380 h 2602"/>
                  <a:gd name="T14" fmla="*/ 1864 w 2600"/>
                  <a:gd name="T15" fmla="*/ 2473 h 2602"/>
                  <a:gd name="T16" fmla="*/ 1687 w 2600"/>
                  <a:gd name="T17" fmla="*/ 2544 h 2602"/>
                  <a:gd name="T18" fmla="*/ 1497 w 2600"/>
                  <a:gd name="T19" fmla="*/ 2587 h 2602"/>
                  <a:gd name="T20" fmla="*/ 1300 w 2600"/>
                  <a:gd name="T21" fmla="*/ 2602 h 2602"/>
                  <a:gd name="T22" fmla="*/ 1103 w 2600"/>
                  <a:gd name="T23" fmla="*/ 2587 h 2602"/>
                  <a:gd name="T24" fmla="*/ 913 w 2600"/>
                  <a:gd name="T25" fmla="*/ 2544 h 2602"/>
                  <a:gd name="T26" fmla="*/ 736 w 2600"/>
                  <a:gd name="T27" fmla="*/ 2473 h 2602"/>
                  <a:gd name="T28" fmla="*/ 574 w 2600"/>
                  <a:gd name="T29" fmla="*/ 2380 h 2602"/>
                  <a:gd name="T30" fmla="*/ 426 w 2600"/>
                  <a:gd name="T31" fmla="*/ 2264 h 2602"/>
                  <a:gd name="T32" fmla="*/ 297 w 2600"/>
                  <a:gd name="T33" fmla="*/ 2128 h 2602"/>
                  <a:gd name="T34" fmla="*/ 188 w 2600"/>
                  <a:gd name="T35" fmla="*/ 1976 h 2602"/>
                  <a:gd name="T36" fmla="*/ 102 w 2600"/>
                  <a:gd name="T37" fmla="*/ 1808 h 2602"/>
                  <a:gd name="T38" fmla="*/ 41 w 2600"/>
                  <a:gd name="T39" fmla="*/ 1627 h 2602"/>
                  <a:gd name="T40" fmla="*/ 7 w 2600"/>
                  <a:gd name="T41" fmla="*/ 1434 h 2602"/>
                  <a:gd name="T42" fmla="*/ 2 w 2600"/>
                  <a:gd name="T43" fmla="*/ 1235 h 2602"/>
                  <a:gd name="T44" fmla="*/ 26 w 2600"/>
                  <a:gd name="T45" fmla="*/ 1039 h 2602"/>
                  <a:gd name="T46" fmla="*/ 79 w 2600"/>
                  <a:gd name="T47" fmla="*/ 855 h 2602"/>
                  <a:gd name="T48" fmla="*/ 157 w 2600"/>
                  <a:gd name="T49" fmla="*/ 681 h 2602"/>
                  <a:gd name="T50" fmla="*/ 259 w 2600"/>
                  <a:gd name="T51" fmla="*/ 523 h 2602"/>
                  <a:gd name="T52" fmla="*/ 381 w 2600"/>
                  <a:gd name="T53" fmla="*/ 382 h 2602"/>
                  <a:gd name="T54" fmla="*/ 522 w 2600"/>
                  <a:gd name="T55" fmla="*/ 259 h 2602"/>
                  <a:gd name="T56" fmla="*/ 680 w 2600"/>
                  <a:gd name="T57" fmla="*/ 158 h 2602"/>
                  <a:gd name="T58" fmla="*/ 853 w 2600"/>
                  <a:gd name="T59" fmla="*/ 79 h 2602"/>
                  <a:gd name="T60" fmla="*/ 1038 w 2600"/>
                  <a:gd name="T61" fmla="*/ 27 h 2602"/>
                  <a:gd name="T62" fmla="*/ 1233 w 2600"/>
                  <a:gd name="T63" fmla="*/ 3 h 2602"/>
                  <a:gd name="T64" fmla="*/ 1432 w 2600"/>
                  <a:gd name="T65" fmla="*/ 8 h 2602"/>
                  <a:gd name="T66" fmla="*/ 1625 w 2600"/>
                  <a:gd name="T67" fmla="*/ 42 h 2602"/>
                  <a:gd name="T68" fmla="*/ 1806 w 2600"/>
                  <a:gd name="T69" fmla="*/ 103 h 2602"/>
                  <a:gd name="T70" fmla="*/ 1974 w 2600"/>
                  <a:gd name="T71" fmla="*/ 189 h 2602"/>
                  <a:gd name="T72" fmla="*/ 2126 w 2600"/>
                  <a:gd name="T73" fmla="*/ 298 h 2602"/>
                  <a:gd name="T74" fmla="*/ 2262 w 2600"/>
                  <a:gd name="T75" fmla="*/ 426 h 2602"/>
                  <a:gd name="T76" fmla="*/ 2378 w 2600"/>
                  <a:gd name="T77" fmla="*/ 574 h 2602"/>
                  <a:gd name="T78" fmla="*/ 2471 w 2600"/>
                  <a:gd name="T79" fmla="*/ 737 h 2602"/>
                  <a:gd name="T80" fmla="*/ 2541 w 2600"/>
                  <a:gd name="T81" fmla="*/ 914 h 2602"/>
                  <a:gd name="T82" fmla="*/ 2585 w 2600"/>
                  <a:gd name="T83" fmla="*/ 1104 h 2602"/>
                  <a:gd name="T84" fmla="*/ 2600 w 2600"/>
                  <a:gd name="T85" fmla="*/ 1301 h 2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00" h="2602">
                    <a:moveTo>
                      <a:pt x="2600" y="1301"/>
                    </a:moveTo>
                    <a:lnTo>
                      <a:pt x="2598" y="1368"/>
                    </a:lnTo>
                    <a:lnTo>
                      <a:pt x="2593" y="1434"/>
                    </a:lnTo>
                    <a:lnTo>
                      <a:pt x="2585" y="1499"/>
                    </a:lnTo>
                    <a:lnTo>
                      <a:pt x="2573" y="1564"/>
                    </a:lnTo>
                    <a:lnTo>
                      <a:pt x="2559" y="1627"/>
                    </a:lnTo>
                    <a:lnTo>
                      <a:pt x="2541" y="1688"/>
                    </a:lnTo>
                    <a:lnTo>
                      <a:pt x="2521" y="1748"/>
                    </a:lnTo>
                    <a:lnTo>
                      <a:pt x="2498" y="1808"/>
                    </a:lnTo>
                    <a:lnTo>
                      <a:pt x="2471" y="1865"/>
                    </a:lnTo>
                    <a:lnTo>
                      <a:pt x="2443" y="1922"/>
                    </a:lnTo>
                    <a:lnTo>
                      <a:pt x="2412" y="1976"/>
                    </a:lnTo>
                    <a:lnTo>
                      <a:pt x="2378" y="2028"/>
                    </a:lnTo>
                    <a:lnTo>
                      <a:pt x="2341" y="2079"/>
                    </a:lnTo>
                    <a:lnTo>
                      <a:pt x="2303" y="2128"/>
                    </a:lnTo>
                    <a:lnTo>
                      <a:pt x="2262" y="2176"/>
                    </a:lnTo>
                    <a:lnTo>
                      <a:pt x="2219" y="2221"/>
                    </a:lnTo>
                    <a:lnTo>
                      <a:pt x="2174" y="2264"/>
                    </a:lnTo>
                    <a:lnTo>
                      <a:pt x="2126" y="2305"/>
                    </a:lnTo>
                    <a:lnTo>
                      <a:pt x="2077" y="2343"/>
                    </a:lnTo>
                    <a:lnTo>
                      <a:pt x="2026" y="2380"/>
                    </a:lnTo>
                    <a:lnTo>
                      <a:pt x="1974" y="2414"/>
                    </a:lnTo>
                    <a:lnTo>
                      <a:pt x="1920" y="2445"/>
                    </a:lnTo>
                    <a:lnTo>
                      <a:pt x="1864" y="2473"/>
                    </a:lnTo>
                    <a:lnTo>
                      <a:pt x="1806" y="2500"/>
                    </a:lnTo>
                    <a:lnTo>
                      <a:pt x="1746" y="2523"/>
                    </a:lnTo>
                    <a:lnTo>
                      <a:pt x="1687" y="2544"/>
                    </a:lnTo>
                    <a:lnTo>
                      <a:pt x="1625" y="2561"/>
                    </a:lnTo>
                    <a:lnTo>
                      <a:pt x="1562" y="2576"/>
                    </a:lnTo>
                    <a:lnTo>
                      <a:pt x="1497" y="2587"/>
                    </a:lnTo>
                    <a:lnTo>
                      <a:pt x="1432" y="2595"/>
                    </a:lnTo>
                    <a:lnTo>
                      <a:pt x="1366" y="2600"/>
                    </a:lnTo>
                    <a:lnTo>
                      <a:pt x="1300" y="2602"/>
                    </a:lnTo>
                    <a:lnTo>
                      <a:pt x="1233" y="2600"/>
                    </a:lnTo>
                    <a:lnTo>
                      <a:pt x="1167" y="2595"/>
                    </a:lnTo>
                    <a:lnTo>
                      <a:pt x="1103" y="2587"/>
                    </a:lnTo>
                    <a:lnTo>
                      <a:pt x="1038" y="2576"/>
                    </a:lnTo>
                    <a:lnTo>
                      <a:pt x="975" y="2561"/>
                    </a:lnTo>
                    <a:lnTo>
                      <a:pt x="913" y="2544"/>
                    </a:lnTo>
                    <a:lnTo>
                      <a:pt x="853" y="2523"/>
                    </a:lnTo>
                    <a:lnTo>
                      <a:pt x="794" y="2500"/>
                    </a:lnTo>
                    <a:lnTo>
                      <a:pt x="736" y="2473"/>
                    </a:lnTo>
                    <a:lnTo>
                      <a:pt x="680" y="2445"/>
                    </a:lnTo>
                    <a:lnTo>
                      <a:pt x="626" y="2414"/>
                    </a:lnTo>
                    <a:lnTo>
                      <a:pt x="574" y="2380"/>
                    </a:lnTo>
                    <a:lnTo>
                      <a:pt x="522" y="2343"/>
                    </a:lnTo>
                    <a:lnTo>
                      <a:pt x="474" y="2305"/>
                    </a:lnTo>
                    <a:lnTo>
                      <a:pt x="426" y="2264"/>
                    </a:lnTo>
                    <a:lnTo>
                      <a:pt x="381" y="2221"/>
                    </a:lnTo>
                    <a:lnTo>
                      <a:pt x="338" y="2176"/>
                    </a:lnTo>
                    <a:lnTo>
                      <a:pt x="297" y="2128"/>
                    </a:lnTo>
                    <a:lnTo>
                      <a:pt x="259" y="2079"/>
                    </a:lnTo>
                    <a:lnTo>
                      <a:pt x="222" y="2028"/>
                    </a:lnTo>
                    <a:lnTo>
                      <a:pt x="188" y="1976"/>
                    </a:lnTo>
                    <a:lnTo>
                      <a:pt x="157" y="1922"/>
                    </a:lnTo>
                    <a:lnTo>
                      <a:pt x="129" y="1865"/>
                    </a:lnTo>
                    <a:lnTo>
                      <a:pt x="102" y="1808"/>
                    </a:lnTo>
                    <a:lnTo>
                      <a:pt x="79" y="1748"/>
                    </a:lnTo>
                    <a:lnTo>
                      <a:pt x="58" y="1688"/>
                    </a:lnTo>
                    <a:lnTo>
                      <a:pt x="41" y="1627"/>
                    </a:lnTo>
                    <a:lnTo>
                      <a:pt x="26" y="1564"/>
                    </a:lnTo>
                    <a:lnTo>
                      <a:pt x="15" y="1499"/>
                    </a:lnTo>
                    <a:lnTo>
                      <a:pt x="7" y="1434"/>
                    </a:lnTo>
                    <a:lnTo>
                      <a:pt x="2" y="1368"/>
                    </a:lnTo>
                    <a:lnTo>
                      <a:pt x="0" y="1301"/>
                    </a:lnTo>
                    <a:lnTo>
                      <a:pt x="2" y="1235"/>
                    </a:lnTo>
                    <a:lnTo>
                      <a:pt x="7" y="1169"/>
                    </a:lnTo>
                    <a:lnTo>
                      <a:pt x="15" y="1104"/>
                    </a:lnTo>
                    <a:lnTo>
                      <a:pt x="26" y="1039"/>
                    </a:lnTo>
                    <a:lnTo>
                      <a:pt x="41" y="976"/>
                    </a:lnTo>
                    <a:lnTo>
                      <a:pt x="58" y="914"/>
                    </a:lnTo>
                    <a:lnTo>
                      <a:pt x="79" y="855"/>
                    </a:lnTo>
                    <a:lnTo>
                      <a:pt x="102" y="795"/>
                    </a:lnTo>
                    <a:lnTo>
                      <a:pt x="129" y="737"/>
                    </a:lnTo>
                    <a:lnTo>
                      <a:pt x="157" y="681"/>
                    </a:lnTo>
                    <a:lnTo>
                      <a:pt x="188" y="627"/>
                    </a:lnTo>
                    <a:lnTo>
                      <a:pt x="222" y="574"/>
                    </a:lnTo>
                    <a:lnTo>
                      <a:pt x="259" y="523"/>
                    </a:lnTo>
                    <a:lnTo>
                      <a:pt x="297" y="474"/>
                    </a:lnTo>
                    <a:lnTo>
                      <a:pt x="338" y="426"/>
                    </a:lnTo>
                    <a:lnTo>
                      <a:pt x="381" y="382"/>
                    </a:lnTo>
                    <a:lnTo>
                      <a:pt x="426" y="339"/>
                    </a:lnTo>
                    <a:lnTo>
                      <a:pt x="474" y="298"/>
                    </a:lnTo>
                    <a:lnTo>
                      <a:pt x="522" y="259"/>
                    </a:lnTo>
                    <a:lnTo>
                      <a:pt x="574" y="223"/>
                    </a:lnTo>
                    <a:lnTo>
                      <a:pt x="626" y="189"/>
                    </a:lnTo>
                    <a:lnTo>
                      <a:pt x="680" y="158"/>
                    </a:lnTo>
                    <a:lnTo>
                      <a:pt x="736" y="129"/>
                    </a:lnTo>
                    <a:lnTo>
                      <a:pt x="794" y="103"/>
                    </a:lnTo>
                    <a:lnTo>
                      <a:pt x="853" y="79"/>
                    </a:lnTo>
                    <a:lnTo>
                      <a:pt x="913" y="59"/>
                    </a:lnTo>
                    <a:lnTo>
                      <a:pt x="975" y="42"/>
                    </a:lnTo>
                    <a:lnTo>
                      <a:pt x="1038" y="27"/>
                    </a:lnTo>
                    <a:lnTo>
                      <a:pt x="1103" y="15"/>
                    </a:lnTo>
                    <a:lnTo>
                      <a:pt x="1167" y="8"/>
                    </a:lnTo>
                    <a:lnTo>
                      <a:pt x="1233" y="3"/>
                    </a:lnTo>
                    <a:lnTo>
                      <a:pt x="1300" y="0"/>
                    </a:lnTo>
                    <a:lnTo>
                      <a:pt x="1366" y="3"/>
                    </a:lnTo>
                    <a:lnTo>
                      <a:pt x="1432" y="8"/>
                    </a:lnTo>
                    <a:lnTo>
                      <a:pt x="1497" y="15"/>
                    </a:lnTo>
                    <a:lnTo>
                      <a:pt x="1562" y="27"/>
                    </a:lnTo>
                    <a:lnTo>
                      <a:pt x="1625" y="42"/>
                    </a:lnTo>
                    <a:lnTo>
                      <a:pt x="1687" y="59"/>
                    </a:lnTo>
                    <a:lnTo>
                      <a:pt x="1746" y="79"/>
                    </a:lnTo>
                    <a:lnTo>
                      <a:pt x="1806" y="103"/>
                    </a:lnTo>
                    <a:lnTo>
                      <a:pt x="1864" y="129"/>
                    </a:lnTo>
                    <a:lnTo>
                      <a:pt x="1920" y="158"/>
                    </a:lnTo>
                    <a:lnTo>
                      <a:pt x="1974" y="189"/>
                    </a:lnTo>
                    <a:lnTo>
                      <a:pt x="2026" y="223"/>
                    </a:lnTo>
                    <a:lnTo>
                      <a:pt x="2077" y="259"/>
                    </a:lnTo>
                    <a:lnTo>
                      <a:pt x="2126" y="298"/>
                    </a:lnTo>
                    <a:lnTo>
                      <a:pt x="2174" y="339"/>
                    </a:lnTo>
                    <a:lnTo>
                      <a:pt x="2219" y="382"/>
                    </a:lnTo>
                    <a:lnTo>
                      <a:pt x="2262" y="426"/>
                    </a:lnTo>
                    <a:lnTo>
                      <a:pt x="2303" y="474"/>
                    </a:lnTo>
                    <a:lnTo>
                      <a:pt x="2341" y="523"/>
                    </a:lnTo>
                    <a:lnTo>
                      <a:pt x="2378" y="574"/>
                    </a:lnTo>
                    <a:lnTo>
                      <a:pt x="2412" y="627"/>
                    </a:lnTo>
                    <a:lnTo>
                      <a:pt x="2443" y="681"/>
                    </a:lnTo>
                    <a:lnTo>
                      <a:pt x="2471" y="737"/>
                    </a:lnTo>
                    <a:lnTo>
                      <a:pt x="2498" y="795"/>
                    </a:lnTo>
                    <a:lnTo>
                      <a:pt x="2521" y="855"/>
                    </a:lnTo>
                    <a:lnTo>
                      <a:pt x="2541" y="914"/>
                    </a:lnTo>
                    <a:lnTo>
                      <a:pt x="2559" y="976"/>
                    </a:lnTo>
                    <a:lnTo>
                      <a:pt x="2573" y="1039"/>
                    </a:lnTo>
                    <a:lnTo>
                      <a:pt x="2585" y="1104"/>
                    </a:lnTo>
                    <a:lnTo>
                      <a:pt x="2593" y="1169"/>
                    </a:lnTo>
                    <a:lnTo>
                      <a:pt x="2598" y="1235"/>
                    </a:lnTo>
                    <a:lnTo>
                      <a:pt x="2600" y="13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44">
                <a:extLst>
                  <a:ext uri="{FF2B5EF4-FFF2-40B4-BE49-F238E27FC236}">
                    <a16:creationId xmlns:a16="http://schemas.microsoft.com/office/drawing/2014/main" id="{2991A8F7-D18A-F541-9633-E690F01B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2342" y="4606346"/>
                <a:ext cx="94873" cy="9387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D93F957B-C610-1748-B6FB-87E3AEEB5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87832" y="5545085"/>
                <a:ext cx="459383" cy="459383"/>
              </a:xfrm>
              <a:custGeom>
                <a:avLst/>
                <a:gdLst>
                  <a:gd name="T0" fmla="*/ 918 w 918"/>
                  <a:gd name="T1" fmla="*/ 24 h 920"/>
                  <a:gd name="T2" fmla="*/ 916 w 918"/>
                  <a:gd name="T3" fmla="*/ 71 h 920"/>
                  <a:gd name="T4" fmla="*/ 912 w 918"/>
                  <a:gd name="T5" fmla="*/ 118 h 920"/>
                  <a:gd name="T6" fmla="*/ 904 w 918"/>
                  <a:gd name="T7" fmla="*/ 163 h 920"/>
                  <a:gd name="T8" fmla="*/ 895 w 918"/>
                  <a:gd name="T9" fmla="*/ 208 h 920"/>
                  <a:gd name="T10" fmla="*/ 884 w 918"/>
                  <a:gd name="T11" fmla="*/ 252 h 920"/>
                  <a:gd name="T12" fmla="*/ 870 w 918"/>
                  <a:gd name="T13" fmla="*/ 295 h 920"/>
                  <a:gd name="T14" fmla="*/ 855 w 918"/>
                  <a:gd name="T15" fmla="*/ 338 h 920"/>
                  <a:gd name="T16" fmla="*/ 837 w 918"/>
                  <a:gd name="T17" fmla="*/ 379 h 920"/>
                  <a:gd name="T18" fmla="*/ 818 w 918"/>
                  <a:gd name="T19" fmla="*/ 419 h 920"/>
                  <a:gd name="T20" fmla="*/ 797 w 918"/>
                  <a:gd name="T21" fmla="*/ 458 h 920"/>
                  <a:gd name="T22" fmla="*/ 773 w 918"/>
                  <a:gd name="T23" fmla="*/ 496 h 920"/>
                  <a:gd name="T24" fmla="*/ 736 w 918"/>
                  <a:gd name="T25" fmla="*/ 551 h 920"/>
                  <a:gd name="T26" fmla="*/ 680 w 918"/>
                  <a:gd name="T27" fmla="*/ 619 h 920"/>
                  <a:gd name="T28" fmla="*/ 514 w 918"/>
                  <a:gd name="T29" fmla="*/ 515 h 920"/>
                  <a:gd name="T30" fmla="*/ 561 w 918"/>
                  <a:gd name="T31" fmla="*/ 464 h 920"/>
                  <a:gd name="T32" fmla="*/ 603 w 918"/>
                  <a:gd name="T33" fmla="*/ 407 h 920"/>
                  <a:gd name="T34" fmla="*/ 639 w 918"/>
                  <a:gd name="T35" fmla="*/ 348 h 920"/>
                  <a:gd name="T36" fmla="*/ 670 w 918"/>
                  <a:gd name="T37" fmla="*/ 284 h 920"/>
                  <a:gd name="T38" fmla="*/ 695 w 918"/>
                  <a:gd name="T39" fmla="*/ 217 h 920"/>
                  <a:gd name="T40" fmla="*/ 713 w 918"/>
                  <a:gd name="T41" fmla="*/ 147 h 920"/>
                  <a:gd name="T42" fmla="*/ 723 w 918"/>
                  <a:gd name="T43" fmla="*/ 75 h 920"/>
                  <a:gd name="T44" fmla="*/ 728 w 918"/>
                  <a:gd name="T45" fmla="*/ 0 h 920"/>
                  <a:gd name="T46" fmla="*/ 650 w 918"/>
                  <a:gd name="T47" fmla="*/ 651 h 920"/>
                  <a:gd name="T48" fmla="*/ 584 w 918"/>
                  <a:gd name="T49" fmla="*/ 710 h 920"/>
                  <a:gd name="T50" fmla="*/ 514 w 918"/>
                  <a:gd name="T51" fmla="*/ 763 h 920"/>
                  <a:gd name="T52" fmla="*/ 477 w 918"/>
                  <a:gd name="T53" fmla="*/ 786 h 920"/>
                  <a:gd name="T54" fmla="*/ 438 w 918"/>
                  <a:gd name="T55" fmla="*/ 809 h 920"/>
                  <a:gd name="T56" fmla="*/ 398 w 918"/>
                  <a:gd name="T57" fmla="*/ 829 h 920"/>
                  <a:gd name="T58" fmla="*/ 357 w 918"/>
                  <a:gd name="T59" fmla="*/ 848 h 920"/>
                  <a:gd name="T60" fmla="*/ 316 w 918"/>
                  <a:gd name="T61" fmla="*/ 864 h 920"/>
                  <a:gd name="T62" fmla="*/ 273 w 918"/>
                  <a:gd name="T63" fmla="*/ 879 h 920"/>
                  <a:gd name="T64" fmla="*/ 230 w 918"/>
                  <a:gd name="T65" fmla="*/ 891 h 920"/>
                  <a:gd name="T66" fmla="*/ 185 w 918"/>
                  <a:gd name="T67" fmla="*/ 901 h 920"/>
                  <a:gd name="T68" fmla="*/ 140 w 918"/>
                  <a:gd name="T69" fmla="*/ 909 h 920"/>
                  <a:gd name="T70" fmla="*/ 93 w 918"/>
                  <a:gd name="T71" fmla="*/ 915 h 920"/>
                  <a:gd name="T72" fmla="*/ 47 w 918"/>
                  <a:gd name="T73" fmla="*/ 919 h 920"/>
                  <a:gd name="T74" fmla="*/ 0 w 918"/>
                  <a:gd name="T75" fmla="*/ 920 h 920"/>
                  <a:gd name="T76" fmla="*/ 37 w 918"/>
                  <a:gd name="T77" fmla="*/ 728 h 920"/>
                  <a:gd name="T78" fmla="*/ 110 w 918"/>
                  <a:gd name="T79" fmla="*/ 720 h 920"/>
                  <a:gd name="T80" fmla="*/ 182 w 918"/>
                  <a:gd name="T81" fmla="*/ 706 h 920"/>
                  <a:gd name="T82" fmla="*/ 250 w 918"/>
                  <a:gd name="T83" fmla="*/ 684 h 920"/>
                  <a:gd name="T84" fmla="*/ 315 w 918"/>
                  <a:gd name="T85" fmla="*/ 657 h 920"/>
                  <a:gd name="T86" fmla="*/ 376 w 918"/>
                  <a:gd name="T87" fmla="*/ 624 h 920"/>
                  <a:gd name="T88" fmla="*/ 435 w 918"/>
                  <a:gd name="T89" fmla="*/ 584 h 920"/>
                  <a:gd name="T90" fmla="*/ 489 w 918"/>
                  <a:gd name="T91" fmla="*/ 539 h 920"/>
                  <a:gd name="T92" fmla="*/ 650 w 918"/>
                  <a:gd name="T93" fmla="*/ 651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18" h="920">
                    <a:moveTo>
                      <a:pt x="918" y="0"/>
                    </a:moveTo>
                    <a:lnTo>
                      <a:pt x="918" y="24"/>
                    </a:lnTo>
                    <a:lnTo>
                      <a:pt x="917" y="47"/>
                    </a:lnTo>
                    <a:lnTo>
                      <a:pt x="916" y="71"/>
                    </a:lnTo>
                    <a:lnTo>
                      <a:pt x="914" y="94"/>
                    </a:lnTo>
                    <a:lnTo>
                      <a:pt x="912" y="118"/>
                    </a:lnTo>
                    <a:lnTo>
                      <a:pt x="909" y="140"/>
                    </a:lnTo>
                    <a:lnTo>
                      <a:pt x="904" y="163"/>
                    </a:lnTo>
                    <a:lnTo>
                      <a:pt x="900" y="186"/>
                    </a:lnTo>
                    <a:lnTo>
                      <a:pt x="895" y="208"/>
                    </a:lnTo>
                    <a:lnTo>
                      <a:pt x="889" y="231"/>
                    </a:lnTo>
                    <a:lnTo>
                      <a:pt x="884" y="252"/>
                    </a:lnTo>
                    <a:lnTo>
                      <a:pt x="878" y="274"/>
                    </a:lnTo>
                    <a:lnTo>
                      <a:pt x="870" y="295"/>
                    </a:lnTo>
                    <a:lnTo>
                      <a:pt x="863" y="317"/>
                    </a:lnTo>
                    <a:lnTo>
                      <a:pt x="855" y="338"/>
                    </a:lnTo>
                    <a:lnTo>
                      <a:pt x="847" y="358"/>
                    </a:lnTo>
                    <a:lnTo>
                      <a:pt x="837" y="379"/>
                    </a:lnTo>
                    <a:lnTo>
                      <a:pt x="828" y="399"/>
                    </a:lnTo>
                    <a:lnTo>
                      <a:pt x="818" y="419"/>
                    </a:lnTo>
                    <a:lnTo>
                      <a:pt x="808" y="439"/>
                    </a:lnTo>
                    <a:lnTo>
                      <a:pt x="797" y="458"/>
                    </a:lnTo>
                    <a:lnTo>
                      <a:pt x="785" y="478"/>
                    </a:lnTo>
                    <a:lnTo>
                      <a:pt x="773" y="496"/>
                    </a:lnTo>
                    <a:lnTo>
                      <a:pt x="762" y="515"/>
                    </a:lnTo>
                    <a:lnTo>
                      <a:pt x="736" y="551"/>
                    </a:lnTo>
                    <a:lnTo>
                      <a:pt x="709" y="585"/>
                    </a:lnTo>
                    <a:lnTo>
                      <a:pt x="680" y="619"/>
                    </a:lnTo>
                    <a:lnTo>
                      <a:pt x="650" y="651"/>
                    </a:lnTo>
                    <a:lnTo>
                      <a:pt x="514" y="515"/>
                    </a:lnTo>
                    <a:lnTo>
                      <a:pt x="538" y="490"/>
                    </a:lnTo>
                    <a:lnTo>
                      <a:pt x="561" y="464"/>
                    </a:lnTo>
                    <a:lnTo>
                      <a:pt x="583" y="436"/>
                    </a:lnTo>
                    <a:lnTo>
                      <a:pt x="603" y="407"/>
                    </a:lnTo>
                    <a:lnTo>
                      <a:pt x="622" y="377"/>
                    </a:lnTo>
                    <a:lnTo>
                      <a:pt x="639" y="348"/>
                    </a:lnTo>
                    <a:lnTo>
                      <a:pt x="655" y="316"/>
                    </a:lnTo>
                    <a:lnTo>
                      <a:pt x="670" y="284"/>
                    </a:lnTo>
                    <a:lnTo>
                      <a:pt x="683" y="251"/>
                    </a:lnTo>
                    <a:lnTo>
                      <a:pt x="695" y="217"/>
                    </a:lnTo>
                    <a:lnTo>
                      <a:pt x="704" y="183"/>
                    </a:lnTo>
                    <a:lnTo>
                      <a:pt x="713" y="147"/>
                    </a:lnTo>
                    <a:lnTo>
                      <a:pt x="719" y="111"/>
                    </a:lnTo>
                    <a:lnTo>
                      <a:pt x="723" y="75"/>
                    </a:lnTo>
                    <a:lnTo>
                      <a:pt x="727" y="38"/>
                    </a:lnTo>
                    <a:lnTo>
                      <a:pt x="728" y="0"/>
                    </a:lnTo>
                    <a:lnTo>
                      <a:pt x="918" y="0"/>
                    </a:lnTo>
                    <a:close/>
                    <a:moveTo>
                      <a:pt x="650" y="651"/>
                    </a:moveTo>
                    <a:lnTo>
                      <a:pt x="618" y="681"/>
                    </a:lnTo>
                    <a:lnTo>
                      <a:pt x="584" y="710"/>
                    </a:lnTo>
                    <a:lnTo>
                      <a:pt x="550" y="737"/>
                    </a:lnTo>
                    <a:lnTo>
                      <a:pt x="514" y="763"/>
                    </a:lnTo>
                    <a:lnTo>
                      <a:pt x="495" y="775"/>
                    </a:lnTo>
                    <a:lnTo>
                      <a:pt x="477" y="786"/>
                    </a:lnTo>
                    <a:lnTo>
                      <a:pt x="457" y="798"/>
                    </a:lnTo>
                    <a:lnTo>
                      <a:pt x="438" y="809"/>
                    </a:lnTo>
                    <a:lnTo>
                      <a:pt x="418" y="819"/>
                    </a:lnTo>
                    <a:lnTo>
                      <a:pt x="398" y="829"/>
                    </a:lnTo>
                    <a:lnTo>
                      <a:pt x="378" y="839"/>
                    </a:lnTo>
                    <a:lnTo>
                      <a:pt x="357" y="848"/>
                    </a:lnTo>
                    <a:lnTo>
                      <a:pt x="337" y="857"/>
                    </a:lnTo>
                    <a:lnTo>
                      <a:pt x="316" y="864"/>
                    </a:lnTo>
                    <a:lnTo>
                      <a:pt x="295" y="872"/>
                    </a:lnTo>
                    <a:lnTo>
                      <a:pt x="273" y="879"/>
                    </a:lnTo>
                    <a:lnTo>
                      <a:pt x="251" y="885"/>
                    </a:lnTo>
                    <a:lnTo>
                      <a:pt x="230" y="891"/>
                    </a:lnTo>
                    <a:lnTo>
                      <a:pt x="207" y="896"/>
                    </a:lnTo>
                    <a:lnTo>
                      <a:pt x="185" y="901"/>
                    </a:lnTo>
                    <a:lnTo>
                      <a:pt x="163" y="906"/>
                    </a:lnTo>
                    <a:lnTo>
                      <a:pt x="140" y="909"/>
                    </a:lnTo>
                    <a:lnTo>
                      <a:pt x="117" y="913"/>
                    </a:lnTo>
                    <a:lnTo>
                      <a:pt x="93" y="915"/>
                    </a:lnTo>
                    <a:lnTo>
                      <a:pt x="70" y="917"/>
                    </a:lnTo>
                    <a:lnTo>
                      <a:pt x="47" y="919"/>
                    </a:lnTo>
                    <a:lnTo>
                      <a:pt x="23" y="920"/>
                    </a:lnTo>
                    <a:lnTo>
                      <a:pt x="0" y="920"/>
                    </a:lnTo>
                    <a:lnTo>
                      <a:pt x="0" y="728"/>
                    </a:lnTo>
                    <a:lnTo>
                      <a:pt x="37" y="728"/>
                    </a:lnTo>
                    <a:lnTo>
                      <a:pt x="74" y="725"/>
                    </a:lnTo>
                    <a:lnTo>
                      <a:pt x="110" y="720"/>
                    </a:lnTo>
                    <a:lnTo>
                      <a:pt x="147" y="714"/>
                    </a:lnTo>
                    <a:lnTo>
                      <a:pt x="182" y="706"/>
                    </a:lnTo>
                    <a:lnTo>
                      <a:pt x="216" y="696"/>
                    </a:lnTo>
                    <a:lnTo>
                      <a:pt x="250" y="684"/>
                    </a:lnTo>
                    <a:lnTo>
                      <a:pt x="283" y="671"/>
                    </a:lnTo>
                    <a:lnTo>
                      <a:pt x="315" y="657"/>
                    </a:lnTo>
                    <a:lnTo>
                      <a:pt x="347" y="641"/>
                    </a:lnTo>
                    <a:lnTo>
                      <a:pt x="376" y="624"/>
                    </a:lnTo>
                    <a:lnTo>
                      <a:pt x="406" y="604"/>
                    </a:lnTo>
                    <a:lnTo>
                      <a:pt x="435" y="584"/>
                    </a:lnTo>
                    <a:lnTo>
                      <a:pt x="463" y="562"/>
                    </a:lnTo>
                    <a:lnTo>
                      <a:pt x="489" y="539"/>
                    </a:lnTo>
                    <a:lnTo>
                      <a:pt x="514" y="515"/>
                    </a:lnTo>
                    <a:lnTo>
                      <a:pt x="650" y="6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46">
                <a:extLst>
                  <a:ext uri="{FF2B5EF4-FFF2-40B4-BE49-F238E27FC236}">
                    <a16:creationId xmlns:a16="http://schemas.microsoft.com/office/drawing/2014/main" id="{145761BC-0251-4544-9EBD-8D7261DFD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6608" y="5907100"/>
                <a:ext cx="951223" cy="973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AA63ABB-007F-6F47-8027-BB4A10942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27292" y="5907100"/>
                <a:ext cx="509316" cy="509316"/>
              </a:xfrm>
              <a:custGeom>
                <a:avLst/>
                <a:gdLst>
                  <a:gd name="T0" fmla="*/ 996 w 1017"/>
                  <a:gd name="T1" fmla="*/ 193 h 1018"/>
                  <a:gd name="T2" fmla="*/ 953 w 1017"/>
                  <a:gd name="T3" fmla="*/ 195 h 1018"/>
                  <a:gd name="T4" fmla="*/ 892 w 1017"/>
                  <a:gd name="T5" fmla="*/ 201 h 1018"/>
                  <a:gd name="T6" fmla="*/ 811 w 1017"/>
                  <a:gd name="T7" fmla="*/ 218 h 1018"/>
                  <a:gd name="T8" fmla="*/ 733 w 1017"/>
                  <a:gd name="T9" fmla="*/ 243 h 1018"/>
                  <a:gd name="T10" fmla="*/ 660 w 1017"/>
                  <a:gd name="T11" fmla="*/ 274 h 1018"/>
                  <a:gd name="T12" fmla="*/ 589 w 1017"/>
                  <a:gd name="T13" fmla="*/ 312 h 1018"/>
                  <a:gd name="T14" fmla="*/ 524 w 1017"/>
                  <a:gd name="T15" fmla="*/ 357 h 1018"/>
                  <a:gd name="T16" fmla="*/ 462 w 1017"/>
                  <a:gd name="T17" fmla="*/ 407 h 1018"/>
                  <a:gd name="T18" fmla="*/ 298 w 1017"/>
                  <a:gd name="T19" fmla="*/ 298 h 1018"/>
                  <a:gd name="T20" fmla="*/ 333 w 1017"/>
                  <a:gd name="T21" fmla="*/ 265 h 1018"/>
                  <a:gd name="T22" fmla="*/ 370 w 1017"/>
                  <a:gd name="T23" fmla="*/ 233 h 1018"/>
                  <a:gd name="T24" fmla="*/ 409 w 1017"/>
                  <a:gd name="T25" fmla="*/ 202 h 1018"/>
                  <a:gd name="T26" fmla="*/ 449 w 1017"/>
                  <a:gd name="T27" fmla="*/ 175 h 1018"/>
                  <a:gd name="T28" fmla="*/ 489 w 1017"/>
                  <a:gd name="T29" fmla="*/ 148 h 1018"/>
                  <a:gd name="T30" fmla="*/ 532 w 1017"/>
                  <a:gd name="T31" fmla="*/ 123 h 1018"/>
                  <a:gd name="T32" fmla="*/ 577 w 1017"/>
                  <a:gd name="T33" fmla="*/ 101 h 1018"/>
                  <a:gd name="T34" fmla="*/ 621 w 1017"/>
                  <a:gd name="T35" fmla="*/ 81 h 1018"/>
                  <a:gd name="T36" fmla="*/ 667 w 1017"/>
                  <a:gd name="T37" fmla="*/ 62 h 1018"/>
                  <a:gd name="T38" fmla="*/ 715 w 1017"/>
                  <a:gd name="T39" fmla="*/ 46 h 1018"/>
                  <a:gd name="T40" fmla="*/ 763 w 1017"/>
                  <a:gd name="T41" fmla="*/ 33 h 1018"/>
                  <a:gd name="T42" fmla="*/ 812 w 1017"/>
                  <a:gd name="T43" fmla="*/ 21 h 1018"/>
                  <a:gd name="T44" fmla="*/ 862 w 1017"/>
                  <a:gd name="T45" fmla="*/ 12 h 1018"/>
                  <a:gd name="T46" fmla="*/ 913 w 1017"/>
                  <a:gd name="T47" fmla="*/ 5 h 1018"/>
                  <a:gd name="T48" fmla="*/ 965 w 1017"/>
                  <a:gd name="T49" fmla="*/ 2 h 1018"/>
                  <a:gd name="T50" fmla="*/ 1017 w 1017"/>
                  <a:gd name="T51" fmla="*/ 0 h 1018"/>
                  <a:gd name="T52" fmla="*/ 433 w 1017"/>
                  <a:gd name="T53" fmla="*/ 434 h 1018"/>
                  <a:gd name="T54" fmla="*/ 380 w 1017"/>
                  <a:gd name="T55" fmla="*/ 493 h 1018"/>
                  <a:gd name="T56" fmla="*/ 333 w 1017"/>
                  <a:gd name="T57" fmla="*/ 556 h 1018"/>
                  <a:gd name="T58" fmla="*/ 291 w 1017"/>
                  <a:gd name="T59" fmla="*/ 624 h 1018"/>
                  <a:gd name="T60" fmla="*/ 256 w 1017"/>
                  <a:gd name="T61" fmla="*/ 696 h 1018"/>
                  <a:gd name="T62" fmla="*/ 229 w 1017"/>
                  <a:gd name="T63" fmla="*/ 772 h 1018"/>
                  <a:gd name="T64" fmla="*/ 208 w 1017"/>
                  <a:gd name="T65" fmla="*/ 852 h 1018"/>
                  <a:gd name="T66" fmla="*/ 196 w 1017"/>
                  <a:gd name="T67" fmla="*/ 934 h 1018"/>
                  <a:gd name="T68" fmla="*/ 192 w 1017"/>
                  <a:gd name="T69" fmla="*/ 975 h 1018"/>
                  <a:gd name="T70" fmla="*/ 191 w 1017"/>
                  <a:gd name="T71" fmla="*/ 1018 h 1018"/>
                  <a:gd name="T72" fmla="*/ 1 w 1017"/>
                  <a:gd name="T73" fmla="*/ 991 h 1018"/>
                  <a:gd name="T74" fmla="*/ 3 w 1017"/>
                  <a:gd name="T75" fmla="*/ 939 h 1018"/>
                  <a:gd name="T76" fmla="*/ 8 w 1017"/>
                  <a:gd name="T77" fmla="*/ 888 h 1018"/>
                  <a:gd name="T78" fmla="*/ 16 w 1017"/>
                  <a:gd name="T79" fmla="*/ 838 h 1018"/>
                  <a:gd name="T80" fmla="*/ 26 w 1017"/>
                  <a:gd name="T81" fmla="*/ 788 h 1018"/>
                  <a:gd name="T82" fmla="*/ 39 w 1017"/>
                  <a:gd name="T83" fmla="*/ 739 h 1018"/>
                  <a:gd name="T84" fmla="*/ 53 w 1017"/>
                  <a:gd name="T85" fmla="*/ 692 h 1018"/>
                  <a:gd name="T86" fmla="*/ 71 w 1017"/>
                  <a:gd name="T87" fmla="*/ 645 h 1018"/>
                  <a:gd name="T88" fmla="*/ 90 w 1017"/>
                  <a:gd name="T89" fmla="*/ 599 h 1018"/>
                  <a:gd name="T90" fmla="*/ 112 w 1017"/>
                  <a:gd name="T91" fmla="*/ 555 h 1018"/>
                  <a:gd name="T92" fmla="*/ 135 w 1017"/>
                  <a:gd name="T93" fmla="*/ 511 h 1018"/>
                  <a:gd name="T94" fmla="*/ 161 w 1017"/>
                  <a:gd name="T95" fmla="*/ 470 h 1018"/>
                  <a:gd name="T96" fmla="*/ 188 w 1017"/>
                  <a:gd name="T97" fmla="*/ 429 h 1018"/>
                  <a:gd name="T98" fmla="*/ 217 w 1017"/>
                  <a:gd name="T99" fmla="*/ 390 h 1018"/>
                  <a:gd name="T100" fmla="*/ 248 w 1017"/>
                  <a:gd name="T101" fmla="*/ 352 h 1018"/>
                  <a:gd name="T102" fmla="*/ 281 w 1017"/>
                  <a:gd name="T103" fmla="*/ 316 h 1018"/>
                  <a:gd name="T104" fmla="*/ 433 w 1017"/>
                  <a:gd name="T105" fmla="*/ 434 h 10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17" h="1018">
                    <a:moveTo>
                      <a:pt x="1017" y="192"/>
                    </a:moveTo>
                    <a:lnTo>
                      <a:pt x="996" y="193"/>
                    </a:lnTo>
                    <a:lnTo>
                      <a:pt x="975" y="193"/>
                    </a:lnTo>
                    <a:lnTo>
                      <a:pt x="953" y="195"/>
                    </a:lnTo>
                    <a:lnTo>
                      <a:pt x="932" y="196"/>
                    </a:lnTo>
                    <a:lnTo>
                      <a:pt x="892" y="201"/>
                    </a:lnTo>
                    <a:lnTo>
                      <a:pt x="850" y="209"/>
                    </a:lnTo>
                    <a:lnTo>
                      <a:pt x="811" y="218"/>
                    </a:lnTo>
                    <a:lnTo>
                      <a:pt x="771" y="229"/>
                    </a:lnTo>
                    <a:lnTo>
                      <a:pt x="733" y="243"/>
                    </a:lnTo>
                    <a:lnTo>
                      <a:pt x="696" y="257"/>
                    </a:lnTo>
                    <a:lnTo>
                      <a:pt x="660" y="274"/>
                    </a:lnTo>
                    <a:lnTo>
                      <a:pt x="624" y="292"/>
                    </a:lnTo>
                    <a:lnTo>
                      <a:pt x="589" y="312"/>
                    </a:lnTo>
                    <a:lnTo>
                      <a:pt x="555" y="333"/>
                    </a:lnTo>
                    <a:lnTo>
                      <a:pt x="524" y="357"/>
                    </a:lnTo>
                    <a:lnTo>
                      <a:pt x="492" y="381"/>
                    </a:lnTo>
                    <a:lnTo>
                      <a:pt x="462" y="407"/>
                    </a:lnTo>
                    <a:lnTo>
                      <a:pt x="433" y="434"/>
                    </a:lnTo>
                    <a:lnTo>
                      <a:pt x="298" y="298"/>
                    </a:lnTo>
                    <a:lnTo>
                      <a:pt x="316" y="281"/>
                    </a:lnTo>
                    <a:lnTo>
                      <a:pt x="333" y="265"/>
                    </a:lnTo>
                    <a:lnTo>
                      <a:pt x="351" y="248"/>
                    </a:lnTo>
                    <a:lnTo>
                      <a:pt x="370" y="233"/>
                    </a:lnTo>
                    <a:lnTo>
                      <a:pt x="389" y="217"/>
                    </a:lnTo>
                    <a:lnTo>
                      <a:pt x="409" y="202"/>
                    </a:lnTo>
                    <a:lnTo>
                      <a:pt x="429" y="188"/>
                    </a:lnTo>
                    <a:lnTo>
                      <a:pt x="449" y="175"/>
                    </a:lnTo>
                    <a:lnTo>
                      <a:pt x="469" y="161"/>
                    </a:lnTo>
                    <a:lnTo>
                      <a:pt x="489" y="148"/>
                    </a:lnTo>
                    <a:lnTo>
                      <a:pt x="511" y="135"/>
                    </a:lnTo>
                    <a:lnTo>
                      <a:pt x="532" y="123"/>
                    </a:lnTo>
                    <a:lnTo>
                      <a:pt x="554" y="112"/>
                    </a:lnTo>
                    <a:lnTo>
                      <a:pt x="577" y="101"/>
                    </a:lnTo>
                    <a:lnTo>
                      <a:pt x="599" y="90"/>
                    </a:lnTo>
                    <a:lnTo>
                      <a:pt x="621" y="81"/>
                    </a:lnTo>
                    <a:lnTo>
                      <a:pt x="644" y="71"/>
                    </a:lnTo>
                    <a:lnTo>
                      <a:pt x="667" y="62"/>
                    </a:lnTo>
                    <a:lnTo>
                      <a:pt x="691" y="54"/>
                    </a:lnTo>
                    <a:lnTo>
                      <a:pt x="715" y="46"/>
                    </a:lnTo>
                    <a:lnTo>
                      <a:pt x="738" y="39"/>
                    </a:lnTo>
                    <a:lnTo>
                      <a:pt x="763" y="33"/>
                    </a:lnTo>
                    <a:lnTo>
                      <a:pt x="787" y="27"/>
                    </a:lnTo>
                    <a:lnTo>
                      <a:pt x="812" y="21"/>
                    </a:lnTo>
                    <a:lnTo>
                      <a:pt x="837" y="16"/>
                    </a:lnTo>
                    <a:lnTo>
                      <a:pt x="862" y="12"/>
                    </a:lnTo>
                    <a:lnTo>
                      <a:pt x="888" y="8"/>
                    </a:lnTo>
                    <a:lnTo>
                      <a:pt x="913" y="5"/>
                    </a:lnTo>
                    <a:lnTo>
                      <a:pt x="939" y="3"/>
                    </a:lnTo>
                    <a:lnTo>
                      <a:pt x="965" y="2"/>
                    </a:lnTo>
                    <a:lnTo>
                      <a:pt x="991" y="1"/>
                    </a:lnTo>
                    <a:lnTo>
                      <a:pt x="1017" y="0"/>
                    </a:lnTo>
                    <a:lnTo>
                      <a:pt x="1017" y="192"/>
                    </a:lnTo>
                    <a:close/>
                    <a:moveTo>
                      <a:pt x="433" y="434"/>
                    </a:moveTo>
                    <a:lnTo>
                      <a:pt x="406" y="463"/>
                    </a:lnTo>
                    <a:lnTo>
                      <a:pt x="380" y="493"/>
                    </a:lnTo>
                    <a:lnTo>
                      <a:pt x="355" y="524"/>
                    </a:lnTo>
                    <a:lnTo>
                      <a:pt x="333" y="556"/>
                    </a:lnTo>
                    <a:lnTo>
                      <a:pt x="311" y="590"/>
                    </a:lnTo>
                    <a:lnTo>
                      <a:pt x="291" y="624"/>
                    </a:lnTo>
                    <a:lnTo>
                      <a:pt x="273" y="660"/>
                    </a:lnTo>
                    <a:lnTo>
                      <a:pt x="256" y="696"/>
                    </a:lnTo>
                    <a:lnTo>
                      <a:pt x="241" y="734"/>
                    </a:lnTo>
                    <a:lnTo>
                      <a:pt x="229" y="772"/>
                    </a:lnTo>
                    <a:lnTo>
                      <a:pt x="218" y="811"/>
                    </a:lnTo>
                    <a:lnTo>
                      <a:pt x="208" y="852"/>
                    </a:lnTo>
                    <a:lnTo>
                      <a:pt x="201" y="892"/>
                    </a:lnTo>
                    <a:lnTo>
                      <a:pt x="196" y="934"/>
                    </a:lnTo>
                    <a:lnTo>
                      <a:pt x="194" y="954"/>
                    </a:lnTo>
                    <a:lnTo>
                      <a:pt x="192" y="975"/>
                    </a:lnTo>
                    <a:lnTo>
                      <a:pt x="191" y="997"/>
                    </a:lnTo>
                    <a:lnTo>
                      <a:pt x="191" y="1018"/>
                    </a:lnTo>
                    <a:lnTo>
                      <a:pt x="0" y="1018"/>
                    </a:lnTo>
                    <a:lnTo>
                      <a:pt x="1" y="991"/>
                    </a:lnTo>
                    <a:lnTo>
                      <a:pt x="2" y="966"/>
                    </a:lnTo>
                    <a:lnTo>
                      <a:pt x="3" y="939"/>
                    </a:lnTo>
                    <a:lnTo>
                      <a:pt x="5" y="914"/>
                    </a:lnTo>
                    <a:lnTo>
                      <a:pt x="8" y="888"/>
                    </a:lnTo>
                    <a:lnTo>
                      <a:pt x="12" y="863"/>
                    </a:lnTo>
                    <a:lnTo>
                      <a:pt x="16" y="838"/>
                    </a:lnTo>
                    <a:lnTo>
                      <a:pt x="21" y="812"/>
                    </a:lnTo>
                    <a:lnTo>
                      <a:pt x="26" y="788"/>
                    </a:lnTo>
                    <a:lnTo>
                      <a:pt x="32" y="763"/>
                    </a:lnTo>
                    <a:lnTo>
                      <a:pt x="39" y="739"/>
                    </a:lnTo>
                    <a:lnTo>
                      <a:pt x="46" y="716"/>
                    </a:lnTo>
                    <a:lnTo>
                      <a:pt x="53" y="692"/>
                    </a:lnTo>
                    <a:lnTo>
                      <a:pt x="62" y="668"/>
                    </a:lnTo>
                    <a:lnTo>
                      <a:pt x="71" y="645"/>
                    </a:lnTo>
                    <a:lnTo>
                      <a:pt x="80" y="622"/>
                    </a:lnTo>
                    <a:lnTo>
                      <a:pt x="90" y="599"/>
                    </a:lnTo>
                    <a:lnTo>
                      <a:pt x="100" y="577"/>
                    </a:lnTo>
                    <a:lnTo>
                      <a:pt x="112" y="555"/>
                    </a:lnTo>
                    <a:lnTo>
                      <a:pt x="123" y="533"/>
                    </a:lnTo>
                    <a:lnTo>
                      <a:pt x="135" y="511"/>
                    </a:lnTo>
                    <a:lnTo>
                      <a:pt x="148" y="491"/>
                    </a:lnTo>
                    <a:lnTo>
                      <a:pt x="161" y="470"/>
                    </a:lnTo>
                    <a:lnTo>
                      <a:pt x="173" y="449"/>
                    </a:lnTo>
                    <a:lnTo>
                      <a:pt x="188" y="429"/>
                    </a:lnTo>
                    <a:lnTo>
                      <a:pt x="202" y="409"/>
                    </a:lnTo>
                    <a:lnTo>
                      <a:pt x="217" y="390"/>
                    </a:lnTo>
                    <a:lnTo>
                      <a:pt x="232" y="370"/>
                    </a:lnTo>
                    <a:lnTo>
                      <a:pt x="248" y="352"/>
                    </a:lnTo>
                    <a:lnTo>
                      <a:pt x="264" y="334"/>
                    </a:lnTo>
                    <a:lnTo>
                      <a:pt x="281" y="316"/>
                    </a:lnTo>
                    <a:lnTo>
                      <a:pt x="298" y="298"/>
                    </a:lnTo>
                    <a:lnTo>
                      <a:pt x="433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48">
                <a:extLst>
                  <a:ext uri="{FF2B5EF4-FFF2-40B4-BE49-F238E27FC236}">
                    <a16:creationId xmlns:a16="http://schemas.microsoft.com/office/drawing/2014/main" id="{C148A2CF-3F24-344B-B045-855319430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7292" y="6416416"/>
                <a:ext cx="94873" cy="455638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91">
                <a:extLst>
                  <a:ext uri="{FF2B5EF4-FFF2-40B4-BE49-F238E27FC236}">
                    <a16:creationId xmlns:a16="http://schemas.microsoft.com/office/drawing/2014/main" id="{C1BA0D7B-8157-C046-B1B0-DB657391E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1309" y="4993574"/>
                <a:ext cx="396968" cy="451894"/>
              </a:xfrm>
              <a:custGeom>
                <a:avLst/>
                <a:gdLst>
                  <a:gd name="T0" fmla="*/ 620 w 796"/>
                  <a:gd name="T1" fmla="*/ 839 h 904"/>
                  <a:gd name="T2" fmla="*/ 676 w 796"/>
                  <a:gd name="T3" fmla="*/ 783 h 904"/>
                  <a:gd name="T4" fmla="*/ 711 w 796"/>
                  <a:gd name="T5" fmla="*/ 740 h 904"/>
                  <a:gd name="T6" fmla="*/ 733 w 796"/>
                  <a:gd name="T7" fmla="*/ 707 h 904"/>
                  <a:gd name="T8" fmla="*/ 755 w 796"/>
                  <a:gd name="T9" fmla="*/ 671 h 904"/>
                  <a:gd name="T10" fmla="*/ 773 w 796"/>
                  <a:gd name="T11" fmla="*/ 632 h 904"/>
                  <a:gd name="T12" fmla="*/ 787 w 796"/>
                  <a:gd name="T13" fmla="*/ 590 h 904"/>
                  <a:gd name="T14" fmla="*/ 794 w 796"/>
                  <a:gd name="T15" fmla="*/ 547 h 904"/>
                  <a:gd name="T16" fmla="*/ 796 w 796"/>
                  <a:gd name="T17" fmla="*/ 502 h 904"/>
                  <a:gd name="T18" fmla="*/ 790 w 796"/>
                  <a:gd name="T19" fmla="*/ 456 h 904"/>
                  <a:gd name="T20" fmla="*/ 774 w 796"/>
                  <a:gd name="T21" fmla="*/ 408 h 904"/>
                  <a:gd name="T22" fmla="*/ 747 w 796"/>
                  <a:gd name="T23" fmla="*/ 361 h 904"/>
                  <a:gd name="T24" fmla="*/ 710 w 796"/>
                  <a:gd name="T25" fmla="*/ 314 h 904"/>
                  <a:gd name="T26" fmla="*/ 664 w 796"/>
                  <a:gd name="T27" fmla="*/ 271 h 904"/>
                  <a:gd name="T28" fmla="*/ 613 w 796"/>
                  <a:gd name="T29" fmla="*/ 230 h 904"/>
                  <a:gd name="T30" fmla="*/ 559 w 796"/>
                  <a:gd name="T31" fmla="*/ 195 h 904"/>
                  <a:gd name="T32" fmla="*/ 500 w 796"/>
                  <a:gd name="T33" fmla="*/ 162 h 904"/>
                  <a:gd name="T34" fmla="*/ 440 w 796"/>
                  <a:gd name="T35" fmla="*/ 133 h 904"/>
                  <a:gd name="T36" fmla="*/ 379 w 796"/>
                  <a:gd name="T37" fmla="*/ 107 h 904"/>
                  <a:gd name="T38" fmla="*/ 318 w 796"/>
                  <a:gd name="T39" fmla="*/ 84 h 904"/>
                  <a:gd name="T40" fmla="*/ 231 w 796"/>
                  <a:gd name="T41" fmla="*/ 56 h 904"/>
                  <a:gd name="T42" fmla="*/ 129 w 796"/>
                  <a:gd name="T43" fmla="*/ 28 h 904"/>
                  <a:gd name="T44" fmla="*/ 24 w 796"/>
                  <a:gd name="T45" fmla="*/ 4 h 904"/>
                  <a:gd name="T46" fmla="*/ 1 w 796"/>
                  <a:gd name="T47" fmla="*/ 24 h 904"/>
                  <a:gd name="T48" fmla="*/ 4 w 796"/>
                  <a:gd name="T49" fmla="*/ 130 h 904"/>
                  <a:gd name="T50" fmla="*/ 11 w 796"/>
                  <a:gd name="T51" fmla="*/ 232 h 904"/>
                  <a:gd name="T52" fmla="*/ 20 w 796"/>
                  <a:gd name="T53" fmla="*/ 348 h 904"/>
                  <a:gd name="T54" fmla="*/ 35 w 796"/>
                  <a:gd name="T55" fmla="*/ 466 h 904"/>
                  <a:gd name="T56" fmla="*/ 49 w 796"/>
                  <a:gd name="T57" fmla="*/ 550 h 904"/>
                  <a:gd name="T58" fmla="*/ 61 w 796"/>
                  <a:gd name="T59" fmla="*/ 601 h 904"/>
                  <a:gd name="T60" fmla="*/ 75 w 796"/>
                  <a:gd name="T61" fmla="*/ 647 h 904"/>
                  <a:gd name="T62" fmla="*/ 90 w 796"/>
                  <a:gd name="T63" fmla="*/ 686 h 904"/>
                  <a:gd name="T64" fmla="*/ 115 w 796"/>
                  <a:gd name="T65" fmla="*/ 733 h 904"/>
                  <a:gd name="T66" fmla="*/ 152 w 796"/>
                  <a:gd name="T67" fmla="*/ 784 h 904"/>
                  <a:gd name="T68" fmla="*/ 192 w 796"/>
                  <a:gd name="T69" fmla="*/ 824 h 904"/>
                  <a:gd name="T70" fmla="*/ 233 w 796"/>
                  <a:gd name="T71" fmla="*/ 856 h 904"/>
                  <a:gd name="T72" fmla="*/ 276 w 796"/>
                  <a:gd name="T73" fmla="*/ 879 h 904"/>
                  <a:gd name="T74" fmla="*/ 317 w 796"/>
                  <a:gd name="T75" fmla="*/ 893 h 904"/>
                  <a:gd name="T76" fmla="*/ 360 w 796"/>
                  <a:gd name="T77" fmla="*/ 901 h 904"/>
                  <a:gd name="T78" fmla="*/ 400 w 796"/>
                  <a:gd name="T79" fmla="*/ 904 h 904"/>
                  <a:gd name="T80" fmla="*/ 440 w 796"/>
                  <a:gd name="T81" fmla="*/ 902 h 904"/>
                  <a:gd name="T82" fmla="*/ 476 w 796"/>
                  <a:gd name="T83" fmla="*/ 897 h 904"/>
                  <a:gd name="T84" fmla="*/ 525 w 796"/>
                  <a:gd name="T85" fmla="*/ 884 h 904"/>
                  <a:gd name="T86" fmla="*/ 592 w 796"/>
                  <a:gd name="T87" fmla="*/ 85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6" h="904">
                    <a:moveTo>
                      <a:pt x="606" y="851"/>
                    </a:moveTo>
                    <a:lnTo>
                      <a:pt x="620" y="839"/>
                    </a:lnTo>
                    <a:lnTo>
                      <a:pt x="654" y="806"/>
                    </a:lnTo>
                    <a:lnTo>
                      <a:pt x="676" y="783"/>
                    </a:lnTo>
                    <a:lnTo>
                      <a:pt x="699" y="755"/>
                    </a:lnTo>
                    <a:lnTo>
                      <a:pt x="711" y="740"/>
                    </a:lnTo>
                    <a:lnTo>
                      <a:pt x="722" y="724"/>
                    </a:lnTo>
                    <a:lnTo>
                      <a:pt x="733" y="707"/>
                    </a:lnTo>
                    <a:lnTo>
                      <a:pt x="744" y="689"/>
                    </a:lnTo>
                    <a:lnTo>
                      <a:pt x="755" y="671"/>
                    </a:lnTo>
                    <a:lnTo>
                      <a:pt x="764" y="651"/>
                    </a:lnTo>
                    <a:lnTo>
                      <a:pt x="773" y="632"/>
                    </a:lnTo>
                    <a:lnTo>
                      <a:pt x="780" y="611"/>
                    </a:lnTo>
                    <a:lnTo>
                      <a:pt x="787" y="590"/>
                    </a:lnTo>
                    <a:lnTo>
                      <a:pt x="791" y="569"/>
                    </a:lnTo>
                    <a:lnTo>
                      <a:pt x="794" y="547"/>
                    </a:lnTo>
                    <a:lnTo>
                      <a:pt x="796" y="524"/>
                    </a:lnTo>
                    <a:lnTo>
                      <a:pt x="796" y="502"/>
                    </a:lnTo>
                    <a:lnTo>
                      <a:pt x="794" y="478"/>
                    </a:lnTo>
                    <a:lnTo>
                      <a:pt x="790" y="456"/>
                    </a:lnTo>
                    <a:lnTo>
                      <a:pt x="782" y="433"/>
                    </a:lnTo>
                    <a:lnTo>
                      <a:pt x="774" y="408"/>
                    </a:lnTo>
                    <a:lnTo>
                      <a:pt x="762" y="385"/>
                    </a:lnTo>
                    <a:lnTo>
                      <a:pt x="747" y="361"/>
                    </a:lnTo>
                    <a:lnTo>
                      <a:pt x="729" y="338"/>
                    </a:lnTo>
                    <a:lnTo>
                      <a:pt x="710" y="314"/>
                    </a:lnTo>
                    <a:lnTo>
                      <a:pt x="688" y="292"/>
                    </a:lnTo>
                    <a:lnTo>
                      <a:pt x="664" y="271"/>
                    </a:lnTo>
                    <a:lnTo>
                      <a:pt x="640" y="250"/>
                    </a:lnTo>
                    <a:lnTo>
                      <a:pt x="613" y="230"/>
                    </a:lnTo>
                    <a:lnTo>
                      <a:pt x="587" y="212"/>
                    </a:lnTo>
                    <a:lnTo>
                      <a:pt x="559" y="195"/>
                    </a:lnTo>
                    <a:lnTo>
                      <a:pt x="529" y="178"/>
                    </a:lnTo>
                    <a:lnTo>
                      <a:pt x="500" y="162"/>
                    </a:lnTo>
                    <a:lnTo>
                      <a:pt x="471" y="147"/>
                    </a:lnTo>
                    <a:lnTo>
                      <a:pt x="440" y="133"/>
                    </a:lnTo>
                    <a:lnTo>
                      <a:pt x="409" y="119"/>
                    </a:lnTo>
                    <a:lnTo>
                      <a:pt x="379" y="107"/>
                    </a:lnTo>
                    <a:lnTo>
                      <a:pt x="348" y="95"/>
                    </a:lnTo>
                    <a:lnTo>
                      <a:pt x="318" y="84"/>
                    </a:lnTo>
                    <a:lnTo>
                      <a:pt x="289" y="74"/>
                    </a:lnTo>
                    <a:lnTo>
                      <a:pt x="231" y="56"/>
                    </a:lnTo>
                    <a:lnTo>
                      <a:pt x="177" y="41"/>
                    </a:lnTo>
                    <a:lnTo>
                      <a:pt x="129" y="28"/>
                    </a:lnTo>
                    <a:lnTo>
                      <a:pt x="85" y="17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1" y="24"/>
                    </a:lnTo>
                    <a:lnTo>
                      <a:pt x="3" y="86"/>
                    </a:lnTo>
                    <a:lnTo>
                      <a:pt x="4" y="130"/>
                    </a:lnTo>
                    <a:lnTo>
                      <a:pt x="8" y="179"/>
                    </a:lnTo>
                    <a:lnTo>
                      <a:pt x="11" y="232"/>
                    </a:lnTo>
                    <a:lnTo>
                      <a:pt x="15" y="289"/>
                    </a:lnTo>
                    <a:lnTo>
                      <a:pt x="20" y="348"/>
                    </a:lnTo>
                    <a:lnTo>
                      <a:pt x="27" y="407"/>
                    </a:lnTo>
                    <a:lnTo>
                      <a:pt x="35" y="466"/>
                    </a:lnTo>
                    <a:lnTo>
                      <a:pt x="44" y="523"/>
                    </a:lnTo>
                    <a:lnTo>
                      <a:pt x="49" y="550"/>
                    </a:lnTo>
                    <a:lnTo>
                      <a:pt x="54" y="576"/>
                    </a:lnTo>
                    <a:lnTo>
                      <a:pt x="61" y="601"/>
                    </a:lnTo>
                    <a:lnTo>
                      <a:pt x="67" y="624"/>
                    </a:lnTo>
                    <a:lnTo>
                      <a:pt x="75" y="647"/>
                    </a:lnTo>
                    <a:lnTo>
                      <a:pt x="81" y="667"/>
                    </a:lnTo>
                    <a:lnTo>
                      <a:pt x="90" y="686"/>
                    </a:lnTo>
                    <a:lnTo>
                      <a:pt x="97" y="703"/>
                    </a:lnTo>
                    <a:lnTo>
                      <a:pt x="115" y="733"/>
                    </a:lnTo>
                    <a:lnTo>
                      <a:pt x="133" y="760"/>
                    </a:lnTo>
                    <a:lnTo>
                      <a:pt x="152" y="784"/>
                    </a:lnTo>
                    <a:lnTo>
                      <a:pt x="172" y="806"/>
                    </a:lnTo>
                    <a:lnTo>
                      <a:pt x="192" y="824"/>
                    </a:lnTo>
                    <a:lnTo>
                      <a:pt x="212" y="842"/>
                    </a:lnTo>
                    <a:lnTo>
                      <a:pt x="233" y="856"/>
                    </a:lnTo>
                    <a:lnTo>
                      <a:pt x="255" y="868"/>
                    </a:lnTo>
                    <a:lnTo>
                      <a:pt x="276" y="879"/>
                    </a:lnTo>
                    <a:lnTo>
                      <a:pt x="297" y="886"/>
                    </a:lnTo>
                    <a:lnTo>
                      <a:pt x="317" y="893"/>
                    </a:lnTo>
                    <a:lnTo>
                      <a:pt x="339" y="898"/>
                    </a:lnTo>
                    <a:lnTo>
                      <a:pt x="360" y="901"/>
                    </a:lnTo>
                    <a:lnTo>
                      <a:pt x="380" y="903"/>
                    </a:lnTo>
                    <a:lnTo>
                      <a:pt x="400" y="904"/>
                    </a:lnTo>
                    <a:lnTo>
                      <a:pt x="421" y="903"/>
                    </a:lnTo>
                    <a:lnTo>
                      <a:pt x="440" y="902"/>
                    </a:lnTo>
                    <a:lnTo>
                      <a:pt x="459" y="900"/>
                    </a:lnTo>
                    <a:lnTo>
                      <a:pt x="476" y="897"/>
                    </a:lnTo>
                    <a:lnTo>
                      <a:pt x="494" y="893"/>
                    </a:lnTo>
                    <a:lnTo>
                      <a:pt x="525" y="884"/>
                    </a:lnTo>
                    <a:lnTo>
                      <a:pt x="553" y="876"/>
                    </a:lnTo>
                    <a:lnTo>
                      <a:pt x="592" y="859"/>
                    </a:lnTo>
                    <a:lnTo>
                      <a:pt x="606" y="8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98">
                <a:extLst>
                  <a:ext uri="{FF2B5EF4-FFF2-40B4-BE49-F238E27FC236}">
                    <a16:creationId xmlns:a16="http://schemas.microsoft.com/office/drawing/2014/main" id="{BDBE646C-BDE0-B147-86CD-FD3F550AD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865" y="5196803"/>
                <a:ext cx="406954" cy="461881"/>
              </a:xfrm>
              <a:custGeom>
                <a:avLst/>
                <a:gdLst>
                  <a:gd name="T0" fmla="*/ 180 w 814"/>
                  <a:gd name="T1" fmla="*/ 860 h 926"/>
                  <a:gd name="T2" fmla="*/ 122 w 814"/>
                  <a:gd name="T3" fmla="*/ 802 h 926"/>
                  <a:gd name="T4" fmla="*/ 87 w 814"/>
                  <a:gd name="T5" fmla="*/ 757 h 926"/>
                  <a:gd name="T6" fmla="*/ 64 w 814"/>
                  <a:gd name="T7" fmla="*/ 723 h 926"/>
                  <a:gd name="T8" fmla="*/ 43 w 814"/>
                  <a:gd name="T9" fmla="*/ 687 h 926"/>
                  <a:gd name="T10" fmla="*/ 23 w 814"/>
                  <a:gd name="T11" fmla="*/ 647 h 926"/>
                  <a:gd name="T12" fmla="*/ 10 w 814"/>
                  <a:gd name="T13" fmla="*/ 604 h 926"/>
                  <a:gd name="T14" fmla="*/ 1 w 814"/>
                  <a:gd name="T15" fmla="*/ 560 h 926"/>
                  <a:gd name="T16" fmla="*/ 0 w 814"/>
                  <a:gd name="T17" fmla="*/ 514 h 926"/>
                  <a:gd name="T18" fmla="*/ 6 w 814"/>
                  <a:gd name="T19" fmla="*/ 467 h 926"/>
                  <a:gd name="T20" fmla="*/ 22 w 814"/>
                  <a:gd name="T21" fmla="*/ 419 h 926"/>
                  <a:gd name="T22" fmla="*/ 50 w 814"/>
                  <a:gd name="T23" fmla="*/ 370 h 926"/>
                  <a:gd name="T24" fmla="*/ 88 w 814"/>
                  <a:gd name="T25" fmla="*/ 322 h 926"/>
                  <a:gd name="T26" fmla="*/ 134 w 814"/>
                  <a:gd name="T27" fmla="*/ 277 h 926"/>
                  <a:gd name="T28" fmla="*/ 186 w 814"/>
                  <a:gd name="T29" fmla="*/ 237 h 926"/>
                  <a:gd name="T30" fmla="*/ 243 w 814"/>
                  <a:gd name="T31" fmla="*/ 199 h 926"/>
                  <a:gd name="T32" fmla="*/ 302 w 814"/>
                  <a:gd name="T33" fmla="*/ 166 h 926"/>
                  <a:gd name="T34" fmla="*/ 364 w 814"/>
                  <a:gd name="T35" fmla="*/ 137 h 926"/>
                  <a:gd name="T36" fmla="*/ 427 w 814"/>
                  <a:gd name="T37" fmla="*/ 110 h 926"/>
                  <a:gd name="T38" fmla="*/ 489 w 814"/>
                  <a:gd name="T39" fmla="*/ 86 h 926"/>
                  <a:gd name="T40" fmla="*/ 578 w 814"/>
                  <a:gd name="T41" fmla="*/ 58 h 926"/>
                  <a:gd name="T42" fmla="*/ 683 w 814"/>
                  <a:gd name="T43" fmla="*/ 29 h 926"/>
                  <a:gd name="T44" fmla="*/ 763 w 814"/>
                  <a:gd name="T45" fmla="*/ 10 h 926"/>
                  <a:gd name="T46" fmla="*/ 808 w 814"/>
                  <a:gd name="T47" fmla="*/ 1 h 926"/>
                  <a:gd name="T48" fmla="*/ 814 w 814"/>
                  <a:gd name="T49" fmla="*/ 25 h 926"/>
                  <a:gd name="T50" fmla="*/ 810 w 814"/>
                  <a:gd name="T51" fmla="*/ 133 h 926"/>
                  <a:gd name="T52" fmla="*/ 804 w 814"/>
                  <a:gd name="T53" fmla="*/ 238 h 926"/>
                  <a:gd name="T54" fmla="*/ 794 w 814"/>
                  <a:gd name="T55" fmla="*/ 357 h 926"/>
                  <a:gd name="T56" fmla="*/ 779 w 814"/>
                  <a:gd name="T57" fmla="*/ 477 h 926"/>
                  <a:gd name="T58" fmla="*/ 764 w 814"/>
                  <a:gd name="T59" fmla="*/ 564 h 926"/>
                  <a:gd name="T60" fmla="*/ 752 w 814"/>
                  <a:gd name="T61" fmla="*/ 616 h 926"/>
                  <a:gd name="T62" fmla="*/ 739 w 814"/>
                  <a:gd name="T63" fmla="*/ 663 h 926"/>
                  <a:gd name="T64" fmla="*/ 724 w 814"/>
                  <a:gd name="T65" fmla="*/ 702 h 926"/>
                  <a:gd name="T66" fmla="*/ 697 w 814"/>
                  <a:gd name="T67" fmla="*/ 750 h 926"/>
                  <a:gd name="T68" fmla="*/ 659 w 814"/>
                  <a:gd name="T69" fmla="*/ 803 h 926"/>
                  <a:gd name="T70" fmla="*/ 618 w 814"/>
                  <a:gd name="T71" fmla="*/ 845 h 926"/>
                  <a:gd name="T72" fmla="*/ 576 w 814"/>
                  <a:gd name="T73" fmla="*/ 877 h 926"/>
                  <a:gd name="T74" fmla="*/ 533 w 814"/>
                  <a:gd name="T75" fmla="*/ 899 h 926"/>
                  <a:gd name="T76" fmla="*/ 490 w 814"/>
                  <a:gd name="T77" fmla="*/ 914 h 926"/>
                  <a:gd name="T78" fmla="*/ 446 w 814"/>
                  <a:gd name="T79" fmla="*/ 923 h 926"/>
                  <a:gd name="T80" fmla="*/ 404 w 814"/>
                  <a:gd name="T81" fmla="*/ 926 h 926"/>
                  <a:gd name="T82" fmla="*/ 364 w 814"/>
                  <a:gd name="T83" fmla="*/ 924 h 926"/>
                  <a:gd name="T84" fmla="*/ 327 w 814"/>
                  <a:gd name="T85" fmla="*/ 918 h 926"/>
                  <a:gd name="T86" fmla="*/ 277 w 814"/>
                  <a:gd name="T87" fmla="*/ 905 h 926"/>
                  <a:gd name="T88" fmla="*/ 209 w 814"/>
                  <a:gd name="T89" fmla="*/ 879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4" h="926">
                    <a:moveTo>
                      <a:pt x="194" y="871"/>
                    </a:moveTo>
                    <a:lnTo>
                      <a:pt x="180" y="860"/>
                    </a:lnTo>
                    <a:lnTo>
                      <a:pt x="145" y="826"/>
                    </a:lnTo>
                    <a:lnTo>
                      <a:pt x="122" y="802"/>
                    </a:lnTo>
                    <a:lnTo>
                      <a:pt x="99" y="773"/>
                    </a:lnTo>
                    <a:lnTo>
                      <a:pt x="87" y="757"/>
                    </a:lnTo>
                    <a:lnTo>
                      <a:pt x="76" y="741"/>
                    </a:lnTo>
                    <a:lnTo>
                      <a:pt x="64" y="723"/>
                    </a:lnTo>
                    <a:lnTo>
                      <a:pt x="53" y="705"/>
                    </a:lnTo>
                    <a:lnTo>
                      <a:pt x="43" y="687"/>
                    </a:lnTo>
                    <a:lnTo>
                      <a:pt x="33" y="667"/>
                    </a:lnTo>
                    <a:lnTo>
                      <a:pt x="23" y="647"/>
                    </a:lnTo>
                    <a:lnTo>
                      <a:pt x="16" y="625"/>
                    </a:lnTo>
                    <a:lnTo>
                      <a:pt x="10" y="604"/>
                    </a:lnTo>
                    <a:lnTo>
                      <a:pt x="4" y="583"/>
                    </a:lnTo>
                    <a:lnTo>
                      <a:pt x="1" y="560"/>
                    </a:lnTo>
                    <a:lnTo>
                      <a:pt x="0" y="537"/>
                    </a:lnTo>
                    <a:lnTo>
                      <a:pt x="0" y="514"/>
                    </a:lnTo>
                    <a:lnTo>
                      <a:pt x="2" y="490"/>
                    </a:lnTo>
                    <a:lnTo>
                      <a:pt x="6" y="467"/>
                    </a:lnTo>
                    <a:lnTo>
                      <a:pt x="14" y="442"/>
                    </a:lnTo>
                    <a:lnTo>
                      <a:pt x="22" y="419"/>
                    </a:lnTo>
                    <a:lnTo>
                      <a:pt x="35" y="394"/>
                    </a:lnTo>
                    <a:lnTo>
                      <a:pt x="50" y="370"/>
                    </a:lnTo>
                    <a:lnTo>
                      <a:pt x="68" y="345"/>
                    </a:lnTo>
                    <a:lnTo>
                      <a:pt x="88" y="322"/>
                    </a:lnTo>
                    <a:lnTo>
                      <a:pt x="111" y="299"/>
                    </a:lnTo>
                    <a:lnTo>
                      <a:pt x="134" y="277"/>
                    </a:lnTo>
                    <a:lnTo>
                      <a:pt x="160" y="257"/>
                    </a:lnTo>
                    <a:lnTo>
                      <a:pt x="186" y="237"/>
                    </a:lnTo>
                    <a:lnTo>
                      <a:pt x="214" y="217"/>
                    </a:lnTo>
                    <a:lnTo>
                      <a:pt x="243" y="199"/>
                    </a:lnTo>
                    <a:lnTo>
                      <a:pt x="272" y="182"/>
                    </a:lnTo>
                    <a:lnTo>
                      <a:pt x="302" y="166"/>
                    </a:lnTo>
                    <a:lnTo>
                      <a:pt x="333" y="150"/>
                    </a:lnTo>
                    <a:lnTo>
                      <a:pt x="364" y="137"/>
                    </a:lnTo>
                    <a:lnTo>
                      <a:pt x="396" y="123"/>
                    </a:lnTo>
                    <a:lnTo>
                      <a:pt x="427" y="110"/>
                    </a:lnTo>
                    <a:lnTo>
                      <a:pt x="458" y="98"/>
                    </a:lnTo>
                    <a:lnTo>
                      <a:pt x="489" y="86"/>
                    </a:lnTo>
                    <a:lnTo>
                      <a:pt x="519" y="76"/>
                    </a:lnTo>
                    <a:lnTo>
                      <a:pt x="578" y="58"/>
                    </a:lnTo>
                    <a:lnTo>
                      <a:pt x="633" y="42"/>
                    </a:lnTo>
                    <a:lnTo>
                      <a:pt x="683" y="29"/>
                    </a:lnTo>
                    <a:lnTo>
                      <a:pt x="727" y="18"/>
                    </a:lnTo>
                    <a:lnTo>
                      <a:pt x="763" y="10"/>
                    </a:lnTo>
                    <a:lnTo>
                      <a:pt x="791" y="4"/>
                    </a:lnTo>
                    <a:lnTo>
                      <a:pt x="808" y="1"/>
                    </a:lnTo>
                    <a:lnTo>
                      <a:pt x="814" y="0"/>
                    </a:lnTo>
                    <a:lnTo>
                      <a:pt x="814" y="25"/>
                    </a:lnTo>
                    <a:lnTo>
                      <a:pt x="812" y="89"/>
                    </a:lnTo>
                    <a:lnTo>
                      <a:pt x="810" y="133"/>
                    </a:lnTo>
                    <a:lnTo>
                      <a:pt x="807" y="183"/>
                    </a:lnTo>
                    <a:lnTo>
                      <a:pt x="804" y="238"/>
                    </a:lnTo>
                    <a:lnTo>
                      <a:pt x="799" y="296"/>
                    </a:lnTo>
                    <a:lnTo>
                      <a:pt x="794" y="357"/>
                    </a:lnTo>
                    <a:lnTo>
                      <a:pt x="787" y="418"/>
                    </a:lnTo>
                    <a:lnTo>
                      <a:pt x="779" y="477"/>
                    </a:lnTo>
                    <a:lnTo>
                      <a:pt x="769" y="536"/>
                    </a:lnTo>
                    <a:lnTo>
                      <a:pt x="764" y="564"/>
                    </a:lnTo>
                    <a:lnTo>
                      <a:pt x="759" y="590"/>
                    </a:lnTo>
                    <a:lnTo>
                      <a:pt x="752" y="616"/>
                    </a:lnTo>
                    <a:lnTo>
                      <a:pt x="746" y="640"/>
                    </a:lnTo>
                    <a:lnTo>
                      <a:pt x="739" y="663"/>
                    </a:lnTo>
                    <a:lnTo>
                      <a:pt x="731" y="683"/>
                    </a:lnTo>
                    <a:lnTo>
                      <a:pt x="724" y="702"/>
                    </a:lnTo>
                    <a:lnTo>
                      <a:pt x="715" y="719"/>
                    </a:lnTo>
                    <a:lnTo>
                      <a:pt x="697" y="750"/>
                    </a:lnTo>
                    <a:lnTo>
                      <a:pt x="678" y="778"/>
                    </a:lnTo>
                    <a:lnTo>
                      <a:pt x="659" y="803"/>
                    </a:lnTo>
                    <a:lnTo>
                      <a:pt x="639" y="826"/>
                    </a:lnTo>
                    <a:lnTo>
                      <a:pt x="618" y="845"/>
                    </a:lnTo>
                    <a:lnTo>
                      <a:pt x="597" y="862"/>
                    </a:lnTo>
                    <a:lnTo>
                      <a:pt x="576" y="877"/>
                    </a:lnTo>
                    <a:lnTo>
                      <a:pt x="555" y="890"/>
                    </a:lnTo>
                    <a:lnTo>
                      <a:pt x="533" y="899"/>
                    </a:lnTo>
                    <a:lnTo>
                      <a:pt x="511" y="908"/>
                    </a:lnTo>
                    <a:lnTo>
                      <a:pt x="490" y="914"/>
                    </a:lnTo>
                    <a:lnTo>
                      <a:pt x="467" y="919"/>
                    </a:lnTo>
                    <a:lnTo>
                      <a:pt x="446" y="923"/>
                    </a:lnTo>
                    <a:lnTo>
                      <a:pt x="425" y="925"/>
                    </a:lnTo>
                    <a:lnTo>
                      <a:pt x="404" y="926"/>
                    </a:lnTo>
                    <a:lnTo>
                      <a:pt x="384" y="925"/>
                    </a:lnTo>
                    <a:lnTo>
                      <a:pt x="364" y="924"/>
                    </a:lnTo>
                    <a:lnTo>
                      <a:pt x="345" y="921"/>
                    </a:lnTo>
                    <a:lnTo>
                      <a:pt x="327" y="918"/>
                    </a:lnTo>
                    <a:lnTo>
                      <a:pt x="310" y="914"/>
                    </a:lnTo>
                    <a:lnTo>
                      <a:pt x="277" y="905"/>
                    </a:lnTo>
                    <a:lnTo>
                      <a:pt x="249" y="896"/>
                    </a:lnTo>
                    <a:lnTo>
                      <a:pt x="209" y="879"/>
                    </a:lnTo>
                    <a:lnTo>
                      <a:pt x="194" y="8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C063AE9-EB8E-B243-853D-53FFE00AC62E}"/>
                </a:ext>
              </a:extLst>
            </p:cNvPr>
            <p:cNvGrpSpPr/>
            <p:nvPr/>
          </p:nvGrpSpPr>
          <p:grpSpPr>
            <a:xfrm flipH="1">
              <a:off x="4056661" y="2464222"/>
              <a:ext cx="2579038" cy="8508578"/>
              <a:chOff x="4724310" y="2464222"/>
              <a:chExt cx="2579038" cy="8508578"/>
            </a:xfrm>
            <a:gradFill>
              <a:gsLst>
                <a:gs pos="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69" name="Rectangle 5">
                <a:extLst>
                  <a:ext uri="{FF2B5EF4-FFF2-40B4-BE49-F238E27FC236}">
                    <a16:creationId xmlns:a16="http://schemas.microsoft.com/office/drawing/2014/main" id="{E37ED52A-4470-FB4C-9187-F09E9E2B2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5386" y="5470186"/>
                <a:ext cx="803921" cy="549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5746BDEC-180E-9940-B922-84FD13BDA5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9307" y="5250481"/>
                <a:ext cx="274631" cy="274631"/>
              </a:xfrm>
              <a:custGeom>
                <a:avLst/>
                <a:gdLst>
                  <a:gd name="T0" fmla="*/ 23 w 550"/>
                  <a:gd name="T1" fmla="*/ 439 h 549"/>
                  <a:gd name="T2" fmla="*/ 67 w 550"/>
                  <a:gd name="T3" fmla="*/ 435 h 549"/>
                  <a:gd name="T4" fmla="*/ 110 w 550"/>
                  <a:gd name="T5" fmla="*/ 426 h 549"/>
                  <a:gd name="T6" fmla="*/ 152 w 550"/>
                  <a:gd name="T7" fmla="*/ 413 h 549"/>
                  <a:gd name="T8" fmla="*/ 191 w 550"/>
                  <a:gd name="T9" fmla="*/ 397 h 549"/>
                  <a:gd name="T10" fmla="*/ 228 w 550"/>
                  <a:gd name="T11" fmla="*/ 377 h 549"/>
                  <a:gd name="T12" fmla="*/ 264 w 550"/>
                  <a:gd name="T13" fmla="*/ 352 h 549"/>
                  <a:gd name="T14" fmla="*/ 297 w 550"/>
                  <a:gd name="T15" fmla="*/ 325 h 549"/>
                  <a:gd name="T16" fmla="*/ 389 w 550"/>
                  <a:gd name="T17" fmla="*/ 388 h 549"/>
                  <a:gd name="T18" fmla="*/ 350 w 550"/>
                  <a:gd name="T19" fmla="*/ 423 h 549"/>
                  <a:gd name="T20" fmla="*/ 307 w 550"/>
                  <a:gd name="T21" fmla="*/ 455 h 549"/>
                  <a:gd name="T22" fmla="*/ 262 w 550"/>
                  <a:gd name="T23" fmla="*/ 483 h 549"/>
                  <a:gd name="T24" fmla="*/ 214 w 550"/>
                  <a:gd name="T25" fmla="*/ 506 h 549"/>
                  <a:gd name="T26" fmla="*/ 164 w 550"/>
                  <a:gd name="T27" fmla="*/ 525 h 549"/>
                  <a:gd name="T28" fmla="*/ 110 w 550"/>
                  <a:gd name="T29" fmla="*/ 538 h 549"/>
                  <a:gd name="T30" fmla="*/ 56 w 550"/>
                  <a:gd name="T31" fmla="*/ 547 h 549"/>
                  <a:gd name="T32" fmla="*/ 0 w 550"/>
                  <a:gd name="T33" fmla="*/ 549 h 549"/>
                  <a:gd name="T34" fmla="*/ 311 w 550"/>
                  <a:gd name="T35" fmla="*/ 311 h 549"/>
                  <a:gd name="T36" fmla="*/ 340 w 550"/>
                  <a:gd name="T37" fmla="*/ 280 h 549"/>
                  <a:gd name="T38" fmla="*/ 366 w 550"/>
                  <a:gd name="T39" fmla="*/ 246 h 549"/>
                  <a:gd name="T40" fmla="*/ 387 w 550"/>
                  <a:gd name="T41" fmla="*/ 209 h 549"/>
                  <a:gd name="T42" fmla="*/ 406 w 550"/>
                  <a:gd name="T43" fmla="*/ 171 h 549"/>
                  <a:gd name="T44" fmla="*/ 421 w 550"/>
                  <a:gd name="T45" fmla="*/ 131 h 549"/>
                  <a:gd name="T46" fmla="*/ 432 w 550"/>
                  <a:gd name="T47" fmla="*/ 88 h 549"/>
                  <a:gd name="T48" fmla="*/ 438 w 550"/>
                  <a:gd name="T49" fmla="*/ 44 h 549"/>
                  <a:gd name="T50" fmla="*/ 440 w 550"/>
                  <a:gd name="T51" fmla="*/ 0 h 549"/>
                  <a:gd name="T52" fmla="*/ 549 w 550"/>
                  <a:gd name="T53" fmla="*/ 27 h 549"/>
                  <a:gd name="T54" fmla="*/ 543 w 550"/>
                  <a:gd name="T55" fmla="*/ 83 h 549"/>
                  <a:gd name="T56" fmla="*/ 533 w 550"/>
                  <a:gd name="T57" fmla="*/ 137 h 549"/>
                  <a:gd name="T58" fmla="*/ 517 w 550"/>
                  <a:gd name="T59" fmla="*/ 188 h 549"/>
                  <a:gd name="T60" fmla="*/ 496 w 550"/>
                  <a:gd name="T61" fmla="*/ 238 h 549"/>
                  <a:gd name="T62" fmla="*/ 470 w 550"/>
                  <a:gd name="T63" fmla="*/ 284 h 549"/>
                  <a:gd name="T64" fmla="*/ 440 w 550"/>
                  <a:gd name="T65" fmla="*/ 329 h 549"/>
                  <a:gd name="T66" fmla="*/ 407 w 550"/>
                  <a:gd name="T67" fmla="*/ 369 h 549"/>
                  <a:gd name="T68" fmla="*/ 311 w 550"/>
                  <a:gd name="T69" fmla="*/ 311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0" h="549">
                    <a:moveTo>
                      <a:pt x="0" y="439"/>
                    </a:moveTo>
                    <a:lnTo>
                      <a:pt x="23" y="439"/>
                    </a:lnTo>
                    <a:lnTo>
                      <a:pt x="45" y="437"/>
                    </a:lnTo>
                    <a:lnTo>
                      <a:pt x="67" y="435"/>
                    </a:lnTo>
                    <a:lnTo>
                      <a:pt x="89" y="431"/>
                    </a:lnTo>
                    <a:lnTo>
                      <a:pt x="110" y="426"/>
                    </a:lnTo>
                    <a:lnTo>
                      <a:pt x="131" y="420"/>
                    </a:lnTo>
                    <a:lnTo>
                      <a:pt x="152" y="413"/>
                    </a:lnTo>
                    <a:lnTo>
                      <a:pt x="171" y="405"/>
                    </a:lnTo>
                    <a:lnTo>
                      <a:pt x="191" y="397"/>
                    </a:lnTo>
                    <a:lnTo>
                      <a:pt x="210" y="386"/>
                    </a:lnTo>
                    <a:lnTo>
                      <a:pt x="228" y="377"/>
                    </a:lnTo>
                    <a:lnTo>
                      <a:pt x="247" y="365"/>
                    </a:lnTo>
                    <a:lnTo>
                      <a:pt x="264" y="352"/>
                    </a:lnTo>
                    <a:lnTo>
                      <a:pt x="281" y="339"/>
                    </a:lnTo>
                    <a:lnTo>
                      <a:pt x="297" y="325"/>
                    </a:lnTo>
                    <a:lnTo>
                      <a:pt x="311" y="311"/>
                    </a:lnTo>
                    <a:lnTo>
                      <a:pt x="389" y="388"/>
                    </a:lnTo>
                    <a:lnTo>
                      <a:pt x="370" y="406"/>
                    </a:lnTo>
                    <a:lnTo>
                      <a:pt x="350" y="423"/>
                    </a:lnTo>
                    <a:lnTo>
                      <a:pt x="328" y="440"/>
                    </a:lnTo>
                    <a:lnTo>
                      <a:pt x="307" y="455"/>
                    </a:lnTo>
                    <a:lnTo>
                      <a:pt x="285" y="469"/>
                    </a:lnTo>
                    <a:lnTo>
                      <a:pt x="262" y="483"/>
                    </a:lnTo>
                    <a:lnTo>
                      <a:pt x="238" y="495"/>
                    </a:lnTo>
                    <a:lnTo>
                      <a:pt x="214" y="506"/>
                    </a:lnTo>
                    <a:lnTo>
                      <a:pt x="189" y="516"/>
                    </a:lnTo>
                    <a:lnTo>
                      <a:pt x="164" y="525"/>
                    </a:lnTo>
                    <a:lnTo>
                      <a:pt x="137" y="532"/>
                    </a:lnTo>
                    <a:lnTo>
                      <a:pt x="110" y="538"/>
                    </a:lnTo>
                    <a:lnTo>
                      <a:pt x="84" y="543"/>
                    </a:lnTo>
                    <a:lnTo>
                      <a:pt x="56" y="547"/>
                    </a:lnTo>
                    <a:lnTo>
                      <a:pt x="28" y="549"/>
                    </a:lnTo>
                    <a:lnTo>
                      <a:pt x="0" y="549"/>
                    </a:lnTo>
                    <a:lnTo>
                      <a:pt x="0" y="439"/>
                    </a:lnTo>
                    <a:close/>
                    <a:moveTo>
                      <a:pt x="311" y="311"/>
                    </a:moveTo>
                    <a:lnTo>
                      <a:pt x="326" y="296"/>
                    </a:lnTo>
                    <a:lnTo>
                      <a:pt x="340" y="280"/>
                    </a:lnTo>
                    <a:lnTo>
                      <a:pt x="353" y="263"/>
                    </a:lnTo>
                    <a:lnTo>
                      <a:pt x="366" y="246"/>
                    </a:lnTo>
                    <a:lnTo>
                      <a:pt x="376" y="227"/>
                    </a:lnTo>
                    <a:lnTo>
                      <a:pt x="387" y="209"/>
                    </a:lnTo>
                    <a:lnTo>
                      <a:pt x="397" y="190"/>
                    </a:lnTo>
                    <a:lnTo>
                      <a:pt x="406" y="171"/>
                    </a:lnTo>
                    <a:lnTo>
                      <a:pt x="414" y="151"/>
                    </a:lnTo>
                    <a:lnTo>
                      <a:pt x="421" y="131"/>
                    </a:lnTo>
                    <a:lnTo>
                      <a:pt x="426" y="109"/>
                    </a:lnTo>
                    <a:lnTo>
                      <a:pt x="432" y="88"/>
                    </a:lnTo>
                    <a:lnTo>
                      <a:pt x="435" y="67"/>
                    </a:lnTo>
                    <a:lnTo>
                      <a:pt x="438" y="44"/>
                    </a:lnTo>
                    <a:lnTo>
                      <a:pt x="440" y="22"/>
                    </a:lnTo>
                    <a:lnTo>
                      <a:pt x="440" y="0"/>
                    </a:lnTo>
                    <a:lnTo>
                      <a:pt x="550" y="0"/>
                    </a:lnTo>
                    <a:lnTo>
                      <a:pt x="549" y="27"/>
                    </a:lnTo>
                    <a:lnTo>
                      <a:pt x="547" y="55"/>
                    </a:lnTo>
                    <a:lnTo>
                      <a:pt x="543" y="83"/>
                    </a:lnTo>
                    <a:lnTo>
                      <a:pt x="539" y="110"/>
                    </a:lnTo>
                    <a:lnTo>
                      <a:pt x="533" y="137"/>
                    </a:lnTo>
                    <a:lnTo>
                      <a:pt x="525" y="162"/>
                    </a:lnTo>
                    <a:lnTo>
                      <a:pt x="517" y="188"/>
                    </a:lnTo>
                    <a:lnTo>
                      <a:pt x="506" y="214"/>
                    </a:lnTo>
                    <a:lnTo>
                      <a:pt x="496" y="238"/>
                    </a:lnTo>
                    <a:lnTo>
                      <a:pt x="484" y="262"/>
                    </a:lnTo>
                    <a:lnTo>
                      <a:pt x="470" y="284"/>
                    </a:lnTo>
                    <a:lnTo>
                      <a:pt x="456" y="306"/>
                    </a:lnTo>
                    <a:lnTo>
                      <a:pt x="440" y="329"/>
                    </a:lnTo>
                    <a:lnTo>
                      <a:pt x="424" y="349"/>
                    </a:lnTo>
                    <a:lnTo>
                      <a:pt x="407" y="369"/>
                    </a:lnTo>
                    <a:lnTo>
                      <a:pt x="389" y="388"/>
                    </a:lnTo>
                    <a:lnTo>
                      <a:pt x="311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7">
                <a:extLst>
                  <a:ext uri="{FF2B5EF4-FFF2-40B4-BE49-F238E27FC236}">
                    <a16:creationId xmlns:a16="http://schemas.microsoft.com/office/drawing/2014/main" id="{67AE4FB3-0767-D54A-B80C-DE69CD112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9012" y="4723689"/>
                <a:ext cx="54926" cy="5267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">
                <a:extLst>
                  <a:ext uri="{FF2B5EF4-FFF2-40B4-BE49-F238E27FC236}">
                    <a16:creationId xmlns:a16="http://schemas.microsoft.com/office/drawing/2014/main" id="{0164E7D4-A8CD-6B46-BBA2-1F1EC8F95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310" y="2464222"/>
                <a:ext cx="2102177" cy="2104675"/>
              </a:xfrm>
              <a:custGeom>
                <a:avLst/>
                <a:gdLst>
                  <a:gd name="T0" fmla="*/ 4203 w 4213"/>
                  <a:gd name="T1" fmla="*/ 2324 h 4216"/>
                  <a:gd name="T2" fmla="*/ 4147 w 4213"/>
                  <a:gd name="T3" fmla="*/ 2635 h 4216"/>
                  <a:gd name="T4" fmla="*/ 4049 w 4213"/>
                  <a:gd name="T5" fmla="*/ 2929 h 4216"/>
                  <a:gd name="T6" fmla="*/ 3909 w 4213"/>
                  <a:gd name="T7" fmla="*/ 3201 h 4216"/>
                  <a:gd name="T8" fmla="*/ 3732 w 4213"/>
                  <a:gd name="T9" fmla="*/ 3450 h 4216"/>
                  <a:gd name="T10" fmla="*/ 3524 w 4213"/>
                  <a:gd name="T11" fmla="*/ 3669 h 4216"/>
                  <a:gd name="T12" fmla="*/ 3284 w 4213"/>
                  <a:gd name="T13" fmla="*/ 3856 h 4216"/>
                  <a:gd name="T14" fmla="*/ 3020 w 4213"/>
                  <a:gd name="T15" fmla="*/ 4009 h 4216"/>
                  <a:gd name="T16" fmla="*/ 2733 w 4213"/>
                  <a:gd name="T17" fmla="*/ 4122 h 4216"/>
                  <a:gd name="T18" fmla="*/ 2428 w 4213"/>
                  <a:gd name="T19" fmla="*/ 4192 h 4216"/>
                  <a:gd name="T20" fmla="*/ 2107 w 4213"/>
                  <a:gd name="T21" fmla="*/ 4216 h 4216"/>
                  <a:gd name="T22" fmla="*/ 1786 w 4213"/>
                  <a:gd name="T23" fmla="*/ 4192 h 4216"/>
                  <a:gd name="T24" fmla="*/ 1480 w 4213"/>
                  <a:gd name="T25" fmla="*/ 4122 h 4216"/>
                  <a:gd name="T26" fmla="*/ 1193 w 4213"/>
                  <a:gd name="T27" fmla="*/ 4009 h 4216"/>
                  <a:gd name="T28" fmla="*/ 929 w 4213"/>
                  <a:gd name="T29" fmla="*/ 3856 h 4216"/>
                  <a:gd name="T30" fmla="*/ 691 w 4213"/>
                  <a:gd name="T31" fmla="*/ 3669 h 4216"/>
                  <a:gd name="T32" fmla="*/ 481 w 4213"/>
                  <a:gd name="T33" fmla="*/ 3450 h 4216"/>
                  <a:gd name="T34" fmla="*/ 305 w 4213"/>
                  <a:gd name="T35" fmla="*/ 3201 h 4216"/>
                  <a:gd name="T36" fmla="*/ 166 w 4213"/>
                  <a:gd name="T37" fmla="*/ 2929 h 4216"/>
                  <a:gd name="T38" fmla="*/ 66 w 4213"/>
                  <a:gd name="T39" fmla="*/ 2635 h 4216"/>
                  <a:gd name="T40" fmla="*/ 10 w 4213"/>
                  <a:gd name="T41" fmla="*/ 2324 h 4216"/>
                  <a:gd name="T42" fmla="*/ 3 w 4213"/>
                  <a:gd name="T43" fmla="*/ 2000 h 4216"/>
                  <a:gd name="T44" fmla="*/ 42 w 4213"/>
                  <a:gd name="T45" fmla="*/ 1684 h 4216"/>
                  <a:gd name="T46" fmla="*/ 128 w 4213"/>
                  <a:gd name="T47" fmla="*/ 1383 h 4216"/>
                  <a:gd name="T48" fmla="*/ 254 w 4213"/>
                  <a:gd name="T49" fmla="*/ 1103 h 4216"/>
                  <a:gd name="T50" fmla="*/ 418 w 4213"/>
                  <a:gd name="T51" fmla="*/ 847 h 4216"/>
                  <a:gd name="T52" fmla="*/ 617 w 4213"/>
                  <a:gd name="T53" fmla="*/ 618 h 4216"/>
                  <a:gd name="T54" fmla="*/ 846 w 4213"/>
                  <a:gd name="T55" fmla="*/ 419 h 4216"/>
                  <a:gd name="T56" fmla="*/ 1102 w 4213"/>
                  <a:gd name="T57" fmla="*/ 255 h 4216"/>
                  <a:gd name="T58" fmla="*/ 1382 w 4213"/>
                  <a:gd name="T59" fmla="*/ 128 h 4216"/>
                  <a:gd name="T60" fmla="*/ 1683 w 4213"/>
                  <a:gd name="T61" fmla="*/ 43 h 4216"/>
                  <a:gd name="T62" fmla="*/ 1999 w 4213"/>
                  <a:gd name="T63" fmla="*/ 3 h 4216"/>
                  <a:gd name="T64" fmla="*/ 2322 w 4213"/>
                  <a:gd name="T65" fmla="*/ 11 h 4216"/>
                  <a:gd name="T66" fmla="*/ 2633 w 4213"/>
                  <a:gd name="T67" fmla="*/ 66 h 4216"/>
                  <a:gd name="T68" fmla="*/ 2927 w 4213"/>
                  <a:gd name="T69" fmla="*/ 166 h 4216"/>
                  <a:gd name="T70" fmla="*/ 3199 w 4213"/>
                  <a:gd name="T71" fmla="*/ 306 h 4216"/>
                  <a:gd name="T72" fmla="*/ 3447 w 4213"/>
                  <a:gd name="T73" fmla="*/ 481 h 4216"/>
                  <a:gd name="T74" fmla="*/ 3666 w 4213"/>
                  <a:gd name="T75" fmla="*/ 691 h 4216"/>
                  <a:gd name="T76" fmla="*/ 3854 w 4213"/>
                  <a:gd name="T77" fmla="*/ 930 h 4216"/>
                  <a:gd name="T78" fmla="*/ 4006 w 4213"/>
                  <a:gd name="T79" fmla="*/ 1194 h 4216"/>
                  <a:gd name="T80" fmla="*/ 4119 w 4213"/>
                  <a:gd name="T81" fmla="*/ 1481 h 4216"/>
                  <a:gd name="T82" fmla="*/ 4189 w 4213"/>
                  <a:gd name="T83" fmla="*/ 1787 h 4216"/>
                  <a:gd name="T84" fmla="*/ 4213 w 4213"/>
                  <a:gd name="T85" fmla="*/ 2109 h 4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13" h="4216">
                    <a:moveTo>
                      <a:pt x="4213" y="2109"/>
                    </a:moveTo>
                    <a:lnTo>
                      <a:pt x="4211" y="2216"/>
                    </a:lnTo>
                    <a:lnTo>
                      <a:pt x="4203" y="2324"/>
                    </a:lnTo>
                    <a:lnTo>
                      <a:pt x="4189" y="2429"/>
                    </a:lnTo>
                    <a:lnTo>
                      <a:pt x="4171" y="2533"/>
                    </a:lnTo>
                    <a:lnTo>
                      <a:pt x="4147" y="2635"/>
                    </a:lnTo>
                    <a:lnTo>
                      <a:pt x="4119" y="2735"/>
                    </a:lnTo>
                    <a:lnTo>
                      <a:pt x="4086" y="2833"/>
                    </a:lnTo>
                    <a:lnTo>
                      <a:pt x="4049" y="2929"/>
                    </a:lnTo>
                    <a:lnTo>
                      <a:pt x="4006" y="3022"/>
                    </a:lnTo>
                    <a:lnTo>
                      <a:pt x="3959" y="3113"/>
                    </a:lnTo>
                    <a:lnTo>
                      <a:pt x="3909" y="3201"/>
                    </a:lnTo>
                    <a:lnTo>
                      <a:pt x="3854" y="3287"/>
                    </a:lnTo>
                    <a:lnTo>
                      <a:pt x="3795" y="3370"/>
                    </a:lnTo>
                    <a:lnTo>
                      <a:pt x="3732" y="3450"/>
                    </a:lnTo>
                    <a:lnTo>
                      <a:pt x="3666" y="3526"/>
                    </a:lnTo>
                    <a:lnTo>
                      <a:pt x="3596" y="3599"/>
                    </a:lnTo>
                    <a:lnTo>
                      <a:pt x="3524" y="3669"/>
                    </a:lnTo>
                    <a:lnTo>
                      <a:pt x="3447" y="3735"/>
                    </a:lnTo>
                    <a:lnTo>
                      <a:pt x="3367" y="3798"/>
                    </a:lnTo>
                    <a:lnTo>
                      <a:pt x="3284" y="3856"/>
                    </a:lnTo>
                    <a:lnTo>
                      <a:pt x="3199" y="3911"/>
                    </a:lnTo>
                    <a:lnTo>
                      <a:pt x="3111" y="3962"/>
                    </a:lnTo>
                    <a:lnTo>
                      <a:pt x="3020" y="4009"/>
                    </a:lnTo>
                    <a:lnTo>
                      <a:pt x="2927" y="4051"/>
                    </a:lnTo>
                    <a:lnTo>
                      <a:pt x="2831" y="4089"/>
                    </a:lnTo>
                    <a:lnTo>
                      <a:pt x="2733" y="4122"/>
                    </a:lnTo>
                    <a:lnTo>
                      <a:pt x="2633" y="4150"/>
                    </a:lnTo>
                    <a:lnTo>
                      <a:pt x="2532" y="4174"/>
                    </a:lnTo>
                    <a:lnTo>
                      <a:pt x="2428" y="4192"/>
                    </a:lnTo>
                    <a:lnTo>
                      <a:pt x="2322" y="4206"/>
                    </a:lnTo>
                    <a:lnTo>
                      <a:pt x="2215" y="4214"/>
                    </a:lnTo>
                    <a:lnTo>
                      <a:pt x="2107" y="4216"/>
                    </a:lnTo>
                    <a:lnTo>
                      <a:pt x="1999" y="4214"/>
                    </a:lnTo>
                    <a:lnTo>
                      <a:pt x="1891" y="4206"/>
                    </a:lnTo>
                    <a:lnTo>
                      <a:pt x="1786" y="4192"/>
                    </a:lnTo>
                    <a:lnTo>
                      <a:pt x="1683" y="4174"/>
                    </a:lnTo>
                    <a:lnTo>
                      <a:pt x="1580" y="4150"/>
                    </a:lnTo>
                    <a:lnTo>
                      <a:pt x="1480" y="4122"/>
                    </a:lnTo>
                    <a:lnTo>
                      <a:pt x="1382" y="4089"/>
                    </a:lnTo>
                    <a:lnTo>
                      <a:pt x="1287" y="4051"/>
                    </a:lnTo>
                    <a:lnTo>
                      <a:pt x="1193" y="4009"/>
                    </a:lnTo>
                    <a:lnTo>
                      <a:pt x="1102" y="3962"/>
                    </a:lnTo>
                    <a:lnTo>
                      <a:pt x="1014" y="3911"/>
                    </a:lnTo>
                    <a:lnTo>
                      <a:pt x="929" y="3856"/>
                    </a:lnTo>
                    <a:lnTo>
                      <a:pt x="846" y="3798"/>
                    </a:lnTo>
                    <a:lnTo>
                      <a:pt x="766" y="3735"/>
                    </a:lnTo>
                    <a:lnTo>
                      <a:pt x="691" y="3669"/>
                    </a:lnTo>
                    <a:lnTo>
                      <a:pt x="617" y="3599"/>
                    </a:lnTo>
                    <a:lnTo>
                      <a:pt x="547" y="3526"/>
                    </a:lnTo>
                    <a:lnTo>
                      <a:pt x="481" y="3450"/>
                    </a:lnTo>
                    <a:lnTo>
                      <a:pt x="418" y="3370"/>
                    </a:lnTo>
                    <a:lnTo>
                      <a:pt x="360" y="3287"/>
                    </a:lnTo>
                    <a:lnTo>
                      <a:pt x="305" y="3201"/>
                    </a:lnTo>
                    <a:lnTo>
                      <a:pt x="254" y="3113"/>
                    </a:lnTo>
                    <a:lnTo>
                      <a:pt x="207" y="3022"/>
                    </a:lnTo>
                    <a:lnTo>
                      <a:pt x="166" y="2929"/>
                    </a:lnTo>
                    <a:lnTo>
                      <a:pt x="128" y="2833"/>
                    </a:lnTo>
                    <a:lnTo>
                      <a:pt x="95" y="2735"/>
                    </a:lnTo>
                    <a:lnTo>
                      <a:pt x="66" y="2635"/>
                    </a:lnTo>
                    <a:lnTo>
                      <a:pt x="42" y="2533"/>
                    </a:lnTo>
                    <a:lnTo>
                      <a:pt x="24" y="2429"/>
                    </a:lnTo>
                    <a:lnTo>
                      <a:pt x="10" y="2324"/>
                    </a:lnTo>
                    <a:lnTo>
                      <a:pt x="3" y="2216"/>
                    </a:lnTo>
                    <a:lnTo>
                      <a:pt x="0" y="2109"/>
                    </a:lnTo>
                    <a:lnTo>
                      <a:pt x="3" y="2000"/>
                    </a:lnTo>
                    <a:lnTo>
                      <a:pt x="10" y="1893"/>
                    </a:lnTo>
                    <a:lnTo>
                      <a:pt x="24" y="1787"/>
                    </a:lnTo>
                    <a:lnTo>
                      <a:pt x="42" y="1684"/>
                    </a:lnTo>
                    <a:lnTo>
                      <a:pt x="66" y="1582"/>
                    </a:lnTo>
                    <a:lnTo>
                      <a:pt x="95" y="1481"/>
                    </a:lnTo>
                    <a:lnTo>
                      <a:pt x="128" y="1383"/>
                    </a:lnTo>
                    <a:lnTo>
                      <a:pt x="166" y="1288"/>
                    </a:lnTo>
                    <a:lnTo>
                      <a:pt x="207" y="1194"/>
                    </a:lnTo>
                    <a:lnTo>
                      <a:pt x="254" y="1103"/>
                    </a:lnTo>
                    <a:lnTo>
                      <a:pt x="305" y="1015"/>
                    </a:lnTo>
                    <a:lnTo>
                      <a:pt x="360" y="930"/>
                    </a:lnTo>
                    <a:lnTo>
                      <a:pt x="418" y="847"/>
                    </a:lnTo>
                    <a:lnTo>
                      <a:pt x="481" y="767"/>
                    </a:lnTo>
                    <a:lnTo>
                      <a:pt x="547" y="691"/>
                    </a:lnTo>
                    <a:lnTo>
                      <a:pt x="617" y="618"/>
                    </a:lnTo>
                    <a:lnTo>
                      <a:pt x="691" y="547"/>
                    </a:lnTo>
                    <a:lnTo>
                      <a:pt x="766" y="481"/>
                    </a:lnTo>
                    <a:lnTo>
                      <a:pt x="846" y="419"/>
                    </a:lnTo>
                    <a:lnTo>
                      <a:pt x="929" y="360"/>
                    </a:lnTo>
                    <a:lnTo>
                      <a:pt x="1014" y="306"/>
                    </a:lnTo>
                    <a:lnTo>
                      <a:pt x="1102" y="255"/>
                    </a:lnTo>
                    <a:lnTo>
                      <a:pt x="1193" y="208"/>
                    </a:lnTo>
                    <a:lnTo>
                      <a:pt x="1287" y="166"/>
                    </a:lnTo>
                    <a:lnTo>
                      <a:pt x="1382" y="128"/>
                    </a:lnTo>
                    <a:lnTo>
                      <a:pt x="1480" y="95"/>
                    </a:lnTo>
                    <a:lnTo>
                      <a:pt x="1580" y="66"/>
                    </a:lnTo>
                    <a:lnTo>
                      <a:pt x="1683" y="43"/>
                    </a:lnTo>
                    <a:lnTo>
                      <a:pt x="1786" y="24"/>
                    </a:lnTo>
                    <a:lnTo>
                      <a:pt x="1891" y="11"/>
                    </a:lnTo>
                    <a:lnTo>
                      <a:pt x="1999" y="3"/>
                    </a:lnTo>
                    <a:lnTo>
                      <a:pt x="2107" y="0"/>
                    </a:lnTo>
                    <a:lnTo>
                      <a:pt x="2215" y="3"/>
                    </a:lnTo>
                    <a:lnTo>
                      <a:pt x="2322" y="11"/>
                    </a:lnTo>
                    <a:lnTo>
                      <a:pt x="2428" y="24"/>
                    </a:lnTo>
                    <a:lnTo>
                      <a:pt x="2532" y="43"/>
                    </a:lnTo>
                    <a:lnTo>
                      <a:pt x="2633" y="66"/>
                    </a:lnTo>
                    <a:lnTo>
                      <a:pt x="2733" y="95"/>
                    </a:lnTo>
                    <a:lnTo>
                      <a:pt x="2831" y="128"/>
                    </a:lnTo>
                    <a:lnTo>
                      <a:pt x="2927" y="166"/>
                    </a:lnTo>
                    <a:lnTo>
                      <a:pt x="3020" y="208"/>
                    </a:lnTo>
                    <a:lnTo>
                      <a:pt x="3111" y="255"/>
                    </a:lnTo>
                    <a:lnTo>
                      <a:pt x="3199" y="306"/>
                    </a:lnTo>
                    <a:lnTo>
                      <a:pt x="3284" y="360"/>
                    </a:lnTo>
                    <a:lnTo>
                      <a:pt x="3367" y="419"/>
                    </a:lnTo>
                    <a:lnTo>
                      <a:pt x="3447" y="481"/>
                    </a:lnTo>
                    <a:lnTo>
                      <a:pt x="3524" y="547"/>
                    </a:lnTo>
                    <a:lnTo>
                      <a:pt x="3596" y="618"/>
                    </a:lnTo>
                    <a:lnTo>
                      <a:pt x="3666" y="691"/>
                    </a:lnTo>
                    <a:lnTo>
                      <a:pt x="3732" y="767"/>
                    </a:lnTo>
                    <a:lnTo>
                      <a:pt x="3795" y="847"/>
                    </a:lnTo>
                    <a:lnTo>
                      <a:pt x="3854" y="930"/>
                    </a:lnTo>
                    <a:lnTo>
                      <a:pt x="3909" y="1015"/>
                    </a:lnTo>
                    <a:lnTo>
                      <a:pt x="3959" y="1103"/>
                    </a:lnTo>
                    <a:lnTo>
                      <a:pt x="4006" y="1194"/>
                    </a:lnTo>
                    <a:lnTo>
                      <a:pt x="4049" y="1288"/>
                    </a:lnTo>
                    <a:lnTo>
                      <a:pt x="4086" y="1383"/>
                    </a:lnTo>
                    <a:lnTo>
                      <a:pt x="4119" y="1481"/>
                    </a:lnTo>
                    <a:lnTo>
                      <a:pt x="4147" y="1582"/>
                    </a:lnTo>
                    <a:lnTo>
                      <a:pt x="4171" y="1684"/>
                    </a:lnTo>
                    <a:lnTo>
                      <a:pt x="4189" y="1787"/>
                    </a:lnTo>
                    <a:lnTo>
                      <a:pt x="4203" y="1893"/>
                    </a:lnTo>
                    <a:lnTo>
                      <a:pt x="4211" y="2000"/>
                    </a:lnTo>
                    <a:lnTo>
                      <a:pt x="4213" y="2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78">
                <a:extLst>
                  <a:ext uri="{FF2B5EF4-FFF2-40B4-BE49-F238E27FC236}">
                    <a16:creationId xmlns:a16="http://schemas.microsoft.com/office/drawing/2014/main" id="{B8C4442E-F8FC-DA49-8618-A34C7536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8003" y="4379152"/>
                <a:ext cx="164779" cy="659364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8">
                <a:extLst>
                  <a:ext uri="{FF2B5EF4-FFF2-40B4-BE49-F238E27FC236}">
                    <a16:creationId xmlns:a16="http://schemas.microsoft.com/office/drawing/2014/main" id="{F78985C0-0117-FD46-81D9-94FDC8CD7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776" y="4201889"/>
                <a:ext cx="476861" cy="656619"/>
              </a:xfrm>
              <a:custGeom>
                <a:avLst/>
                <a:gdLst>
                  <a:gd name="T0" fmla="*/ 398 w 952"/>
                  <a:gd name="T1" fmla="*/ 1307 h 1317"/>
                  <a:gd name="T2" fmla="*/ 323 w 952"/>
                  <a:gd name="T3" fmla="*/ 1277 h 1317"/>
                  <a:gd name="T4" fmla="*/ 284 w 952"/>
                  <a:gd name="T5" fmla="*/ 1258 h 1317"/>
                  <a:gd name="T6" fmla="*/ 241 w 952"/>
                  <a:gd name="T7" fmla="*/ 1235 h 1317"/>
                  <a:gd name="T8" fmla="*/ 197 w 952"/>
                  <a:gd name="T9" fmla="*/ 1207 h 1317"/>
                  <a:gd name="T10" fmla="*/ 155 w 952"/>
                  <a:gd name="T11" fmla="*/ 1174 h 1317"/>
                  <a:gd name="T12" fmla="*/ 113 w 952"/>
                  <a:gd name="T13" fmla="*/ 1137 h 1317"/>
                  <a:gd name="T14" fmla="*/ 76 w 952"/>
                  <a:gd name="T15" fmla="*/ 1095 h 1317"/>
                  <a:gd name="T16" fmla="*/ 45 w 952"/>
                  <a:gd name="T17" fmla="*/ 1047 h 1317"/>
                  <a:gd name="T18" fmla="*/ 21 w 952"/>
                  <a:gd name="T19" fmla="*/ 995 h 1317"/>
                  <a:gd name="T20" fmla="*/ 5 w 952"/>
                  <a:gd name="T21" fmla="*/ 937 h 1317"/>
                  <a:gd name="T22" fmla="*/ 0 w 952"/>
                  <a:gd name="T23" fmla="*/ 873 h 1317"/>
                  <a:gd name="T24" fmla="*/ 8 w 952"/>
                  <a:gd name="T25" fmla="*/ 803 h 1317"/>
                  <a:gd name="T26" fmla="*/ 29 w 952"/>
                  <a:gd name="T27" fmla="*/ 729 h 1317"/>
                  <a:gd name="T28" fmla="*/ 61 w 952"/>
                  <a:gd name="T29" fmla="*/ 654 h 1317"/>
                  <a:gd name="T30" fmla="*/ 102 w 952"/>
                  <a:gd name="T31" fmla="*/ 581 h 1317"/>
                  <a:gd name="T32" fmla="*/ 149 w 952"/>
                  <a:gd name="T33" fmla="*/ 511 h 1317"/>
                  <a:gd name="T34" fmla="*/ 202 w 952"/>
                  <a:gd name="T35" fmla="*/ 442 h 1317"/>
                  <a:gd name="T36" fmla="*/ 259 w 952"/>
                  <a:gd name="T37" fmla="*/ 377 h 1317"/>
                  <a:gd name="T38" fmla="*/ 319 w 952"/>
                  <a:gd name="T39" fmla="*/ 317 h 1317"/>
                  <a:gd name="T40" fmla="*/ 379 w 952"/>
                  <a:gd name="T41" fmla="*/ 259 h 1317"/>
                  <a:gd name="T42" fmla="*/ 439 w 952"/>
                  <a:gd name="T43" fmla="*/ 206 h 1317"/>
                  <a:gd name="T44" fmla="*/ 497 w 952"/>
                  <a:gd name="T45" fmla="*/ 158 h 1317"/>
                  <a:gd name="T46" fmla="*/ 576 w 952"/>
                  <a:gd name="T47" fmla="*/ 97 h 1317"/>
                  <a:gd name="T48" fmla="*/ 660 w 952"/>
                  <a:gd name="T49" fmla="*/ 37 h 1317"/>
                  <a:gd name="T50" fmla="*/ 708 w 952"/>
                  <a:gd name="T51" fmla="*/ 5 h 1317"/>
                  <a:gd name="T52" fmla="*/ 718 w 952"/>
                  <a:gd name="T53" fmla="*/ 8 h 1317"/>
                  <a:gd name="T54" fmla="*/ 739 w 952"/>
                  <a:gd name="T55" fmla="*/ 61 h 1317"/>
                  <a:gd name="T56" fmla="*/ 774 w 952"/>
                  <a:gd name="T57" fmla="*/ 156 h 1317"/>
                  <a:gd name="T58" fmla="*/ 819 w 952"/>
                  <a:gd name="T59" fmla="*/ 282 h 1317"/>
                  <a:gd name="T60" fmla="*/ 865 w 952"/>
                  <a:gd name="T61" fmla="*/ 423 h 1317"/>
                  <a:gd name="T62" fmla="*/ 898 w 952"/>
                  <a:gd name="T63" fmla="*/ 534 h 1317"/>
                  <a:gd name="T64" fmla="*/ 916 w 952"/>
                  <a:gd name="T65" fmla="*/ 607 h 1317"/>
                  <a:gd name="T66" fmla="*/ 932 w 952"/>
                  <a:gd name="T67" fmla="*/ 678 h 1317"/>
                  <a:gd name="T68" fmla="*/ 943 w 952"/>
                  <a:gd name="T69" fmla="*/ 745 h 1317"/>
                  <a:gd name="T70" fmla="*/ 951 w 952"/>
                  <a:gd name="T71" fmla="*/ 806 h 1317"/>
                  <a:gd name="T72" fmla="*/ 952 w 952"/>
                  <a:gd name="T73" fmla="*/ 860 h 1317"/>
                  <a:gd name="T74" fmla="*/ 946 w 952"/>
                  <a:gd name="T75" fmla="*/ 928 h 1317"/>
                  <a:gd name="T76" fmla="*/ 926 w 952"/>
                  <a:gd name="T77" fmla="*/ 1008 h 1317"/>
                  <a:gd name="T78" fmla="*/ 900 w 952"/>
                  <a:gd name="T79" fmla="*/ 1076 h 1317"/>
                  <a:gd name="T80" fmla="*/ 867 w 952"/>
                  <a:gd name="T81" fmla="*/ 1134 h 1317"/>
                  <a:gd name="T82" fmla="*/ 827 w 952"/>
                  <a:gd name="T83" fmla="*/ 1182 h 1317"/>
                  <a:gd name="T84" fmla="*/ 785 w 952"/>
                  <a:gd name="T85" fmla="*/ 1220 h 1317"/>
                  <a:gd name="T86" fmla="*/ 739 w 952"/>
                  <a:gd name="T87" fmla="*/ 1251 h 1317"/>
                  <a:gd name="T88" fmla="*/ 691 w 952"/>
                  <a:gd name="T89" fmla="*/ 1274 h 1317"/>
                  <a:gd name="T90" fmla="*/ 644 w 952"/>
                  <a:gd name="T91" fmla="*/ 1292 h 1317"/>
                  <a:gd name="T92" fmla="*/ 598 w 952"/>
                  <a:gd name="T93" fmla="*/ 1304 h 1317"/>
                  <a:gd name="T94" fmla="*/ 554 w 952"/>
                  <a:gd name="T95" fmla="*/ 1311 h 1317"/>
                  <a:gd name="T96" fmla="*/ 514 w 952"/>
                  <a:gd name="T97" fmla="*/ 1316 h 1317"/>
                  <a:gd name="T98" fmla="*/ 466 w 952"/>
                  <a:gd name="T99" fmla="*/ 1317 h 1317"/>
                  <a:gd name="T100" fmla="*/ 426 w 952"/>
                  <a:gd name="T101" fmla="*/ 1316 h 1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2" h="1317">
                    <a:moveTo>
                      <a:pt x="421" y="1315"/>
                    </a:moveTo>
                    <a:lnTo>
                      <a:pt x="398" y="1307"/>
                    </a:lnTo>
                    <a:lnTo>
                      <a:pt x="342" y="1286"/>
                    </a:lnTo>
                    <a:lnTo>
                      <a:pt x="323" y="1277"/>
                    </a:lnTo>
                    <a:lnTo>
                      <a:pt x="304" y="1269"/>
                    </a:lnTo>
                    <a:lnTo>
                      <a:pt x="284" y="1258"/>
                    </a:lnTo>
                    <a:lnTo>
                      <a:pt x="262" y="1248"/>
                    </a:lnTo>
                    <a:lnTo>
                      <a:pt x="241" y="1235"/>
                    </a:lnTo>
                    <a:lnTo>
                      <a:pt x="220" y="1222"/>
                    </a:lnTo>
                    <a:lnTo>
                      <a:pt x="197" y="1207"/>
                    </a:lnTo>
                    <a:lnTo>
                      <a:pt x="176" y="1191"/>
                    </a:lnTo>
                    <a:lnTo>
                      <a:pt x="155" y="1174"/>
                    </a:lnTo>
                    <a:lnTo>
                      <a:pt x="133" y="1156"/>
                    </a:lnTo>
                    <a:lnTo>
                      <a:pt x="113" y="1137"/>
                    </a:lnTo>
                    <a:lnTo>
                      <a:pt x="94" y="1117"/>
                    </a:lnTo>
                    <a:lnTo>
                      <a:pt x="76" y="1095"/>
                    </a:lnTo>
                    <a:lnTo>
                      <a:pt x="60" y="1072"/>
                    </a:lnTo>
                    <a:lnTo>
                      <a:pt x="45" y="1047"/>
                    </a:lnTo>
                    <a:lnTo>
                      <a:pt x="31" y="1022"/>
                    </a:lnTo>
                    <a:lnTo>
                      <a:pt x="21" y="995"/>
                    </a:lnTo>
                    <a:lnTo>
                      <a:pt x="11" y="966"/>
                    </a:lnTo>
                    <a:lnTo>
                      <a:pt x="5" y="937"/>
                    </a:lnTo>
                    <a:lnTo>
                      <a:pt x="1" y="906"/>
                    </a:lnTo>
                    <a:lnTo>
                      <a:pt x="0" y="873"/>
                    </a:lnTo>
                    <a:lnTo>
                      <a:pt x="3" y="839"/>
                    </a:lnTo>
                    <a:lnTo>
                      <a:pt x="8" y="803"/>
                    </a:lnTo>
                    <a:lnTo>
                      <a:pt x="17" y="766"/>
                    </a:lnTo>
                    <a:lnTo>
                      <a:pt x="29" y="729"/>
                    </a:lnTo>
                    <a:lnTo>
                      <a:pt x="44" y="691"/>
                    </a:lnTo>
                    <a:lnTo>
                      <a:pt x="61" y="654"/>
                    </a:lnTo>
                    <a:lnTo>
                      <a:pt x="80" y="617"/>
                    </a:lnTo>
                    <a:lnTo>
                      <a:pt x="102" y="581"/>
                    </a:lnTo>
                    <a:lnTo>
                      <a:pt x="125" y="546"/>
                    </a:lnTo>
                    <a:lnTo>
                      <a:pt x="149" y="511"/>
                    </a:lnTo>
                    <a:lnTo>
                      <a:pt x="175" y="476"/>
                    </a:lnTo>
                    <a:lnTo>
                      <a:pt x="202" y="442"/>
                    </a:lnTo>
                    <a:lnTo>
                      <a:pt x="230" y="410"/>
                    </a:lnTo>
                    <a:lnTo>
                      <a:pt x="259" y="377"/>
                    </a:lnTo>
                    <a:lnTo>
                      <a:pt x="289" y="347"/>
                    </a:lnTo>
                    <a:lnTo>
                      <a:pt x="319" y="317"/>
                    </a:lnTo>
                    <a:lnTo>
                      <a:pt x="348" y="287"/>
                    </a:lnTo>
                    <a:lnTo>
                      <a:pt x="379" y="259"/>
                    </a:lnTo>
                    <a:lnTo>
                      <a:pt x="409" y="233"/>
                    </a:lnTo>
                    <a:lnTo>
                      <a:pt x="439" y="206"/>
                    </a:lnTo>
                    <a:lnTo>
                      <a:pt x="469" y="181"/>
                    </a:lnTo>
                    <a:lnTo>
                      <a:pt x="497" y="158"/>
                    </a:lnTo>
                    <a:lnTo>
                      <a:pt x="525" y="137"/>
                    </a:lnTo>
                    <a:lnTo>
                      <a:pt x="576" y="97"/>
                    </a:lnTo>
                    <a:lnTo>
                      <a:pt x="622" y="63"/>
                    </a:lnTo>
                    <a:lnTo>
                      <a:pt x="660" y="37"/>
                    </a:lnTo>
                    <a:lnTo>
                      <a:pt x="690" y="16"/>
                    </a:lnTo>
                    <a:lnTo>
                      <a:pt x="708" y="5"/>
                    </a:lnTo>
                    <a:lnTo>
                      <a:pt x="715" y="0"/>
                    </a:lnTo>
                    <a:lnTo>
                      <a:pt x="718" y="8"/>
                    </a:lnTo>
                    <a:lnTo>
                      <a:pt x="726" y="28"/>
                    </a:lnTo>
                    <a:lnTo>
                      <a:pt x="739" y="61"/>
                    </a:lnTo>
                    <a:lnTo>
                      <a:pt x="755" y="104"/>
                    </a:lnTo>
                    <a:lnTo>
                      <a:pt x="774" y="156"/>
                    </a:lnTo>
                    <a:lnTo>
                      <a:pt x="795" y="216"/>
                    </a:lnTo>
                    <a:lnTo>
                      <a:pt x="819" y="282"/>
                    </a:lnTo>
                    <a:lnTo>
                      <a:pt x="842" y="351"/>
                    </a:lnTo>
                    <a:lnTo>
                      <a:pt x="865" y="423"/>
                    </a:lnTo>
                    <a:lnTo>
                      <a:pt x="887" y="498"/>
                    </a:lnTo>
                    <a:lnTo>
                      <a:pt x="898" y="534"/>
                    </a:lnTo>
                    <a:lnTo>
                      <a:pt x="907" y="571"/>
                    </a:lnTo>
                    <a:lnTo>
                      <a:pt x="916" y="607"/>
                    </a:lnTo>
                    <a:lnTo>
                      <a:pt x="924" y="643"/>
                    </a:lnTo>
                    <a:lnTo>
                      <a:pt x="932" y="678"/>
                    </a:lnTo>
                    <a:lnTo>
                      <a:pt x="938" y="712"/>
                    </a:lnTo>
                    <a:lnTo>
                      <a:pt x="943" y="745"/>
                    </a:lnTo>
                    <a:lnTo>
                      <a:pt x="948" y="776"/>
                    </a:lnTo>
                    <a:lnTo>
                      <a:pt x="951" y="806"/>
                    </a:lnTo>
                    <a:lnTo>
                      <a:pt x="952" y="833"/>
                    </a:lnTo>
                    <a:lnTo>
                      <a:pt x="952" y="860"/>
                    </a:lnTo>
                    <a:lnTo>
                      <a:pt x="951" y="883"/>
                    </a:lnTo>
                    <a:lnTo>
                      <a:pt x="946" y="928"/>
                    </a:lnTo>
                    <a:lnTo>
                      <a:pt x="937" y="970"/>
                    </a:lnTo>
                    <a:lnTo>
                      <a:pt x="926" y="1008"/>
                    </a:lnTo>
                    <a:lnTo>
                      <a:pt x="915" y="1043"/>
                    </a:lnTo>
                    <a:lnTo>
                      <a:pt x="900" y="1076"/>
                    </a:lnTo>
                    <a:lnTo>
                      <a:pt x="884" y="1106"/>
                    </a:lnTo>
                    <a:lnTo>
                      <a:pt x="867" y="1134"/>
                    </a:lnTo>
                    <a:lnTo>
                      <a:pt x="848" y="1159"/>
                    </a:lnTo>
                    <a:lnTo>
                      <a:pt x="827" y="1182"/>
                    </a:lnTo>
                    <a:lnTo>
                      <a:pt x="806" y="1202"/>
                    </a:lnTo>
                    <a:lnTo>
                      <a:pt x="785" y="1220"/>
                    </a:lnTo>
                    <a:lnTo>
                      <a:pt x="761" y="1237"/>
                    </a:lnTo>
                    <a:lnTo>
                      <a:pt x="739" y="1251"/>
                    </a:lnTo>
                    <a:lnTo>
                      <a:pt x="715" y="1264"/>
                    </a:lnTo>
                    <a:lnTo>
                      <a:pt x="691" y="1274"/>
                    </a:lnTo>
                    <a:lnTo>
                      <a:pt x="668" y="1284"/>
                    </a:lnTo>
                    <a:lnTo>
                      <a:pt x="644" y="1292"/>
                    </a:lnTo>
                    <a:lnTo>
                      <a:pt x="621" y="1299"/>
                    </a:lnTo>
                    <a:lnTo>
                      <a:pt x="598" y="1304"/>
                    </a:lnTo>
                    <a:lnTo>
                      <a:pt x="576" y="1308"/>
                    </a:lnTo>
                    <a:lnTo>
                      <a:pt x="554" y="1311"/>
                    </a:lnTo>
                    <a:lnTo>
                      <a:pt x="534" y="1314"/>
                    </a:lnTo>
                    <a:lnTo>
                      <a:pt x="514" y="1316"/>
                    </a:lnTo>
                    <a:lnTo>
                      <a:pt x="496" y="1317"/>
                    </a:lnTo>
                    <a:lnTo>
                      <a:pt x="466" y="1317"/>
                    </a:lnTo>
                    <a:lnTo>
                      <a:pt x="442" y="1317"/>
                    </a:lnTo>
                    <a:lnTo>
                      <a:pt x="426" y="1316"/>
                    </a:lnTo>
                    <a:lnTo>
                      <a:pt x="421" y="13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93">
                <a:extLst>
                  <a:ext uri="{FF2B5EF4-FFF2-40B4-BE49-F238E27FC236}">
                    <a16:creationId xmlns:a16="http://schemas.microsoft.com/office/drawing/2014/main" id="{2FACFD12-50F1-0441-8F03-9F904412B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071" y="4920924"/>
                <a:ext cx="337048" cy="381988"/>
              </a:xfrm>
              <a:custGeom>
                <a:avLst/>
                <a:gdLst>
                  <a:gd name="T0" fmla="*/ 526 w 676"/>
                  <a:gd name="T1" fmla="*/ 712 h 766"/>
                  <a:gd name="T2" fmla="*/ 573 w 676"/>
                  <a:gd name="T3" fmla="*/ 664 h 766"/>
                  <a:gd name="T4" fmla="*/ 603 w 676"/>
                  <a:gd name="T5" fmla="*/ 627 h 766"/>
                  <a:gd name="T6" fmla="*/ 622 w 676"/>
                  <a:gd name="T7" fmla="*/ 600 h 766"/>
                  <a:gd name="T8" fmla="*/ 641 w 676"/>
                  <a:gd name="T9" fmla="*/ 569 h 766"/>
                  <a:gd name="T10" fmla="*/ 655 w 676"/>
                  <a:gd name="T11" fmla="*/ 536 h 766"/>
                  <a:gd name="T12" fmla="*/ 667 w 676"/>
                  <a:gd name="T13" fmla="*/ 501 h 766"/>
                  <a:gd name="T14" fmla="*/ 675 w 676"/>
                  <a:gd name="T15" fmla="*/ 463 h 766"/>
                  <a:gd name="T16" fmla="*/ 676 w 676"/>
                  <a:gd name="T17" fmla="*/ 425 h 766"/>
                  <a:gd name="T18" fmla="*/ 669 w 676"/>
                  <a:gd name="T19" fmla="*/ 386 h 766"/>
                  <a:gd name="T20" fmla="*/ 656 w 676"/>
                  <a:gd name="T21" fmla="*/ 346 h 766"/>
                  <a:gd name="T22" fmla="*/ 634 w 676"/>
                  <a:gd name="T23" fmla="*/ 306 h 766"/>
                  <a:gd name="T24" fmla="*/ 602 w 676"/>
                  <a:gd name="T25" fmla="*/ 266 h 766"/>
                  <a:gd name="T26" fmla="*/ 564 w 676"/>
                  <a:gd name="T27" fmla="*/ 229 h 766"/>
                  <a:gd name="T28" fmla="*/ 520 w 676"/>
                  <a:gd name="T29" fmla="*/ 195 h 766"/>
                  <a:gd name="T30" fmla="*/ 473 w 676"/>
                  <a:gd name="T31" fmla="*/ 164 h 766"/>
                  <a:gd name="T32" fmla="*/ 424 w 676"/>
                  <a:gd name="T33" fmla="*/ 136 h 766"/>
                  <a:gd name="T34" fmla="*/ 373 w 676"/>
                  <a:gd name="T35" fmla="*/ 112 h 766"/>
                  <a:gd name="T36" fmla="*/ 296 w 676"/>
                  <a:gd name="T37" fmla="*/ 80 h 766"/>
                  <a:gd name="T38" fmla="*/ 196 w 676"/>
                  <a:gd name="T39" fmla="*/ 47 h 766"/>
                  <a:gd name="T40" fmla="*/ 108 w 676"/>
                  <a:gd name="T41" fmla="*/ 23 h 766"/>
                  <a:gd name="T42" fmla="*/ 20 w 676"/>
                  <a:gd name="T43" fmla="*/ 3 h 766"/>
                  <a:gd name="T44" fmla="*/ 1 w 676"/>
                  <a:gd name="T45" fmla="*/ 19 h 766"/>
                  <a:gd name="T46" fmla="*/ 6 w 676"/>
                  <a:gd name="T47" fmla="*/ 151 h 766"/>
                  <a:gd name="T48" fmla="*/ 17 w 676"/>
                  <a:gd name="T49" fmla="*/ 295 h 766"/>
                  <a:gd name="T50" fmla="*/ 30 w 676"/>
                  <a:gd name="T51" fmla="*/ 395 h 766"/>
                  <a:gd name="T52" fmla="*/ 41 w 676"/>
                  <a:gd name="T53" fmla="*/ 467 h 766"/>
                  <a:gd name="T54" fmla="*/ 52 w 676"/>
                  <a:gd name="T55" fmla="*/ 509 h 766"/>
                  <a:gd name="T56" fmla="*/ 63 w 676"/>
                  <a:gd name="T57" fmla="*/ 549 h 766"/>
                  <a:gd name="T58" fmla="*/ 75 w 676"/>
                  <a:gd name="T59" fmla="*/ 582 h 766"/>
                  <a:gd name="T60" fmla="*/ 98 w 676"/>
                  <a:gd name="T61" fmla="*/ 621 h 766"/>
                  <a:gd name="T62" fmla="*/ 130 w 676"/>
                  <a:gd name="T63" fmla="*/ 665 h 766"/>
                  <a:gd name="T64" fmla="*/ 163 w 676"/>
                  <a:gd name="T65" fmla="*/ 700 h 766"/>
                  <a:gd name="T66" fmla="*/ 198 w 676"/>
                  <a:gd name="T67" fmla="*/ 725 h 766"/>
                  <a:gd name="T68" fmla="*/ 234 w 676"/>
                  <a:gd name="T69" fmla="*/ 745 h 766"/>
                  <a:gd name="T70" fmla="*/ 269 w 676"/>
                  <a:gd name="T71" fmla="*/ 757 h 766"/>
                  <a:gd name="T72" fmla="*/ 305 w 676"/>
                  <a:gd name="T73" fmla="*/ 764 h 766"/>
                  <a:gd name="T74" fmla="*/ 340 w 676"/>
                  <a:gd name="T75" fmla="*/ 766 h 766"/>
                  <a:gd name="T76" fmla="*/ 373 w 676"/>
                  <a:gd name="T77" fmla="*/ 765 h 766"/>
                  <a:gd name="T78" fmla="*/ 404 w 676"/>
                  <a:gd name="T79" fmla="*/ 761 h 766"/>
                  <a:gd name="T80" fmla="*/ 446 w 676"/>
                  <a:gd name="T81" fmla="*/ 750 h 766"/>
                  <a:gd name="T82" fmla="*/ 502 w 676"/>
                  <a:gd name="T83" fmla="*/ 728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6" h="766">
                    <a:moveTo>
                      <a:pt x="514" y="721"/>
                    </a:moveTo>
                    <a:lnTo>
                      <a:pt x="526" y="712"/>
                    </a:lnTo>
                    <a:lnTo>
                      <a:pt x="555" y="684"/>
                    </a:lnTo>
                    <a:lnTo>
                      <a:pt x="573" y="664"/>
                    </a:lnTo>
                    <a:lnTo>
                      <a:pt x="593" y="640"/>
                    </a:lnTo>
                    <a:lnTo>
                      <a:pt x="603" y="627"/>
                    </a:lnTo>
                    <a:lnTo>
                      <a:pt x="613" y="614"/>
                    </a:lnTo>
                    <a:lnTo>
                      <a:pt x="622" y="600"/>
                    </a:lnTo>
                    <a:lnTo>
                      <a:pt x="631" y="584"/>
                    </a:lnTo>
                    <a:lnTo>
                      <a:pt x="641" y="569"/>
                    </a:lnTo>
                    <a:lnTo>
                      <a:pt x="648" y="552"/>
                    </a:lnTo>
                    <a:lnTo>
                      <a:pt x="655" y="536"/>
                    </a:lnTo>
                    <a:lnTo>
                      <a:pt x="662" y="518"/>
                    </a:lnTo>
                    <a:lnTo>
                      <a:pt x="667" y="501"/>
                    </a:lnTo>
                    <a:lnTo>
                      <a:pt x="671" y="482"/>
                    </a:lnTo>
                    <a:lnTo>
                      <a:pt x="675" y="463"/>
                    </a:lnTo>
                    <a:lnTo>
                      <a:pt x="676" y="444"/>
                    </a:lnTo>
                    <a:lnTo>
                      <a:pt x="676" y="425"/>
                    </a:lnTo>
                    <a:lnTo>
                      <a:pt x="674" y="406"/>
                    </a:lnTo>
                    <a:lnTo>
                      <a:pt x="669" y="386"/>
                    </a:lnTo>
                    <a:lnTo>
                      <a:pt x="664" y="367"/>
                    </a:lnTo>
                    <a:lnTo>
                      <a:pt x="656" y="346"/>
                    </a:lnTo>
                    <a:lnTo>
                      <a:pt x="646" y="326"/>
                    </a:lnTo>
                    <a:lnTo>
                      <a:pt x="634" y="306"/>
                    </a:lnTo>
                    <a:lnTo>
                      <a:pt x="619" y="286"/>
                    </a:lnTo>
                    <a:lnTo>
                      <a:pt x="602" y="266"/>
                    </a:lnTo>
                    <a:lnTo>
                      <a:pt x="583" y="247"/>
                    </a:lnTo>
                    <a:lnTo>
                      <a:pt x="564" y="229"/>
                    </a:lnTo>
                    <a:lnTo>
                      <a:pt x="543" y="212"/>
                    </a:lnTo>
                    <a:lnTo>
                      <a:pt x="520" y="195"/>
                    </a:lnTo>
                    <a:lnTo>
                      <a:pt x="498" y="179"/>
                    </a:lnTo>
                    <a:lnTo>
                      <a:pt x="473" y="164"/>
                    </a:lnTo>
                    <a:lnTo>
                      <a:pt x="449" y="150"/>
                    </a:lnTo>
                    <a:lnTo>
                      <a:pt x="424" y="136"/>
                    </a:lnTo>
                    <a:lnTo>
                      <a:pt x="399" y="124"/>
                    </a:lnTo>
                    <a:lnTo>
                      <a:pt x="373" y="112"/>
                    </a:lnTo>
                    <a:lnTo>
                      <a:pt x="347" y="101"/>
                    </a:lnTo>
                    <a:lnTo>
                      <a:pt x="296" y="80"/>
                    </a:lnTo>
                    <a:lnTo>
                      <a:pt x="245" y="62"/>
                    </a:lnTo>
                    <a:lnTo>
                      <a:pt x="196" y="47"/>
                    </a:lnTo>
                    <a:lnTo>
                      <a:pt x="150" y="33"/>
                    </a:lnTo>
                    <a:lnTo>
                      <a:pt x="108" y="23"/>
                    </a:lnTo>
                    <a:lnTo>
                      <a:pt x="72" y="14"/>
                    </a:lnTo>
                    <a:lnTo>
                      <a:pt x="20" y="3"/>
                    </a:lnTo>
                    <a:lnTo>
                      <a:pt x="0" y="0"/>
                    </a:lnTo>
                    <a:lnTo>
                      <a:pt x="1" y="19"/>
                    </a:lnTo>
                    <a:lnTo>
                      <a:pt x="2" y="73"/>
                    </a:lnTo>
                    <a:lnTo>
                      <a:pt x="6" y="151"/>
                    </a:lnTo>
                    <a:lnTo>
                      <a:pt x="13" y="245"/>
                    </a:lnTo>
                    <a:lnTo>
                      <a:pt x="17" y="295"/>
                    </a:lnTo>
                    <a:lnTo>
                      <a:pt x="23" y="345"/>
                    </a:lnTo>
                    <a:lnTo>
                      <a:pt x="30" y="395"/>
                    </a:lnTo>
                    <a:lnTo>
                      <a:pt x="37" y="443"/>
                    </a:lnTo>
                    <a:lnTo>
                      <a:pt x="41" y="467"/>
                    </a:lnTo>
                    <a:lnTo>
                      <a:pt x="47" y="488"/>
                    </a:lnTo>
                    <a:lnTo>
                      <a:pt x="52" y="509"/>
                    </a:lnTo>
                    <a:lnTo>
                      <a:pt x="57" y="529"/>
                    </a:lnTo>
                    <a:lnTo>
                      <a:pt x="63" y="549"/>
                    </a:lnTo>
                    <a:lnTo>
                      <a:pt x="69" y="566"/>
                    </a:lnTo>
                    <a:lnTo>
                      <a:pt x="75" y="582"/>
                    </a:lnTo>
                    <a:lnTo>
                      <a:pt x="83" y="596"/>
                    </a:lnTo>
                    <a:lnTo>
                      <a:pt x="98" y="621"/>
                    </a:lnTo>
                    <a:lnTo>
                      <a:pt x="113" y="644"/>
                    </a:lnTo>
                    <a:lnTo>
                      <a:pt x="130" y="665"/>
                    </a:lnTo>
                    <a:lnTo>
                      <a:pt x="146" y="683"/>
                    </a:lnTo>
                    <a:lnTo>
                      <a:pt x="163" y="700"/>
                    </a:lnTo>
                    <a:lnTo>
                      <a:pt x="180" y="714"/>
                    </a:lnTo>
                    <a:lnTo>
                      <a:pt x="198" y="725"/>
                    </a:lnTo>
                    <a:lnTo>
                      <a:pt x="216" y="736"/>
                    </a:lnTo>
                    <a:lnTo>
                      <a:pt x="234" y="745"/>
                    </a:lnTo>
                    <a:lnTo>
                      <a:pt x="252" y="752"/>
                    </a:lnTo>
                    <a:lnTo>
                      <a:pt x="269" y="757"/>
                    </a:lnTo>
                    <a:lnTo>
                      <a:pt x="287" y="762"/>
                    </a:lnTo>
                    <a:lnTo>
                      <a:pt x="305" y="764"/>
                    </a:lnTo>
                    <a:lnTo>
                      <a:pt x="322" y="766"/>
                    </a:lnTo>
                    <a:lnTo>
                      <a:pt x="340" y="766"/>
                    </a:lnTo>
                    <a:lnTo>
                      <a:pt x="356" y="766"/>
                    </a:lnTo>
                    <a:lnTo>
                      <a:pt x="373" y="765"/>
                    </a:lnTo>
                    <a:lnTo>
                      <a:pt x="389" y="763"/>
                    </a:lnTo>
                    <a:lnTo>
                      <a:pt x="404" y="761"/>
                    </a:lnTo>
                    <a:lnTo>
                      <a:pt x="418" y="757"/>
                    </a:lnTo>
                    <a:lnTo>
                      <a:pt x="446" y="750"/>
                    </a:lnTo>
                    <a:lnTo>
                      <a:pt x="468" y="742"/>
                    </a:lnTo>
                    <a:lnTo>
                      <a:pt x="502" y="728"/>
                    </a:lnTo>
                    <a:lnTo>
                      <a:pt x="514" y="7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97">
                <a:extLst>
                  <a:ext uri="{FF2B5EF4-FFF2-40B4-BE49-F238E27FC236}">
                    <a16:creationId xmlns:a16="http://schemas.microsoft.com/office/drawing/2014/main" id="{D7A0FD1C-302F-D449-AD08-E1B8096D2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6380" y="4878481"/>
                <a:ext cx="396968" cy="451894"/>
              </a:xfrm>
              <a:custGeom>
                <a:avLst/>
                <a:gdLst>
                  <a:gd name="T0" fmla="*/ 176 w 796"/>
                  <a:gd name="T1" fmla="*/ 840 h 905"/>
                  <a:gd name="T2" fmla="*/ 120 w 796"/>
                  <a:gd name="T3" fmla="*/ 783 h 905"/>
                  <a:gd name="T4" fmla="*/ 85 w 796"/>
                  <a:gd name="T5" fmla="*/ 741 h 905"/>
                  <a:gd name="T6" fmla="*/ 62 w 796"/>
                  <a:gd name="T7" fmla="*/ 708 h 905"/>
                  <a:gd name="T8" fmla="*/ 41 w 796"/>
                  <a:gd name="T9" fmla="*/ 670 h 905"/>
                  <a:gd name="T10" fmla="*/ 23 w 796"/>
                  <a:gd name="T11" fmla="*/ 632 h 905"/>
                  <a:gd name="T12" fmla="*/ 9 w 796"/>
                  <a:gd name="T13" fmla="*/ 590 h 905"/>
                  <a:gd name="T14" fmla="*/ 1 w 796"/>
                  <a:gd name="T15" fmla="*/ 547 h 905"/>
                  <a:gd name="T16" fmla="*/ 0 w 796"/>
                  <a:gd name="T17" fmla="*/ 502 h 905"/>
                  <a:gd name="T18" fmla="*/ 6 w 796"/>
                  <a:gd name="T19" fmla="*/ 456 h 905"/>
                  <a:gd name="T20" fmla="*/ 22 w 796"/>
                  <a:gd name="T21" fmla="*/ 408 h 905"/>
                  <a:gd name="T22" fmla="*/ 48 w 796"/>
                  <a:gd name="T23" fmla="*/ 361 h 905"/>
                  <a:gd name="T24" fmla="*/ 86 w 796"/>
                  <a:gd name="T25" fmla="*/ 315 h 905"/>
                  <a:gd name="T26" fmla="*/ 132 w 796"/>
                  <a:gd name="T27" fmla="*/ 271 h 905"/>
                  <a:gd name="T28" fmla="*/ 182 w 796"/>
                  <a:gd name="T29" fmla="*/ 230 h 905"/>
                  <a:gd name="T30" fmla="*/ 237 w 796"/>
                  <a:gd name="T31" fmla="*/ 195 h 905"/>
                  <a:gd name="T32" fmla="*/ 295 w 796"/>
                  <a:gd name="T33" fmla="*/ 162 h 905"/>
                  <a:gd name="T34" fmla="*/ 356 w 796"/>
                  <a:gd name="T35" fmla="*/ 133 h 905"/>
                  <a:gd name="T36" fmla="*/ 417 w 796"/>
                  <a:gd name="T37" fmla="*/ 107 h 905"/>
                  <a:gd name="T38" fmla="*/ 477 w 796"/>
                  <a:gd name="T39" fmla="*/ 84 h 905"/>
                  <a:gd name="T40" fmla="*/ 565 w 796"/>
                  <a:gd name="T41" fmla="*/ 56 h 905"/>
                  <a:gd name="T42" fmla="*/ 667 w 796"/>
                  <a:gd name="T43" fmla="*/ 28 h 905"/>
                  <a:gd name="T44" fmla="*/ 772 w 796"/>
                  <a:gd name="T45" fmla="*/ 5 h 905"/>
                  <a:gd name="T46" fmla="*/ 795 w 796"/>
                  <a:gd name="T47" fmla="*/ 24 h 905"/>
                  <a:gd name="T48" fmla="*/ 791 w 796"/>
                  <a:gd name="T49" fmla="*/ 130 h 905"/>
                  <a:gd name="T50" fmla="*/ 785 w 796"/>
                  <a:gd name="T51" fmla="*/ 233 h 905"/>
                  <a:gd name="T52" fmla="*/ 775 w 796"/>
                  <a:gd name="T53" fmla="*/ 349 h 905"/>
                  <a:gd name="T54" fmla="*/ 761 w 796"/>
                  <a:gd name="T55" fmla="*/ 466 h 905"/>
                  <a:gd name="T56" fmla="*/ 747 w 796"/>
                  <a:gd name="T57" fmla="*/ 550 h 905"/>
                  <a:gd name="T58" fmla="*/ 735 w 796"/>
                  <a:gd name="T59" fmla="*/ 601 h 905"/>
                  <a:gd name="T60" fmla="*/ 721 w 796"/>
                  <a:gd name="T61" fmla="*/ 647 h 905"/>
                  <a:gd name="T62" fmla="*/ 706 w 796"/>
                  <a:gd name="T63" fmla="*/ 686 h 905"/>
                  <a:gd name="T64" fmla="*/ 681 w 796"/>
                  <a:gd name="T65" fmla="*/ 733 h 905"/>
                  <a:gd name="T66" fmla="*/ 643 w 796"/>
                  <a:gd name="T67" fmla="*/ 784 h 905"/>
                  <a:gd name="T68" fmla="*/ 604 w 796"/>
                  <a:gd name="T69" fmla="*/ 825 h 905"/>
                  <a:gd name="T70" fmla="*/ 563 w 796"/>
                  <a:gd name="T71" fmla="*/ 857 h 905"/>
                  <a:gd name="T72" fmla="*/ 520 w 796"/>
                  <a:gd name="T73" fmla="*/ 879 h 905"/>
                  <a:gd name="T74" fmla="*/ 477 w 796"/>
                  <a:gd name="T75" fmla="*/ 893 h 905"/>
                  <a:gd name="T76" fmla="*/ 436 w 796"/>
                  <a:gd name="T77" fmla="*/ 901 h 905"/>
                  <a:gd name="T78" fmla="*/ 394 w 796"/>
                  <a:gd name="T79" fmla="*/ 905 h 905"/>
                  <a:gd name="T80" fmla="*/ 356 w 796"/>
                  <a:gd name="T81" fmla="*/ 902 h 905"/>
                  <a:gd name="T82" fmla="*/ 319 w 796"/>
                  <a:gd name="T83" fmla="*/ 897 h 905"/>
                  <a:gd name="T84" fmla="*/ 271 w 796"/>
                  <a:gd name="T85" fmla="*/ 884 h 905"/>
                  <a:gd name="T86" fmla="*/ 204 w 796"/>
                  <a:gd name="T87" fmla="*/ 859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6" h="905">
                    <a:moveTo>
                      <a:pt x="189" y="851"/>
                    </a:moveTo>
                    <a:lnTo>
                      <a:pt x="176" y="840"/>
                    </a:lnTo>
                    <a:lnTo>
                      <a:pt x="141" y="807"/>
                    </a:lnTo>
                    <a:lnTo>
                      <a:pt x="120" y="783"/>
                    </a:lnTo>
                    <a:lnTo>
                      <a:pt x="96" y="755"/>
                    </a:lnTo>
                    <a:lnTo>
                      <a:pt x="85" y="741"/>
                    </a:lnTo>
                    <a:lnTo>
                      <a:pt x="73" y="725"/>
                    </a:lnTo>
                    <a:lnTo>
                      <a:pt x="62" y="708"/>
                    </a:lnTo>
                    <a:lnTo>
                      <a:pt x="52" y="689"/>
                    </a:lnTo>
                    <a:lnTo>
                      <a:pt x="41" y="670"/>
                    </a:lnTo>
                    <a:lnTo>
                      <a:pt x="31" y="651"/>
                    </a:lnTo>
                    <a:lnTo>
                      <a:pt x="23" y="632"/>
                    </a:lnTo>
                    <a:lnTo>
                      <a:pt x="16" y="612"/>
                    </a:lnTo>
                    <a:lnTo>
                      <a:pt x="9" y="590"/>
                    </a:lnTo>
                    <a:lnTo>
                      <a:pt x="5" y="569"/>
                    </a:lnTo>
                    <a:lnTo>
                      <a:pt x="1" y="547"/>
                    </a:lnTo>
                    <a:lnTo>
                      <a:pt x="0" y="524"/>
                    </a:lnTo>
                    <a:lnTo>
                      <a:pt x="0" y="502"/>
                    </a:lnTo>
                    <a:lnTo>
                      <a:pt x="2" y="479"/>
                    </a:lnTo>
                    <a:lnTo>
                      <a:pt x="6" y="456"/>
                    </a:lnTo>
                    <a:lnTo>
                      <a:pt x="12" y="433"/>
                    </a:lnTo>
                    <a:lnTo>
                      <a:pt x="22" y="408"/>
                    </a:lnTo>
                    <a:lnTo>
                      <a:pt x="34" y="385"/>
                    </a:lnTo>
                    <a:lnTo>
                      <a:pt x="48" y="361"/>
                    </a:lnTo>
                    <a:lnTo>
                      <a:pt x="66" y="338"/>
                    </a:lnTo>
                    <a:lnTo>
                      <a:pt x="86" y="315"/>
                    </a:lnTo>
                    <a:lnTo>
                      <a:pt x="108" y="292"/>
                    </a:lnTo>
                    <a:lnTo>
                      <a:pt x="132" y="271"/>
                    </a:lnTo>
                    <a:lnTo>
                      <a:pt x="156" y="251"/>
                    </a:lnTo>
                    <a:lnTo>
                      <a:pt x="182" y="230"/>
                    </a:lnTo>
                    <a:lnTo>
                      <a:pt x="209" y="212"/>
                    </a:lnTo>
                    <a:lnTo>
                      <a:pt x="237" y="195"/>
                    </a:lnTo>
                    <a:lnTo>
                      <a:pt x="266" y="178"/>
                    </a:lnTo>
                    <a:lnTo>
                      <a:pt x="295" y="162"/>
                    </a:lnTo>
                    <a:lnTo>
                      <a:pt x="325" y="147"/>
                    </a:lnTo>
                    <a:lnTo>
                      <a:pt x="356" y="133"/>
                    </a:lnTo>
                    <a:lnTo>
                      <a:pt x="386" y="120"/>
                    </a:lnTo>
                    <a:lnTo>
                      <a:pt x="417" y="107"/>
                    </a:lnTo>
                    <a:lnTo>
                      <a:pt x="448" y="95"/>
                    </a:lnTo>
                    <a:lnTo>
                      <a:pt x="477" y="84"/>
                    </a:lnTo>
                    <a:lnTo>
                      <a:pt x="507" y="74"/>
                    </a:lnTo>
                    <a:lnTo>
                      <a:pt x="565" y="56"/>
                    </a:lnTo>
                    <a:lnTo>
                      <a:pt x="618" y="41"/>
                    </a:lnTo>
                    <a:lnTo>
                      <a:pt x="667" y="28"/>
                    </a:lnTo>
                    <a:lnTo>
                      <a:pt x="709" y="17"/>
                    </a:lnTo>
                    <a:lnTo>
                      <a:pt x="772" y="5"/>
                    </a:lnTo>
                    <a:lnTo>
                      <a:pt x="796" y="0"/>
                    </a:lnTo>
                    <a:lnTo>
                      <a:pt x="795" y="24"/>
                    </a:lnTo>
                    <a:lnTo>
                      <a:pt x="792" y="87"/>
                    </a:lnTo>
                    <a:lnTo>
                      <a:pt x="791" y="130"/>
                    </a:lnTo>
                    <a:lnTo>
                      <a:pt x="788" y="179"/>
                    </a:lnTo>
                    <a:lnTo>
                      <a:pt x="785" y="233"/>
                    </a:lnTo>
                    <a:lnTo>
                      <a:pt x="781" y="289"/>
                    </a:lnTo>
                    <a:lnTo>
                      <a:pt x="775" y="349"/>
                    </a:lnTo>
                    <a:lnTo>
                      <a:pt x="769" y="407"/>
                    </a:lnTo>
                    <a:lnTo>
                      <a:pt x="761" y="466"/>
                    </a:lnTo>
                    <a:lnTo>
                      <a:pt x="751" y="523"/>
                    </a:lnTo>
                    <a:lnTo>
                      <a:pt x="747" y="550"/>
                    </a:lnTo>
                    <a:lnTo>
                      <a:pt x="740" y="577"/>
                    </a:lnTo>
                    <a:lnTo>
                      <a:pt x="735" y="601"/>
                    </a:lnTo>
                    <a:lnTo>
                      <a:pt x="729" y="624"/>
                    </a:lnTo>
                    <a:lnTo>
                      <a:pt x="721" y="647"/>
                    </a:lnTo>
                    <a:lnTo>
                      <a:pt x="714" y="667"/>
                    </a:lnTo>
                    <a:lnTo>
                      <a:pt x="706" y="686"/>
                    </a:lnTo>
                    <a:lnTo>
                      <a:pt x="698" y="703"/>
                    </a:lnTo>
                    <a:lnTo>
                      <a:pt x="681" y="733"/>
                    </a:lnTo>
                    <a:lnTo>
                      <a:pt x="663" y="760"/>
                    </a:lnTo>
                    <a:lnTo>
                      <a:pt x="643" y="784"/>
                    </a:lnTo>
                    <a:lnTo>
                      <a:pt x="623" y="807"/>
                    </a:lnTo>
                    <a:lnTo>
                      <a:pt x="604" y="825"/>
                    </a:lnTo>
                    <a:lnTo>
                      <a:pt x="583" y="842"/>
                    </a:lnTo>
                    <a:lnTo>
                      <a:pt x="563" y="857"/>
                    </a:lnTo>
                    <a:lnTo>
                      <a:pt x="541" y="868"/>
                    </a:lnTo>
                    <a:lnTo>
                      <a:pt x="520" y="879"/>
                    </a:lnTo>
                    <a:lnTo>
                      <a:pt x="499" y="886"/>
                    </a:lnTo>
                    <a:lnTo>
                      <a:pt x="477" y="893"/>
                    </a:lnTo>
                    <a:lnTo>
                      <a:pt x="457" y="898"/>
                    </a:lnTo>
                    <a:lnTo>
                      <a:pt x="436" y="901"/>
                    </a:lnTo>
                    <a:lnTo>
                      <a:pt x="415" y="903"/>
                    </a:lnTo>
                    <a:lnTo>
                      <a:pt x="394" y="905"/>
                    </a:lnTo>
                    <a:lnTo>
                      <a:pt x="375" y="903"/>
                    </a:lnTo>
                    <a:lnTo>
                      <a:pt x="356" y="902"/>
                    </a:lnTo>
                    <a:lnTo>
                      <a:pt x="337" y="900"/>
                    </a:lnTo>
                    <a:lnTo>
                      <a:pt x="319" y="897"/>
                    </a:lnTo>
                    <a:lnTo>
                      <a:pt x="302" y="893"/>
                    </a:lnTo>
                    <a:lnTo>
                      <a:pt x="271" y="884"/>
                    </a:lnTo>
                    <a:lnTo>
                      <a:pt x="243" y="876"/>
                    </a:lnTo>
                    <a:lnTo>
                      <a:pt x="204" y="859"/>
                    </a:lnTo>
                    <a:lnTo>
                      <a:pt x="189" y="8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456A69-8CFE-894C-B2CD-B1F84F4BEBD0}"/>
                </a:ext>
              </a:extLst>
            </p:cNvPr>
            <p:cNvGrpSpPr/>
            <p:nvPr/>
          </p:nvGrpSpPr>
          <p:grpSpPr>
            <a:xfrm flipH="1">
              <a:off x="6308637" y="5582536"/>
              <a:ext cx="956217" cy="5390262"/>
              <a:chOff x="4095155" y="5582536"/>
              <a:chExt cx="956217" cy="5390262"/>
            </a:xfrm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64" name="Freeform 16">
                <a:extLst>
                  <a:ext uri="{FF2B5EF4-FFF2-40B4-BE49-F238E27FC236}">
                    <a16:creationId xmlns:a16="http://schemas.microsoft.com/office/drawing/2014/main" id="{A1B94085-8092-8A47-9276-F764868C6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155" y="5582536"/>
                <a:ext cx="956217" cy="956217"/>
              </a:xfrm>
              <a:custGeom>
                <a:avLst/>
                <a:gdLst>
                  <a:gd name="T0" fmla="*/ 1910 w 1916"/>
                  <a:gd name="T1" fmla="*/ 1056 h 1916"/>
                  <a:gd name="T2" fmla="*/ 1885 w 1916"/>
                  <a:gd name="T3" fmla="*/ 1197 h 1916"/>
                  <a:gd name="T4" fmla="*/ 1840 w 1916"/>
                  <a:gd name="T5" fmla="*/ 1331 h 1916"/>
                  <a:gd name="T6" fmla="*/ 1776 w 1916"/>
                  <a:gd name="T7" fmla="*/ 1455 h 1916"/>
                  <a:gd name="T8" fmla="*/ 1696 w 1916"/>
                  <a:gd name="T9" fmla="*/ 1568 h 1916"/>
                  <a:gd name="T10" fmla="*/ 1602 w 1916"/>
                  <a:gd name="T11" fmla="*/ 1668 h 1916"/>
                  <a:gd name="T12" fmla="*/ 1493 w 1916"/>
                  <a:gd name="T13" fmla="*/ 1753 h 1916"/>
                  <a:gd name="T14" fmla="*/ 1373 w 1916"/>
                  <a:gd name="T15" fmla="*/ 1822 h 1916"/>
                  <a:gd name="T16" fmla="*/ 1242 w 1916"/>
                  <a:gd name="T17" fmla="*/ 1873 h 1916"/>
                  <a:gd name="T18" fmla="*/ 1103 w 1916"/>
                  <a:gd name="T19" fmla="*/ 1905 h 1916"/>
                  <a:gd name="T20" fmla="*/ 958 w 1916"/>
                  <a:gd name="T21" fmla="*/ 1916 h 1916"/>
                  <a:gd name="T22" fmla="*/ 812 w 1916"/>
                  <a:gd name="T23" fmla="*/ 1905 h 1916"/>
                  <a:gd name="T24" fmla="*/ 672 w 1916"/>
                  <a:gd name="T25" fmla="*/ 1873 h 1916"/>
                  <a:gd name="T26" fmla="*/ 543 w 1916"/>
                  <a:gd name="T27" fmla="*/ 1822 h 1916"/>
                  <a:gd name="T28" fmla="*/ 422 w 1916"/>
                  <a:gd name="T29" fmla="*/ 1753 h 1916"/>
                  <a:gd name="T30" fmla="*/ 314 w 1916"/>
                  <a:gd name="T31" fmla="*/ 1668 h 1916"/>
                  <a:gd name="T32" fmla="*/ 218 w 1916"/>
                  <a:gd name="T33" fmla="*/ 1568 h 1916"/>
                  <a:gd name="T34" fmla="*/ 138 w 1916"/>
                  <a:gd name="T35" fmla="*/ 1455 h 1916"/>
                  <a:gd name="T36" fmla="*/ 75 w 1916"/>
                  <a:gd name="T37" fmla="*/ 1331 h 1916"/>
                  <a:gd name="T38" fmla="*/ 30 w 1916"/>
                  <a:gd name="T39" fmla="*/ 1197 h 1916"/>
                  <a:gd name="T40" fmla="*/ 5 w 1916"/>
                  <a:gd name="T41" fmla="*/ 1056 h 1916"/>
                  <a:gd name="T42" fmla="*/ 1 w 1916"/>
                  <a:gd name="T43" fmla="*/ 909 h 1916"/>
                  <a:gd name="T44" fmla="*/ 19 w 1916"/>
                  <a:gd name="T45" fmla="*/ 765 h 1916"/>
                  <a:gd name="T46" fmla="*/ 58 w 1916"/>
                  <a:gd name="T47" fmla="*/ 628 h 1916"/>
                  <a:gd name="T48" fmla="*/ 116 w 1916"/>
                  <a:gd name="T49" fmla="*/ 502 h 1916"/>
                  <a:gd name="T50" fmla="*/ 190 w 1916"/>
                  <a:gd name="T51" fmla="*/ 385 h 1916"/>
                  <a:gd name="T52" fmla="*/ 281 w 1916"/>
                  <a:gd name="T53" fmla="*/ 280 h 1916"/>
                  <a:gd name="T54" fmla="*/ 384 w 1916"/>
                  <a:gd name="T55" fmla="*/ 190 h 1916"/>
                  <a:gd name="T56" fmla="*/ 501 w 1916"/>
                  <a:gd name="T57" fmla="*/ 115 h 1916"/>
                  <a:gd name="T58" fmla="*/ 628 w 1916"/>
                  <a:gd name="T59" fmla="*/ 58 h 1916"/>
                  <a:gd name="T60" fmla="*/ 764 w 1916"/>
                  <a:gd name="T61" fmla="*/ 19 h 1916"/>
                  <a:gd name="T62" fmla="*/ 908 w 1916"/>
                  <a:gd name="T63" fmla="*/ 1 h 1916"/>
                  <a:gd name="T64" fmla="*/ 1056 w 1916"/>
                  <a:gd name="T65" fmla="*/ 4 h 1916"/>
                  <a:gd name="T66" fmla="*/ 1197 w 1916"/>
                  <a:gd name="T67" fmla="*/ 30 h 1916"/>
                  <a:gd name="T68" fmla="*/ 1330 w 1916"/>
                  <a:gd name="T69" fmla="*/ 75 h 1916"/>
                  <a:gd name="T70" fmla="*/ 1454 w 1916"/>
                  <a:gd name="T71" fmla="*/ 139 h 1916"/>
                  <a:gd name="T72" fmla="*/ 1566 w 1916"/>
                  <a:gd name="T73" fmla="*/ 218 h 1916"/>
                  <a:gd name="T74" fmla="*/ 1666 w 1916"/>
                  <a:gd name="T75" fmla="*/ 313 h 1916"/>
                  <a:gd name="T76" fmla="*/ 1752 w 1916"/>
                  <a:gd name="T77" fmla="*/ 422 h 1916"/>
                  <a:gd name="T78" fmla="*/ 1821 w 1916"/>
                  <a:gd name="T79" fmla="*/ 542 h 1916"/>
                  <a:gd name="T80" fmla="*/ 1872 w 1916"/>
                  <a:gd name="T81" fmla="*/ 673 h 1916"/>
                  <a:gd name="T82" fmla="*/ 1904 w 1916"/>
                  <a:gd name="T83" fmla="*/ 812 h 1916"/>
                  <a:gd name="T84" fmla="*/ 1916 w 1916"/>
                  <a:gd name="T85" fmla="*/ 958 h 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16" h="1916">
                    <a:moveTo>
                      <a:pt x="1916" y="958"/>
                    </a:moveTo>
                    <a:lnTo>
                      <a:pt x="1913" y="1008"/>
                    </a:lnTo>
                    <a:lnTo>
                      <a:pt x="1910" y="1056"/>
                    </a:lnTo>
                    <a:lnTo>
                      <a:pt x="1904" y="1105"/>
                    </a:lnTo>
                    <a:lnTo>
                      <a:pt x="1895" y="1151"/>
                    </a:lnTo>
                    <a:lnTo>
                      <a:pt x="1885" y="1197"/>
                    </a:lnTo>
                    <a:lnTo>
                      <a:pt x="1872" y="1243"/>
                    </a:lnTo>
                    <a:lnTo>
                      <a:pt x="1857" y="1288"/>
                    </a:lnTo>
                    <a:lnTo>
                      <a:pt x="1840" y="1331"/>
                    </a:lnTo>
                    <a:lnTo>
                      <a:pt x="1821" y="1374"/>
                    </a:lnTo>
                    <a:lnTo>
                      <a:pt x="1800" y="1414"/>
                    </a:lnTo>
                    <a:lnTo>
                      <a:pt x="1776" y="1455"/>
                    </a:lnTo>
                    <a:lnTo>
                      <a:pt x="1752" y="1494"/>
                    </a:lnTo>
                    <a:lnTo>
                      <a:pt x="1725" y="1532"/>
                    </a:lnTo>
                    <a:lnTo>
                      <a:pt x="1696" y="1568"/>
                    </a:lnTo>
                    <a:lnTo>
                      <a:pt x="1666" y="1602"/>
                    </a:lnTo>
                    <a:lnTo>
                      <a:pt x="1635" y="1636"/>
                    </a:lnTo>
                    <a:lnTo>
                      <a:pt x="1602" y="1668"/>
                    </a:lnTo>
                    <a:lnTo>
                      <a:pt x="1566" y="1698"/>
                    </a:lnTo>
                    <a:lnTo>
                      <a:pt x="1530" y="1726"/>
                    </a:lnTo>
                    <a:lnTo>
                      <a:pt x="1493" y="1753"/>
                    </a:lnTo>
                    <a:lnTo>
                      <a:pt x="1454" y="1778"/>
                    </a:lnTo>
                    <a:lnTo>
                      <a:pt x="1414" y="1801"/>
                    </a:lnTo>
                    <a:lnTo>
                      <a:pt x="1373" y="1822"/>
                    </a:lnTo>
                    <a:lnTo>
                      <a:pt x="1330" y="1841"/>
                    </a:lnTo>
                    <a:lnTo>
                      <a:pt x="1287" y="1859"/>
                    </a:lnTo>
                    <a:lnTo>
                      <a:pt x="1242" y="1873"/>
                    </a:lnTo>
                    <a:lnTo>
                      <a:pt x="1197" y="1886"/>
                    </a:lnTo>
                    <a:lnTo>
                      <a:pt x="1150" y="1897"/>
                    </a:lnTo>
                    <a:lnTo>
                      <a:pt x="1103" y="1905"/>
                    </a:lnTo>
                    <a:lnTo>
                      <a:pt x="1056" y="1912"/>
                    </a:lnTo>
                    <a:lnTo>
                      <a:pt x="1007" y="1915"/>
                    </a:lnTo>
                    <a:lnTo>
                      <a:pt x="958" y="1916"/>
                    </a:lnTo>
                    <a:lnTo>
                      <a:pt x="908" y="1915"/>
                    </a:lnTo>
                    <a:lnTo>
                      <a:pt x="860" y="1912"/>
                    </a:lnTo>
                    <a:lnTo>
                      <a:pt x="812" y="1905"/>
                    </a:lnTo>
                    <a:lnTo>
                      <a:pt x="764" y="1897"/>
                    </a:lnTo>
                    <a:lnTo>
                      <a:pt x="718" y="1886"/>
                    </a:lnTo>
                    <a:lnTo>
                      <a:pt x="672" y="1873"/>
                    </a:lnTo>
                    <a:lnTo>
                      <a:pt x="628" y="1859"/>
                    </a:lnTo>
                    <a:lnTo>
                      <a:pt x="585" y="1841"/>
                    </a:lnTo>
                    <a:lnTo>
                      <a:pt x="543" y="1822"/>
                    </a:lnTo>
                    <a:lnTo>
                      <a:pt x="501" y="1801"/>
                    </a:lnTo>
                    <a:lnTo>
                      <a:pt x="461" y="1778"/>
                    </a:lnTo>
                    <a:lnTo>
                      <a:pt x="422" y="1753"/>
                    </a:lnTo>
                    <a:lnTo>
                      <a:pt x="384" y="1726"/>
                    </a:lnTo>
                    <a:lnTo>
                      <a:pt x="348" y="1698"/>
                    </a:lnTo>
                    <a:lnTo>
                      <a:pt x="314" y="1668"/>
                    </a:lnTo>
                    <a:lnTo>
                      <a:pt x="281" y="1636"/>
                    </a:lnTo>
                    <a:lnTo>
                      <a:pt x="249" y="1602"/>
                    </a:lnTo>
                    <a:lnTo>
                      <a:pt x="218" y="1568"/>
                    </a:lnTo>
                    <a:lnTo>
                      <a:pt x="190" y="1532"/>
                    </a:lnTo>
                    <a:lnTo>
                      <a:pt x="164" y="1494"/>
                    </a:lnTo>
                    <a:lnTo>
                      <a:pt x="138" y="1455"/>
                    </a:lnTo>
                    <a:lnTo>
                      <a:pt x="116" y="1414"/>
                    </a:lnTo>
                    <a:lnTo>
                      <a:pt x="94" y="1374"/>
                    </a:lnTo>
                    <a:lnTo>
                      <a:pt x="75" y="1331"/>
                    </a:lnTo>
                    <a:lnTo>
                      <a:pt x="58" y="1288"/>
                    </a:lnTo>
                    <a:lnTo>
                      <a:pt x="42" y="1243"/>
                    </a:lnTo>
                    <a:lnTo>
                      <a:pt x="30" y="1197"/>
                    </a:lnTo>
                    <a:lnTo>
                      <a:pt x="19" y="1151"/>
                    </a:lnTo>
                    <a:lnTo>
                      <a:pt x="10" y="1105"/>
                    </a:lnTo>
                    <a:lnTo>
                      <a:pt x="5" y="1056"/>
                    </a:lnTo>
                    <a:lnTo>
                      <a:pt x="1" y="1008"/>
                    </a:lnTo>
                    <a:lnTo>
                      <a:pt x="0" y="958"/>
                    </a:lnTo>
                    <a:lnTo>
                      <a:pt x="1" y="909"/>
                    </a:lnTo>
                    <a:lnTo>
                      <a:pt x="5" y="860"/>
                    </a:lnTo>
                    <a:lnTo>
                      <a:pt x="10" y="812"/>
                    </a:lnTo>
                    <a:lnTo>
                      <a:pt x="19" y="765"/>
                    </a:lnTo>
                    <a:lnTo>
                      <a:pt x="30" y="719"/>
                    </a:lnTo>
                    <a:lnTo>
                      <a:pt x="42" y="673"/>
                    </a:lnTo>
                    <a:lnTo>
                      <a:pt x="58" y="628"/>
                    </a:lnTo>
                    <a:lnTo>
                      <a:pt x="75" y="585"/>
                    </a:lnTo>
                    <a:lnTo>
                      <a:pt x="94" y="542"/>
                    </a:lnTo>
                    <a:lnTo>
                      <a:pt x="116" y="502"/>
                    </a:lnTo>
                    <a:lnTo>
                      <a:pt x="138" y="461"/>
                    </a:lnTo>
                    <a:lnTo>
                      <a:pt x="164" y="422"/>
                    </a:lnTo>
                    <a:lnTo>
                      <a:pt x="190" y="385"/>
                    </a:lnTo>
                    <a:lnTo>
                      <a:pt x="218" y="348"/>
                    </a:lnTo>
                    <a:lnTo>
                      <a:pt x="249" y="313"/>
                    </a:lnTo>
                    <a:lnTo>
                      <a:pt x="281" y="280"/>
                    </a:lnTo>
                    <a:lnTo>
                      <a:pt x="314" y="248"/>
                    </a:lnTo>
                    <a:lnTo>
                      <a:pt x="348" y="218"/>
                    </a:lnTo>
                    <a:lnTo>
                      <a:pt x="384" y="190"/>
                    </a:lnTo>
                    <a:lnTo>
                      <a:pt x="422" y="163"/>
                    </a:lnTo>
                    <a:lnTo>
                      <a:pt x="461" y="139"/>
                    </a:lnTo>
                    <a:lnTo>
                      <a:pt x="501" y="115"/>
                    </a:lnTo>
                    <a:lnTo>
                      <a:pt x="543" y="94"/>
                    </a:lnTo>
                    <a:lnTo>
                      <a:pt x="585" y="75"/>
                    </a:lnTo>
                    <a:lnTo>
                      <a:pt x="628" y="58"/>
                    </a:lnTo>
                    <a:lnTo>
                      <a:pt x="672" y="43"/>
                    </a:lnTo>
                    <a:lnTo>
                      <a:pt x="718" y="30"/>
                    </a:lnTo>
                    <a:lnTo>
                      <a:pt x="764" y="19"/>
                    </a:lnTo>
                    <a:lnTo>
                      <a:pt x="812" y="11"/>
                    </a:lnTo>
                    <a:lnTo>
                      <a:pt x="860" y="4"/>
                    </a:lnTo>
                    <a:lnTo>
                      <a:pt x="908" y="1"/>
                    </a:lnTo>
                    <a:lnTo>
                      <a:pt x="958" y="0"/>
                    </a:lnTo>
                    <a:lnTo>
                      <a:pt x="1007" y="1"/>
                    </a:lnTo>
                    <a:lnTo>
                      <a:pt x="1056" y="4"/>
                    </a:lnTo>
                    <a:lnTo>
                      <a:pt x="1103" y="11"/>
                    </a:lnTo>
                    <a:lnTo>
                      <a:pt x="1150" y="19"/>
                    </a:lnTo>
                    <a:lnTo>
                      <a:pt x="1197" y="30"/>
                    </a:lnTo>
                    <a:lnTo>
                      <a:pt x="1242" y="43"/>
                    </a:lnTo>
                    <a:lnTo>
                      <a:pt x="1287" y="58"/>
                    </a:lnTo>
                    <a:lnTo>
                      <a:pt x="1330" y="75"/>
                    </a:lnTo>
                    <a:lnTo>
                      <a:pt x="1373" y="94"/>
                    </a:lnTo>
                    <a:lnTo>
                      <a:pt x="1414" y="115"/>
                    </a:lnTo>
                    <a:lnTo>
                      <a:pt x="1454" y="139"/>
                    </a:lnTo>
                    <a:lnTo>
                      <a:pt x="1493" y="163"/>
                    </a:lnTo>
                    <a:lnTo>
                      <a:pt x="1530" y="190"/>
                    </a:lnTo>
                    <a:lnTo>
                      <a:pt x="1566" y="218"/>
                    </a:lnTo>
                    <a:lnTo>
                      <a:pt x="1602" y="248"/>
                    </a:lnTo>
                    <a:lnTo>
                      <a:pt x="1635" y="280"/>
                    </a:lnTo>
                    <a:lnTo>
                      <a:pt x="1666" y="313"/>
                    </a:lnTo>
                    <a:lnTo>
                      <a:pt x="1696" y="348"/>
                    </a:lnTo>
                    <a:lnTo>
                      <a:pt x="1725" y="385"/>
                    </a:lnTo>
                    <a:lnTo>
                      <a:pt x="1752" y="422"/>
                    </a:lnTo>
                    <a:lnTo>
                      <a:pt x="1776" y="461"/>
                    </a:lnTo>
                    <a:lnTo>
                      <a:pt x="1800" y="502"/>
                    </a:lnTo>
                    <a:lnTo>
                      <a:pt x="1821" y="542"/>
                    </a:lnTo>
                    <a:lnTo>
                      <a:pt x="1840" y="585"/>
                    </a:lnTo>
                    <a:lnTo>
                      <a:pt x="1857" y="628"/>
                    </a:lnTo>
                    <a:lnTo>
                      <a:pt x="1872" y="673"/>
                    </a:lnTo>
                    <a:lnTo>
                      <a:pt x="1885" y="719"/>
                    </a:lnTo>
                    <a:lnTo>
                      <a:pt x="1895" y="765"/>
                    </a:lnTo>
                    <a:lnTo>
                      <a:pt x="1904" y="812"/>
                    </a:lnTo>
                    <a:lnTo>
                      <a:pt x="1910" y="860"/>
                    </a:lnTo>
                    <a:lnTo>
                      <a:pt x="1913" y="909"/>
                    </a:lnTo>
                    <a:lnTo>
                      <a:pt x="1916" y="9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54">
                <a:extLst>
                  <a:ext uri="{FF2B5EF4-FFF2-40B4-BE49-F238E27FC236}">
                    <a16:creationId xmlns:a16="http://schemas.microsoft.com/office/drawing/2014/main" id="{D3E7E804-2DD0-AE45-B0F5-501DA9243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9612" y="6483825"/>
                <a:ext cx="162283" cy="15329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D2ADC329-6DA7-8746-8671-095DA67AE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99612" y="8016767"/>
                <a:ext cx="257156" cy="259651"/>
              </a:xfrm>
              <a:custGeom>
                <a:avLst/>
                <a:gdLst>
                  <a:gd name="T0" fmla="*/ 327 w 519"/>
                  <a:gd name="T1" fmla="*/ 0 h 519"/>
                  <a:gd name="T2" fmla="*/ 328 w 519"/>
                  <a:gd name="T3" fmla="*/ 20 h 519"/>
                  <a:gd name="T4" fmla="*/ 332 w 519"/>
                  <a:gd name="T5" fmla="*/ 38 h 519"/>
                  <a:gd name="T6" fmla="*/ 336 w 519"/>
                  <a:gd name="T7" fmla="*/ 57 h 519"/>
                  <a:gd name="T8" fmla="*/ 342 w 519"/>
                  <a:gd name="T9" fmla="*/ 74 h 519"/>
                  <a:gd name="T10" fmla="*/ 351 w 519"/>
                  <a:gd name="T11" fmla="*/ 91 h 519"/>
                  <a:gd name="T12" fmla="*/ 360 w 519"/>
                  <a:gd name="T13" fmla="*/ 107 h 519"/>
                  <a:gd name="T14" fmla="*/ 371 w 519"/>
                  <a:gd name="T15" fmla="*/ 122 h 519"/>
                  <a:gd name="T16" fmla="*/ 384 w 519"/>
                  <a:gd name="T17" fmla="*/ 135 h 519"/>
                  <a:gd name="T18" fmla="*/ 152 w 519"/>
                  <a:gd name="T19" fmla="*/ 367 h 519"/>
                  <a:gd name="T20" fmla="*/ 135 w 519"/>
                  <a:gd name="T21" fmla="*/ 349 h 519"/>
                  <a:gd name="T22" fmla="*/ 118 w 519"/>
                  <a:gd name="T23" fmla="*/ 331 h 519"/>
                  <a:gd name="T24" fmla="*/ 103 w 519"/>
                  <a:gd name="T25" fmla="*/ 311 h 519"/>
                  <a:gd name="T26" fmla="*/ 88 w 519"/>
                  <a:gd name="T27" fmla="*/ 290 h 519"/>
                  <a:gd name="T28" fmla="*/ 74 w 519"/>
                  <a:gd name="T29" fmla="*/ 269 h 519"/>
                  <a:gd name="T30" fmla="*/ 62 w 519"/>
                  <a:gd name="T31" fmla="*/ 248 h 519"/>
                  <a:gd name="T32" fmla="*/ 51 w 519"/>
                  <a:gd name="T33" fmla="*/ 226 h 519"/>
                  <a:gd name="T34" fmla="*/ 40 w 519"/>
                  <a:gd name="T35" fmla="*/ 202 h 519"/>
                  <a:gd name="T36" fmla="*/ 30 w 519"/>
                  <a:gd name="T37" fmla="*/ 179 h 519"/>
                  <a:gd name="T38" fmla="*/ 23 w 519"/>
                  <a:gd name="T39" fmla="*/ 154 h 519"/>
                  <a:gd name="T40" fmla="*/ 15 w 519"/>
                  <a:gd name="T41" fmla="*/ 130 h 519"/>
                  <a:gd name="T42" fmla="*/ 10 w 519"/>
                  <a:gd name="T43" fmla="*/ 105 h 519"/>
                  <a:gd name="T44" fmla="*/ 5 w 519"/>
                  <a:gd name="T45" fmla="*/ 80 h 519"/>
                  <a:gd name="T46" fmla="*/ 2 w 519"/>
                  <a:gd name="T47" fmla="*/ 53 h 519"/>
                  <a:gd name="T48" fmla="*/ 0 w 519"/>
                  <a:gd name="T49" fmla="*/ 26 h 519"/>
                  <a:gd name="T50" fmla="*/ 0 w 519"/>
                  <a:gd name="T51" fmla="*/ 0 h 519"/>
                  <a:gd name="T52" fmla="*/ 327 w 519"/>
                  <a:gd name="T53" fmla="*/ 0 h 519"/>
                  <a:gd name="T54" fmla="*/ 384 w 519"/>
                  <a:gd name="T55" fmla="*/ 135 h 519"/>
                  <a:gd name="T56" fmla="*/ 398 w 519"/>
                  <a:gd name="T57" fmla="*/ 148 h 519"/>
                  <a:gd name="T58" fmla="*/ 411 w 519"/>
                  <a:gd name="T59" fmla="*/ 158 h 519"/>
                  <a:gd name="T60" fmla="*/ 427 w 519"/>
                  <a:gd name="T61" fmla="*/ 168 h 519"/>
                  <a:gd name="T62" fmla="*/ 444 w 519"/>
                  <a:gd name="T63" fmla="*/ 177 h 519"/>
                  <a:gd name="T64" fmla="*/ 461 w 519"/>
                  <a:gd name="T65" fmla="*/ 183 h 519"/>
                  <a:gd name="T66" fmla="*/ 481 w 519"/>
                  <a:gd name="T67" fmla="*/ 187 h 519"/>
                  <a:gd name="T68" fmla="*/ 500 w 519"/>
                  <a:gd name="T69" fmla="*/ 190 h 519"/>
                  <a:gd name="T70" fmla="*/ 519 w 519"/>
                  <a:gd name="T71" fmla="*/ 191 h 519"/>
                  <a:gd name="T72" fmla="*/ 519 w 519"/>
                  <a:gd name="T73" fmla="*/ 519 h 519"/>
                  <a:gd name="T74" fmla="*/ 492 w 519"/>
                  <a:gd name="T75" fmla="*/ 519 h 519"/>
                  <a:gd name="T76" fmla="*/ 466 w 519"/>
                  <a:gd name="T77" fmla="*/ 517 h 519"/>
                  <a:gd name="T78" fmla="*/ 440 w 519"/>
                  <a:gd name="T79" fmla="*/ 514 h 519"/>
                  <a:gd name="T80" fmla="*/ 415 w 519"/>
                  <a:gd name="T81" fmla="*/ 509 h 519"/>
                  <a:gd name="T82" fmla="*/ 389 w 519"/>
                  <a:gd name="T83" fmla="*/ 503 h 519"/>
                  <a:gd name="T84" fmla="*/ 365 w 519"/>
                  <a:gd name="T85" fmla="*/ 496 h 519"/>
                  <a:gd name="T86" fmla="*/ 340 w 519"/>
                  <a:gd name="T87" fmla="*/ 489 h 519"/>
                  <a:gd name="T88" fmla="*/ 317 w 519"/>
                  <a:gd name="T89" fmla="*/ 479 h 519"/>
                  <a:gd name="T90" fmla="*/ 293 w 519"/>
                  <a:gd name="T91" fmla="*/ 468 h 519"/>
                  <a:gd name="T92" fmla="*/ 271 w 519"/>
                  <a:gd name="T93" fmla="*/ 457 h 519"/>
                  <a:gd name="T94" fmla="*/ 250 w 519"/>
                  <a:gd name="T95" fmla="*/ 445 h 519"/>
                  <a:gd name="T96" fmla="*/ 228 w 519"/>
                  <a:gd name="T97" fmla="*/ 431 h 519"/>
                  <a:gd name="T98" fmla="*/ 208 w 519"/>
                  <a:gd name="T99" fmla="*/ 416 h 519"/>
                  <a:gd name="T100" fmla="*/ 188 w 519"/>
                  <a:gd name="T101" fmla="*/ 401 h 519"/>
                  <a:gd name="T102" fmla="*/ 170 w 519"/>
                  <a:gd name="T103" fmla="*/ 385 h 519"/>
                  <a:gd name="T104" fmla="*/ 152 w 519"/>
                  <a:gd name="T105" fmla="*/ 367 h 519"/>
                  <a:gd name="T106" fmla="*/ 384 w 519"/>
                  <a:gd name="T107" fmla="*/ 13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9" h="519">
                    <a:moveTo>
                      <a:pt x="327" y="0"/>
                    </a:moveTo>
                    <a:lnTo>
                      <a:pt x="328" y="20"/>
                    </a:lnTo>
                    <a:lnTo>
                      <a:pt x="332" y="38"/>
                    </a:lnTo>
                    <a:lnTo>
                      <a:pt x="336" y="57"/>
                    </a:lnTo>
                    <a:lnTo>
                      <a:pt x="342" y="74"/>
                    </a:lnTo>
                    <a:lnTo>
                      <a:pt x="351" y="91"/>
                    </a:lnTo>
                    <a:lnTo>
                      <a:pt x="360" y="107"/>
                    </a:lnTo>
                    <a:lnTo>
                      <a:pt x="371" y="122"/>
                    </a:lnTo>
                    <a:lnTo>
                      <a:pt x="384" y="135"/>
                    </a:lnTo>
                    <a:lnTo>
                      <a:pt x="152" y="367"/>
                    </a:lnTo>
                    <a:lnTo>
                      <a:pt x="135" y="349"/>
                    </a:lnTo>
                    <a:lnTo>
                      <a:pt x="118" y="331"/>
                    </a:lnTo>
                    <a:lnTo>
                      <a:pt x="103" y="311"/>
                    </a:lnTo>
                    <a:lnTo>
                      <a:pt x="88" y="290"/>
                    </a:lnTo>
                    <a:lnTo>
                      <a:pt x="74" y="269"/>
                    </a:lnTo>
                    <a:lnTo>
                      <a:pt x="62" y="248"/>
                    </a:lnTo>
                    <a:lnTo>
                      <a:pt x="51" y="226"/>
                    </a:lnTo>
                    <a:lnTo>
                      <a:pt x="40" y="202"/>
                    </a:lnTo>
                    <a:lnTo>
                      <a:pt x="30" y="179"/>
                    </a:lnTo>
                    <a:lnTo>
                      <a:pt x="23" y="154"/>
                    </a:lnTo>
                    <a:lnTo>
                      <a:pt x="15" y="130"/>
                    </a:lnTo>
                    <a:lnTo>
                      <a:pt x="10" y="105"/>
                    </a:lnTo>
                    <a:lnTo>
                      <a:pt x="5" y="80"/>
                    </a:lnTo>
                    <a:lnTo>
                      <a:pt x="2" y="53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327" y="0"/>
                    </a:lnTo>
                    <a:close/>
                    <a:moveTo>
                      <a:pt x="384" y="135"/>
                    </a:moveTo>
                    <a:lnTo>
                      <a:pt x="398" y="148"/>
                    </a:lnTo>
                    <a:lnTo>
                      <a:pt x="411" y="158"/>
                    </a:lnTo>
                    <a:lnTo>
                      <a:pt x="427" y="168"/>
                    </a:lnTo>
                    <a:lnTo>
                      <a:pt x="444" y="177"/>
                    </a:lnTo>
                    <a:lnTo>
                      <a:pt x="461" y="183"/>
                    </a:lnTo>
                    <a:lnTo>
                      <a:pt x="481" y="187"/>
                    </a:lnTo>
                    <a:lnTo>
                      <a:pt x="500" y="190"/>
                    </a:lnTo>
                    <a:lnTo>
                      <a:pt x="519" y="191"/>
                    </a:lnTo>
                    <a:lnTo>
                      <a:pt x="519" y="519"/>
                    </a:lnTo>
                    <a:lnTo>
                      <a:pt x="492" y="519"/>
                    </a:lnTo>
                    <a:lnTo>
                      <a:pt x="466" y="517"/>
                    </a:lnTo>
                    <a:lnTo>
                      <a:pt x="440" y="514"/>
                    </a:lnTo>
                    <a:lnTo>
                      <a:pt x="415" y="509"/>
                    </a:lnTo>
                    <a:lnTo>
                      <a:pt x="389" y="503"/>
                    </a:lnTo>
                    <a:lnTo>
                      <a:pt x="365" y="496"/>
                    </a:lnTo>
                    <a:lnTo>
                      <a:pt x="340" y="489"/>
                    </a:lnTo>
                    <a:lnTo>
                      <a:pt x="317" y="479"/>
                    </a:lnTo>
                    <a:lnTo>
                      <a:pt x="293" y="468"/>
                    </a:lnTo>
                    <a:lnTo>
                      <a:pt x="271" y="457"/>
                    </a:lnTo>
                    <a:lnTo>
                      <a:pt x="250" y="445"/>
                    </a:lnTo>
                    <a:lnTo>
                      <a:pt x="228" y="431"/>
                    </a:lnTo>
                    <a:lnTo>
                      <a:pt x="208" y="416"/>
                    </a:lnTo>
                    <a:lnTo>
                      <a:pt x="188" y="401"/>
                    </a:lnTo>
                    <a:lnTo>
                      <a:pt x="170" y="385"/>
                    </a:lnTo>
                    <a:lnTo>
                      <a:pt x="152" y="367"/>
                    </a:lnTo>
                    <a:lnTo>
                      <a:pt x="384" y="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5ACD3926-2EE2-0B4F-B023-9F8742C118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56767" y="8111640"/>
                <a:ext cx="259651" cy="259651"/>
              </a:xfrm>
              <a:custGeom>
                <a:avLst/>
                <a:gdLst>
                  <a:gd name="T0" fmla="*/ 0 w 519"/>
                  <a:gd name="T1" fmla="*/ 0 h 520"/>
                  <a:gd name="T2" fmla="*/ 27 w 519"/>
                  <a:gd name="T3" fmla="*/ 1 h 520"/>
                  <a:gd name="T4" fmla="*/ 53 w 519"/>
                  <a:gd name="T5" fmla="*/ 3 h 520"/>
                  <a:gd name="T6" fmla="*/ 79 w 519"/>
                  <a:gd name="T7" fmla="*/ 7 h 520"/>
                  <a:gd name="T8" fmla="*/ 104 w 519"/>
                  <a:gd name="T9" fmla="*/ 11 h 520"/>
                  <a:gd name="T10" fmla="*/ 130 w 519"/>
                  <a:gd name="T11" fmla="*/ 16 h 520"/>
                  <a:gd name="T12" fmla="*/ 154 w 519"/>
                  <a:gd name="T13" fmla="*/ 24 h 520"/>
                  <a:gd name="T14" fmla="*/ 179 w 519"/>
                  <a:gd name="T15" fmla="*/ 32 h 520"/>
                  <a:gd name="T16" fmla="*/ 202 w 519"/>
                  <a:gd name="T17" fmla="*/ 41 h 520"/>
                  <a:gd name="T18" fmla="*/ 224 w 519"/>
                  <a:gd name="T19" fmla="*/ 52 h 520"/>
                  <a:gd name="T20" fmla="*/ 248 w 519"/>
                  <a:gd name="T21" fmla="*/ 63 h 520"/>
                  <a:gd name="T22" fmla="*/ 269 w 519"/>
                  <a:gd name="T23" fmla="*/ 76 h 520"/>
                  <a:gd name="T24" fmla="*/ 290 w 519"/>
                  <a:gd name="T25" fmla="*/ 89 h 520"/>
                  <a:gd name="T26" fmla="*/ 311 w 519"/>
                  <a:gd name="T27" fmla="*/ 104 h 520"/>
                  <a:gd name="T28" fmla="*/ 330 w 519"/>
                  <a:gd name="T29" fmla="*/ 119 h 520"/>
                  <a:gd name="T30" fmla="*/ 349 w 519"/>
                  <a:gd name="T31" fmla="*/ 136 h 520"/>
                  <a:gd name="T32" fmla="*/ 367 w 519"/>
                  <a:gd name="T33" fmla="*/ 153 h 520"/>
                  <a:gd name="T34" fmla="*/ 135 w 519"/>
                  <a:gd name="T35" fmla="*/ 385 h 520"/>
                  <a:gd name="T36" fmla="*/ 121 w 519"/>
                  <a:gd name="T37" fmla="*/ 372 h 520"/>
                  <a:gd name="T38" fmla="*/ 106 w 519"/>
                  <a:gd name="T39" fmla="*/ 361 h 520"/>
                  <a:gd name="T40" fmla="*/ 91 w 519"/>
                  <a:gd name="T41" fmla="*/ 352 h 520"/>
                  <a:gd name="T42" fmla="*/ 74 w 519"/>
                  <a:gd name="T43" fmla="*/ 344 h 520"/>
                  <a:gd name="T44" fmla="*/ 56 w 519"/>
                  <a:gd name="T45" fmla="*/ 337 h 520"/>
                  <a:gd name="T46" fmla="*/ 38 w 519"/>
                  <a:gd name="T47" fmla="*/ 333 h 520"/>
                  <a:gd name="T48" fmla="*/ 19 w 519"/>
                  <a:gd name="T49" fmla="*/ 330 h 520"/>
                  <a:gd name="T50" fmla="*/ 0 w 519"/>
                  <a:gd name="T51" fmla="*/ 328 h 520"/>
                  <a:gd name="T52" fmla="*/ 0 w 519"/>
                  <a:gd name="T53" fmla="*/ 0 h 520"/>
                  <a:gd name="T54" fmla="*/ 367 w 519"/>
                  <a:gd name="T55" fmla="*/ 153 h 520"/>
                  <a:gd name="T56" fmla="*/ 384 w 519"/>
                  <a:gd name="T57" fmla="*/ 171 h 520"/>
                  <a:gd name="T58" fmla="*/ 401 w 519"/>
                  <a:gd name="T59" fmla="*/ 190 h 520"/>
                  <a:gd name="T60" fmla="*/ 416 w 519"/>
                  <a:gd name="T61" fmla="*/ 209 h 520"/>
                  <a:gd name="T62" fmla="*/ 431 w 519"/>
                  <a:gd name="T63" fmla="*/ 229 h 520"/>
                  <a:gd name="T64" fmla="*/ 444 w 519"/>
                  <a:gd name="T65" fmla="*/ 251 h 520"/>
                  <a:gd name="T66" fmla="*/ 457 w 519"/>
                  <a:gd name="T67" fmla="*/ 272 h 520"/>
                  <a:gd name="T68" fmla="*/ 468 w 519"/>
                  <a:gd name="T69" fmla="*/ 294 h 520"/>
                  <a:gd name="T70" fmla="*/ 479 w 519"/>
                  <a:gd name="T71" fmla="*/ 318 h 520"/>
                  <a:gd name="T72" fmla="*/ 487 w 519"/>
                  <a:gd name="T73" fmla="*/ 341 h 520"/>
                  <a:gd name="T74" fmla="*/ 496 w 519"/>
                  <a:gd name="T75" fmla="*/ 366 h 520"/>
                  <a:gd name="T76" fmla="*/ 503 w 519"/>
                  <a:gd name="T77" fmla="*/ 390 h 520"/>
                  <a:gd name="T78" fmla="*/ 509 w 519"/>
                  <a:gd name="T79" fmla="*/ 416 h 520"/>
                  <a:gd name="T80" fmla="*/ 513 w 519"/>
                  <a:gd name="T81" fmla="*/ 441 h 520"/>
                  <a:gd name="T82" fmla="*/ 517 w 519"/>
                  <a:gd name="T83" fmla="*/ 467 h 520"/>
                  <a:gd name="T84" fmla="*/ 518 w 519"/>
                  <a:gd name="T85" fmla="*/ 494 h 520"/>
                  <a:gd name="T86" fmla="*/ 519 w 519"/>
                  <a:gd name="T87" fmla="*/ 520 h 520"/>
                  <a:gd name="T88" fmla="*/ 191 w 519"/>
                  <a:gd name="T89" fmla="*/ 520 h 520"/>
                  <a:gd name="T90" fmla="*/ 190 w 519"/>
                  <a:gd name="T91" fmla="*/ 501 h 520"/>
                  <a:gd name="T92" fmla="*/ 187 w 519"/>
                  <a:gd name="T93" fmla="*/ 482 h 520"/>
                  <a:gd name="T94" fmla="*/ 182 w 519"/>
                  <a:gd name="T95" fmla="*/ 464 h 520"/>
                  <a:gd name="T96" fmla="*/ 176 w 519"/>
                  <a:gd name="T97" fmla="*/ 446 h 520"/>
                  <a:gd name="T98" fmla="*/ 168 w 519"/>
                  <a:gd name="T99" fmla="*/ 429 h 520"/>
                  <a:gd name="T100" fmla="*/ 158 w 519"/>
                  <a:gd name="T101" fmla="*/ 414 h 520"/>
                  <a:gd name="T102" fmla="*/ 148 w 519"/>
                  <a:gd name="T103" fmla="*/ 399 h 520"/>
                  <a:gd name="T104" fmla="*/ 135 w 519"/>
                  <a:gd name="T105" fmla="*/ 385 h 520"/>
                  <a:gd name="T106" fmla="*/ 367 w 519"/>
                  <a:gd name="T107" fmla="*/ 153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9" h="520">
                    <a:moveTo>
                      <a:pt x="0" y="0"/>
                    </a:moveTo>
                    <a:lnTo>
                      <a:pt x="27" y="1"/>
                    </a:lnTo>
                    <a:lnTo>
                      <a:pt x="53" y="3"/>
                    </a:lnTo>
                    <a:lnTo>
                      <a:pt x="79" y="7"/>
                    </a:lnTo>
                    <a:lnTo>
                      <a:pt x="104" y="11"/>
                    </a:lnTo>
                    <a:lnTo>
                      <a:pt x="130" y="16"/>
                    </a:lnTo>
                    <a:lnTo>
                      <a:pt x="154" y="24"/>
                    </a:lnTo>
                    <a:lnTo>
                      <a:pt x="179" y="32"/>
                    </a:lnTo>
                    <a:lnTo>
                      <a:pt x="202" y="41"/>
                    </a:lnTo>
                    <a:lnTo>
                      <a:pt x="224" y="52"/>
                    </a:lnTo>
                    <a:lnTo>
                      <a:pt x="248" y="63"/>
                    </a:lnTo>
                    <a:lnTo>
                      <a:pt x="269" y="76"/>
                    </a:lnTo>
                    <a:lnTo>
                      <a:pt x="290" y="89"/>
                    </a:lnTo>
                    <a:lnTo>
                      <a:pt x="311" y="104"/>
                    </a:lnTo>
                    <a:lnTo>
                      <a:pt x="330" y="119"/>
                    </a:lnTo>
                    <a:lnTo>
                      <a:pt x="349" y="136"/>
                    </a:lnTo>
                    <a:lnTo>
                      <a:pt x="367" y="153"/>
                    </a:lnTo>
                    <a:lnTo>
                      <a:pt x="135" y="385"/>
                    </a:lnTo>
                    <a:lnTo>
                      <a:pt x="121" y="372"/>
                    </a:lnTo>
                    <a:lnTo>
                      <a:pt x="106" y="361"/>
                    </a:lnTo>
                    <a:lnTo>
                      <a:pt x="91" y="352"/>
                    </a:lnTo>
                    <a:lnTo>
                      <a:pt x="74" y="344"/>
                    </a:lnTo>
                    <a:lnTo>
                      <a:pt x="56" y="337"/>
                    </a:lnTo>
                    <a:lnTo>
                      <a:pt x="38" y="333"/>
                    </a:lnTo>
                    <a:lnTo>
                      <a:pt x="19" y="330"/>
                    </a:lnTo>
                    <a:lnTo>
                      <a:pt x="0" y="328"/>
                    </a:lnTo>
                    <a:lnTo>
                      <a:pt x="0" y="0"/>
                    </a:lnTo>
                    <a:close/>
                    <a:moveTo>
                      <a:pt x="367" y="153"/>
                    </a:moveTo>
                    <a:lnTo>
                      <a:pt x="384" y="171"/>
                    </a:lnTo>
                    <a:lnTo>
                      <a:pt x="401" y="190"/>
                    </a:lnTo>
                    <a:lnTo>
                      <a:pt x="416" y="209"/>
                    </a:lnTo>
                    <a:lnTo>
                      <a:pt x="431" y="229"/>
                    </a:lnTo>
                    <a:lnTo>
                      <a:pt x="444" y="251"/>
                    </a:lnTo>
                    <a:lnTo>
                      <a:pt x="457" y="272"/>
                    </a:lnTo>
                    <a:lnTo>
                      <a:pt x="468" y="294"/>
                    </a:lnTo>
                    <a:lnTo>
                      <a:pt x="479" y="318"/>
                    </a:lnTo>
                    <a:lnTo>
                      <a:pt x="487" y="341"/>
                    </a:lnTo>
                    <a:lnTo>
                      <a:pt x="496" y="366"/>
                    </a:lnTo>
                    <a:lnTo>
                      <a:pt x="503" y="390"/>
                    </a:lnTo>
                    <a:lnTo>
                      <a:pt x="509" y="416"/>
                    </a:lnTo>
                    <a:lnTo>
                      <a:pt x="513" y="441"/>
                    </a:lnTo>
                    <a:lnTo>
                      <a:pt x="517" y="467"/>
                    </a:lnTo>
                    <a:lnTo>
                      <a:pt x="518" y="494"/>
                    </a:lnTo>
                    <a:lnTo>
                      <a:pt x="519" y="520"/>
                    </a:lnTo>
                    <a:lnTo>
                      <a:pt x="191" y="520"/>
                    </a:lnTo>
                    <a:lnTo>
                      <a:pt x="190" y="501"/>
                    </a:lnTo>
                    <a:lnTo>
                      <a:pt x="187" y="482"/>
                    </a:lnTo>
                    <a:lnTo>
                      <a:pt x="182" y="464"/>
                    </a:lnTo>
                    <a:lnTo>
                      <a:pt x="176" y="446"/>
                    </a:lnTo>
                    <a:lnTo>
                      <a:pt x="168" y="429"/>
                    </a:lnTo>
                    <a:lnTo>
                      <a:pt x="158" y="414"/>
                    </a:lnTo>
                    <a:lnTo>
                      <a:pt x="148" y="399"/>
                    </a:lnTo>
                    <a:lnTo>
                      <a:pt x="135" y="385"/>
                    </a:lnTo>
                    <a:lnTo>
                      <a:pt x="3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Rectangle 57">
                <a:extLst>
                  <a:ext uri="{FF2B5EF4-FFF2-40B4-BE49-F238E27FC236}">
                    <a16:creationId xmlns:a16="http://schemas.microsoft.com/office/drawing/2014/main" id="{D5D16BEC-A0FA-054D-B7C6-1123DFB15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4136" y="8371291"/>
                <a:ext cx="162283" cy="26015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1735C0-807C-8B48-9F34-035AA1C80787}"/>
                </a:ext>
              </a:extLst>
            </p:cNvPr>
            <p:cNvGrpSpPr/>
            <p:nvPr/>
          </p:nvGrpSpPr>
          <p:grpSpPr>
            <a:xfrm flipH="1">
              <a:off x="5766864" y="8336338"/>
              <a:ext cx="2034769" cy="2636460"/>
              <a:chOff x="3558376" y="8336338"/>
              <a:chExt cx="2034769" cy="2636460"/>
            </a:xfr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id="{609319BE-DF28-5147-ACBE-52BE01604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376" y="8336338"/>
                <a:ext cx="696566" cy="696566"/>
              </a:xfrm>
              <a:custGeom>
                <a:avLst/>
                <a:gdLst>
                  <a:gd name="T0" fmla="*/ 1392 w 1396"/>
                  <a:gd name="T1" fmla="*/ 769 h 1396"/>
                  <a:gd name="T2" fmla="*/ 1374 w 1396"/>
                  <a:gd name="T3" fmla="*/ 872 h 1396"/>
                  <a:gd name="T4" fmla="*/ 1341 w 1396"/>
                  <a:gd name="T5" fmla="*/ 969 h 1396"/>
                  <a:gd name="T6" fmla="*/ 1295 w 1396"/>
                  <a:gd name="T7" fmla="*/ 1059 h 1396"/>
                  <a:gd name="T8" fmla="*/ 1236 w 1396"/>
                  <a:gd name="T9" fmla="*/ 1141 h 1396"/>
                  <a:gd name="T10" fmla="*/ 1167 w 1396"/>
                  <a:gd name="T11" fmla="*/ 1214 h 1396"/>
                  <a:gd name="T12" fmla="*/ 1088 w 1396"/>
                  <a:gd name="T13" fmla="*/ 1277 h 1396"/>
                  <a:gd name="T14" fmla="*/ 1000 w 1396"/>
                  <a:gd name="T15" fmla="*/ 1327 h 1396"/>
                  <a:gd name="T16" fmla="*/ 905 w 1396"/>
                  <a:gd name="T17" fmla="*/ 1364 h 1396"/>
                  <a:gd name="T18" fmla="*/ 804 w 1396"/>
                  <a:gd name="T19" fmla="*/ 1387 h 1396"/>
                  <a:gd name="T20" fmla="*/ 698 w 1396"/>
                  <a:gd name="T21" fmla="*/ 1396 h 1396"/>
                  <a:gd name="T22" fmla="*/ 591 w 1396"/>
                  <a:gd name="T23" fmla="*/ 1387 h 1396"/>
                  <a:gd name="T24" fmla="*/ 490 w 1396"/>
                  <a:gd name="T25" fmla="*/ 1364 h 1396"/>
                  <a:gd name="T26" fmla="*/ 396 w 1396"/>
                  <a:gd name="T27" fmla="*/ 1327 h 1396"/>
                  <a:gd name="T28" fmla="*/ 308 w 1396"/>
                  <a:gd name="T29" fmla="*/ 1277 h 1396"/>
                  <a:gd name="T30" fmla="*/ 228 w 1396"/>
                  <a:gd name="T31" fmla="*/ 1214 h 1396"/>
                  <a:gd name="T32" fmla="*/ 159 w 1396"/>
                  <a:gd name="T33" fmla="*/ 1141 h 1396"/>
                  <a:gd name="T34" fmla="*/ 101 w 1396"/>
                  <a:gd name="T35" fmla="*/ 1059 h 1396"/>
                  <a:gd name="T36" fmla="*/ 55 w 1396"/>
                  <a:gd name="T37" fmla="*/ 969 h 1396"/>
                  <a:gd name="T38" fmla="*/ 22 w 1396"/>
                  <a:gd name="T39" fmla="*/ 872 h 1396"/>
                  <a:gd name="T40" fmla="*/ 4 w 1396"/>
                  <a:gd name="T41" fmla="*/ 769 h 1396"/>
                  <a:gd name="T42" fmla="*/ 1 w 1396"/>
                  <a:gd name="T43" fmla="*/ 662 h 1396"/>
                  <a:gd name="T44" fmla="*/ 14 w 1396"/>
                  <a:gd name="T45" fmla="*/ 557 h 1396"/>
                  <a:gd name="T46" fmla="*/ 42 w 1396"/>
                  <a:gd name="T47" fmla="*/ 458 h 1396"/>
                  <a:gd name="T48" fmla="*/ 85 w 1396"/>
                  <a:gd name="T49" fmla="*/ 365 h 1396"/>
                  <a:gd name="T50" fmla="*/ 139 w 1396"/>
                  <a:gd name="T51" fmla="*/ 280 h 1396"/>
                  <a:gd name="T52" fmla="*/ 204 w 1396"/>
                  <a:gd name="T53" fmla="*/ 204 h 1396"/>
                  <a:gd name="T54" fmla="*/ 281 w 1396"/>
                  <a:gd name="T55" fmla="*/ 138 h 1396"/>
                  <a:gd name="T56" fmla="*/ 366 w 1396"/>
                  <a:gd name="T57" fmla="*/ 84 h 1396"/>
                  <a:gd name="T58" fmla="*/ 458 w 1396"/>
                  <a:gd name="T59" fmla="*/ 41 h 1396"/>
                  <a:gd name="T60" fmla="*/ 557 w 1396"/>
                  <a:gd name="T61" fmla="*/ 13 h 1396"/>
                  <a:gd name="T62" fmla="*/ 662 w 1396"/>
                  <a:gd name="T63" fmla="*/ 1 h 1396"/>
                  <a:gd name="T64" fmla="*/ 769 w 1396"/>
                  <a:gd name="T65" fmla="*/ 3 h 1396"/>
                  <a:gd name="T66" fmla="*/ 872 w 1396"/>
                  <a:gd name="T67" fmla="*/ 21 h 1396"/>
                  <a:gd name="T68" fmla="*/ 969 w 1396"/>
                  <a:gd name="T69" fmla="*/ 54 h 1396"/>
                  <a:gd name="T70" fmla="*/ 1060 w 1396"/>
                  <a:gd name="T71" fmla="*/ 101 h 1396"/>
                  <a:gd name="T72" fmla="*/ 1142 w 1396"/>
                  <a:gd name="T73" fmla="*/ 158 h 1396"/>
                  <a:gd name="T74" fmla="*/ 1214 w 1396"/>
                  <a:gd name="T75" fmla="*/ 228 h 1396"/>
                  <a:gd name="T76" fmla="*/ 1277 w 1396"/>
                  <a:gd name="T77" fmla="*/ 307 h 1396"/>
                  <a:gd name="T78" fmla="*/ 1327 w 1396"/>
                  <a:gd name="T79" fmla="*/ 395 h 1396"/>
                  <a:gd name="T80" fmla="*/ 1364 w 1396"/>
                  <a:gd name="T81" fmla="*/ 490 h 1396"/>
                  <a:gd name="T82" fmla="*/ 1387 w 1396"/>
                  <a:gd name="T83" fmla="*/ 591 h 1396"/>
                  <a:gd name="T84" fmla="*/ 1396 w 1396"/>
                  <a:gd name="T85" fmla="*/ 697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96" h="1396">
                    <a:moveTo>
                      <a:pt x="1396" y="697"/>
                    </a:moveTo>
                    <a:lnTo>
                      <a:pt x="1395" y="733"/>
                    </a:lnTo>
                    <a:lnTo>
                      <a:pt x="1392" y="769"/>
                    </a:lnTo>
                    <a:lnTo>
                      <a:pt x="1387" y="804"/>
                    </a:lnTo>
                    <a:lnTo>
                      <a:pt x="1381" y="838"/>
                    </a:lnTo>
                    <a:lnTo>
                      <a:pt x="1374" y="872"/>
                    </a:lnTo>
                    <a:lnTo>
                      <a:pt x="1364" y="905"/>
                    </a:lnTo>
                    <a:lnTo>
                      <a:pt x="1353" y="938"/>
                    </a:lnTo>
                    <a:lnTo>
                      <a:pt x="1341" y="969"/>
                    </a:lnTo>
                    <a:lnTo>
                      <a:pt x="1327" y="1000"/>
                    </a:lnTo>
                    <a:lnTo>
                      <a:pt x="1311" y="1031"/>
                    </a:lnTo>
                    <a:lnTo>
                      <a:pt x="1295" y="1059"/>
                    </a:lnTo>
                    <a:lnTo>
                      <a:pt x="1277" y="1088"/>
                    </a:lnTo>
                    <a:lnTo>
                      <a:pt x="1257" y="1115"/>
                    </a:lnTo>
                    <a:lnTo>
                      <a:pt x="1236" y="1141"/>
                    </a:lnTo>
                    <a:lnTo>
                      <a:pt x="1214" y="1167"/>
                    </a:lnTo>
                    <a:lnTo>
                      <a:pt x="1192" y="1191"/>
                    </a:lnTo>
                    <a:lnTo>
                      <a:pt x="1167" y="1214"/>
                    </a:lnTo>
                    <a:lnTo>
                      <a:pt x="1142" y="1236"/>
                    </a:lnTo>
                    <a:lnTo>
                      <a:pt x="1115" y="1257"/>
                    </a:lnTo>
                    <a:lnTo>
                      <a:pt x="1088" y="1277"/>
                    </a:lnTo>
                    <a:lnTo>
                      <a:pt x="1060" y="1295"/>
                    </a:lnTo>
                    <a:lnTo>
                      <a:pt x="1031" y="1312"/>
                    </a:lnTo>
                    <a:lnTo>
                      <a:pt x="1000" y="1327"/>
                    </a:lnTo>
                    <a:lnTo>
                      <a:pt x="969" y="1340"/>
                    </a:lnTo>
                    <a:lnTo>
                      <a:pt x="937" y="1353"/>
                    </a:lnTo>
                    <a:lnTo>
                      <a:pt x="905" y="1364"/>
                    </a:lnTo>
                    <a:lnTo>
                      <a:pt x="872" y="1373"/>
                    </a:lnTo>
                    <a:lnTo>
                      <a:pt x="838" y="1381"/>
                    </a:lnTo>
                    <a:lnTo>
                      <a:pt x="804" y="1387"/>
                    </a:lnTo>
                    <a:lnTo>
                      <a:pt x="769" y="1392"/>
                    </a:lnTo>
                    <a:lnTo>
                      <a:pt x="734" y="1395"/>
                    </a:lnTo>
                    <a:lnTo>
                      <a:pt x="698" y="1396"/>
                    </a:lnTo>
                    <a:lnTo>
                      <a:pt x="662" y="1395"/>
                    </a:lnTo>
                    <a:lnTo>
                      <a:pt x="626" y="1392"/>
                    </a:lnTo>
                    <a:lnTo>
                      <a:pt x="591" y="1387"/>
                    </a:lnTo>
                    <a:lnTo>
                      <a:pt x="557" y="1381"/>
                    </a:lnTo>
                    <a:lnTo>
                      <a:pt x="523" y="1373"/>
                    </a:lnTo>
                    <a:lnTo>
                      <a:pt x="490" y="1364"/>
                    </a:lnTo>
                    <a:lnTo>
                      <a:pt x="458" y="1353"/>
                    </a:lnTo>
                    <a:lnTo>
                      <a:pt x="426" y="1340"/>
                    </a:lnTo>
                    <a:lnTo>
                      <a:pt x="396" y="1327"/>
                    </a:lnTo>
                    <a:lnTo>
                      <a:pt x="366" y="1312"/>
                    </a:lnTo>
                    <a:lnTo>
                      <a:pt x="336" y="1295"/>
                    </a:lnTo>
                    <a:lnTo>
                      <a:pt x="308" y="1277"/>
                    </a:lnTo>
                    <a:lnTo>
                      <a:pt x="281" y="1257"/>
                    </a:lnTo>
                    <a:lnTo>
                      <a:pt x="254" y="1236"/>
                    </a:lnTo>
                    <a:lnTo>
                      <a:pt x="228" y="1214"/>
                    </a:lnTo>
                    <a:lnTo>
                      <a:pt x="204" y="1191"/>
                    </a:lnTo>
                    <a:lnTo>
                      <a:pt x="182" y="1167"/>
                    </a:lnTo>
                    <a:lnTo>
                      <a:pt x="159" y="1141"/>
                    </a:lnTo>
                    <a:lnTo>
                      <a:pt x="139" y="1115"/>
                    </a:lnTo>
                    <a:lnTo>
                      <a:pt x="119" y="1088"/>
                    </a:lnTo>
                    <a:lnTo>
                      <a:pt x="101" y="1059"/>
                    </a:lnTo>
                    <a:lnTo>
                      <a:pt x="85" y="1031"/>
                    </a:lnTo>
                    <a:lnTo>
                      <a:pt x="69" y="1000"/>
                    </a:lnTo>
                    <a:lnTo>
                      <a:pt x="55" y="969"/>
                    </a:lnTo>
                    <a:lnTo>
                      <a:pt x="42" y="938"/>
                    </a:lnTo>
                    <a:lnTo>
                      <a:pt x="32" y="905"/>
                    </a:lnTo>
                    <a:lnTo>
                      <a:pt x="22" y="872"/>
                    </a:lnTo>
                    <a:lnTo>
                      <a:pt x="14" y="838"/>
                    </a:lnTo>
                    <a:lnTo>
                      <a:pt x="8" y="804"/>
                    </a:lnTo>
                    <a:lnTo>
                      <a:pt x="4" y="769"/>
                    </a:lnTo>
                    <a:lnTo>
                      <a:pt x="1" y="733"/>
                    </a:lnTo>
                    <a:lnTo>
                      <a:pt x="0" y="697"/>
                    </a:lnTo>
                    <a:lnTo>
                      <a:pt x="1" y="662"/>
                    </a:lnTo>
                    <a:lnTo>
                      <a:pt x="4" y="626"/>
                    </a:lnTo>
                    <a:lnTo>
                      <a:pt x="8" y="591"/>
                    </a:lnTo>
                    <a:lnTo>
                      <a:pt x="14" y="557"/>
                    </a:lnTo>
                    <a:lnTo>
                      <a:pt x="22" y="523"/>
                    </a:lnTo>
                    <a:lnTo>
                      <a:pt x="32" y="490"/>
                    </a:lnTo>
                    <a:lnTo>
                      <a:pt x="42" y="458"/>
                    </a:lnTo>
                    <a:lnTo>
                      <a:pt x="55" y="426"/>
                    </a:lnTo>
                    <a:lnTo>
                      <a:pt x="69" y="395"/>
                    </a:lnTo>
                    <a:lnTo>
                      <a:pt x="85" y="365"/>
                    </a:lnTo>
                    <a:lnTo>
                      <a:pt x="101" y="335"/>
                    </a:lnTo>
                    <a:lnTo>
                      <a:pt x="119" y="307"/>
                    </a:lnTo>
                    <a:lnTo>
                      <a:pt x="139" y="280"/>
                    </a:lnTo>
                    <a:lnTo>
                      <a:pt x="159" y="253"/>
                    </a:lnTo>
                    <a:lnTo>
                      <a:pt x="182" y="228"/>
                    </a:lnTo>
                    <a:lnTo>
                      <a:pt x="204" y="204"/>
                    </a:lnTo>
                    <a:lnTo>
                      <a:pt x="228" y="181"/>
                    </a:lnTo>
                    <a:lnTo>
                      <a:pt x="254" y="158"/>
                    </a:lnTo>
                    <a:lnTo>
                      <a:pt x="281" y="138"/>
                    </a:lnTo>
                    <a:lnTo>
                      <a:pt x="308" y="119"/>
                    </a:lnTo>
                    <a:lnTo>
                      <a:pt x="336" y="101"/>
                    </a:lnTo>
                    <a:lnTo>
                      <a:pt x="366" y="84"/>
                    </a:lnTo>
                    <a:lnTo>
                      <a:pt x="396" y="68"/>
                    </a:lnTo>
                    <a:lnTo>
                      <a:pt x="426" y="54"/>
                    </a:lnTo>
                    <a:lnTo>
                      <a:pt x="458" y="41"/>
                    </a:lnTo>
                    <a:lnTo>
                      <a:pt x="490" y="30"/>
                    </a:lnTo>
                    <a:lnTo>
                      <a:pt x="523" y="21"/>
                    </a:lnTo>
                    <a:lnTo>
                      <a:pt x="557" y="13"/>
                    </a:lnTo>
                    <a:lnTo>
                      <a:pt x="591" y="7"/>
                    </a:lnTo>
                    <a:lnTo>
                      <a:pt x="626" y="3"/>
                    </a:lnTo>
                    <a:lnTo>
                      <a:pt x="662" y="1"/>
                    </a:lnTo>
                    <a:lnTo>
                      <a:pt x="698" y="0"/>
                    </a:lnTo>
                    <a:lnTo>
                      <a:pt x="734" y="1"/>
                    </a:lnTo>
                    <a:lnTo>
                      <a:pt x="769" y="3"/>
                    </a:lnTo>
                    <a:lnTo>
                      <a:pt x="804" y="7"/>
                    </a:lnTo>
                    <a:lnTo>
                      <a:pt x="838" y="13"/>
                    </a:lnTo>
                    <a:lnTo>
                      <a:pt x="872" y="21"/>
                    </a:lnTo>
                    <a:lnTo>
                      <a:pt x="905" y="30"/>
                    </a:lnTo>
                    <a:lnTo>
                      <a:pt x="937" y="41"/>
                    </a:lnTo>
                    <a:lnTo>
                      <a:pt x="969" y="54"/>
                    </a:lnTo>
                    <a:lnTo>
                      <a:pt x="1000" y="68"/>
                    </a:lnTo>
                    <a:lnTo>
                      <a:pt x="1031" y="84"/>
                    </a:lnTo>
                    <a:lnTo>
                      <a:pt x="1060" y="101"/>
                    </a:lnTo>
                    <a:lnTo>
                      <a:pt x="1088" y="119"/>
                    </a:lnTo>
                    <a:lnTo>
                      <a:pt x="1115" y="138"/>
                    </a:lnTo>
                    <a:lnTo>
                      <a:pt x="1142" y="158"/>
                    </a:lnTo>
                    <a:lnTo>
                      <a:pt x="1167" y="181"/>
                    </a:lnTo>
                    <a:lnTo>
                      <a:pt x="1192" y="204"/>
                    </a:lnTo>
                    <a:lnTo>
                      <a:pt x="1214" y="228"/>
                    </a:lnTo>
                    <a:lnTo>
                      <a:pt x="1236" y="253"/>
                    </a:lnTo>
                    <a:lnTo>
                      <a:pt x="1257" y="280"/>
                    </a:lnTo>
                    <a:lnTo>
                      <a:pt x="1277" y="307"/>
                    </a:lnTo>
                    <a:lnTo>
                      <a:pt x="1295" y="335"/>
                    </a:lnTo>
                    <a:lnTo>
                      <a:pt x="1311" y="365"/>
                    </a:lnTo>
                    <a:lnTo>
                      <a:pt x="1327" y="395"/>
                    </a:lnTo>
                    <a:lnTo>
                      <a:pt x="1341" y="426"/>
                    </a:lnTo>
                    <a:lnTo>
                      <a:pt x="1353" y="458"/>
                    </a:lnTo>
                    <a:lnTo>
                      <a:pt x="1364" y="490"/>
                    </a:lnTo>
                    <a:lnTo>
                      <a:pt x="1374" y="523"/>
                    </a:lnTo>
                    <a:lnTo>
                      <a:pt x="1381" y="557"/>
                    </a:lnTo>
                    <a:lnTo>
                      <a:pt x="1387" y="591"/>
                    </a:lnTo>
                    <a:lnTo>
                      <a:pt x="1392" y="626"/>
                    </a:lnTo>
                    <a:lnTo>
                      <a:pt x="1395" y="662"/>
                    </a:lnTo>
                    <a:lnTo>
                      <a:pt x="1396" y="6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73">
                <a:extLst>
                  <a:ext uri="{FF2B5EF4-FFF2-40B4-BE49-F238E27FC236}">
                    <a16:creationId xmlns:a16="http://schemas.microsoft.com/office/drawing/2014/main" id="{A5AEA61B-6920-E840-B1ED-A826AEF47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2927" y="8997950"/>
                <a:ext cx="27464" cy="20222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4">
                <a:extLst>
                  <a:ext uri="{FF2B5EF4-FFF2-40B4-BE49-F238E27FC236}">
                    <a16:creationId xmlns:a16="http://schemas.microsoft.com/office/drawing/2014/main" id="{3659EB84-FB22-F542-A0EA-FD12379996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2927" y="9200178"/>
                <a:ext cx="254658" cy="254658"/>
              </a:xfrm>
              <a:custGeom>
                <a:avLst/>
                <a:gdLst>
                  <a:gd name="T0" fmla="*/ 55 w 510"/>
                  <a:gd name="T1" fmla="*/ 2 h 509"/>
                  <a:gd name="T2" fmla="*/ 0 w 510"/>
                  <a:gd name="T3" fmla="*/ 0 h 509"/>
                  <a:gd name="T4" fmla="*/ 0 w 510"/>
                  <a:gd name="T5" fmla="*/ 2 h 509"/>
                  <a:gd name="T6" fmla="*/ 28 w 510"/>
                  <a:gd name="T7" fmla="*/ 2 h 509"/>
                  <a:gd name="T8" fmla="*/ 55 w 510"/>
                  <a:gd name="T9" fmla="*/ 2 h 509"/>
                  <a:gd name="T10" fmla="*/ 58 w 510"/>
                  <a:gd name="T11" fmla="*/ 48 h 509"/>
                  <a:gd name="T12" fmla="*/ 65 w 510"/>
                  <a:gd name="T13" fmla="*/ 94 h 509"/>
                  <a:gd name="T14" fmla="*/ 76 w 510"/>
                  <a:gd name="T15" fmla="*/ 137 h 509"/>
                  <a:gd name="T16" fmla="*/ 92 w 510"/>
                  <a:gd name="T17" fmla="*/ 178 h 509"/>
                  <a:gd name="T18" fmla="*/ 111 w 510"/>
                  <a:gd name="T19" fmla="*/ 218 h 509"/>
                  <a:gd name="T20" fmla="*/ 133 w 510"/>
                  <a:gd name="T21" fmla="*/ 255 h 509"/>
                  <a:gd name="T22" fmla="*/ 160 w 510"/>
                  <a:gd name="T23" fmla="*/ 290 h 509"/>
                  <a:gd name="T24" fmla="*/ 189 w 510"/>
                  <a:gd name="T25" fmla="*/ 322 h 509"/>
                  <a:gd name="T26" fmla="*/ 133 w 510"/>
                  <a:gd name="T27" fmla="*/ 343 h 509"/>
                  <a:gd name="T28" fmla="*/ 102 w 510"/>
                  <a:gd name="T29" fmla="*/ 306 h 509"/>
                  <a:gd name="T30" fmla="*/ 75 w 510"/>
                  <a:gd name="T31" fmla="*/ 266 h 509"/>
                  <a:gd name="T32" fmla="*/ 51 w 510"/>
                  <a:gd name="T33" fmla="*/ 222 h 509"/>
                  <a:gd name="T34" fmla="*/ 32 w 510"/>
                  <a:gd name="T35" fmla="*/ 177 h 509"/>
                  <a:gd name="T36" fmla="*/ 17 w 510"/>
                  <a:gd name="T37" fmla="*/ 129 h 509"/>
                  <a:gd name="T38" fmla="*/ 7 w 510"/>
                  <a:gd name="T39" fmla="*/ 80 h 509"/>
                  <a:gd name="T40" fmla="*/ 1 w 510"/>
                  <a:gd name="T41" fmla="*/ 29 h 509"/>
                  <a:gd name="T42" fmla="*/ 55 w 510"/>
                  <a:gd name="T43" fmla="*/ 2 h 509"/>
                  <a:gd name="T44" fmla="*/ 204 w 510"/>
                  <a:gd name="T45" fmla="*/ 337 h 509"/>
                  <a:gd name="T46" fmla="*/ 237 w 510"/>
                  <a:gd name="T47" fmla="*/ 365 h 509"/>
                  <a:gd name="T48" fmla="*/ 274 w 510"/>
                  <a:gd name="T49" fmla="*/ 389 h 509"/>
                  <a:gd name="T50" fmla="*/ 312 w 510"/>
                  <a:gd name="T51" fmla="*/ 409 h 509"/>
                  <a:gd name="T52" fmla="*/ 352 w 510"/>
                  <a:gd name="T53" fmla="*/ 426 h 509"/>
                  <a:gd name="T54" fmla="*/ 395 w 510"/>
                  <a:gd name="T55" fmla="*/ 440 h 509"/>
                  <a:gd name="T56" fmla="*/ 440 w 510"/>
                  <a:gd name="T57" fmla="*/ 449 h 509"/>
                  <a:gd name="T58" fmla="*/ 485 w 510"/>
                  <a:gd name="T59" fmla="*/ 454 h 509"/>
                  <a:gd name="T60" fmla="*/ 509 w 510"/>
                  <a:gd name="T61" fmla="*/ 509 h 509"/>
                  <a:gd name="T62" fmla="*/ 457 w 510"/>
                  <a:gd name="T63" fmla="*/ 506 h 509"/>
                  <a:gd name="T64" fmla="*/ 407 w 510"/>
                  <a:gd name="T65" fmla="*/ 499 h 509"/>
                  <a:gd name="T66" fmla="*/ 358 w 510"/>
                  <a:gd name="T67" fmla="*/ 486 h 509"/>
                  <a:gd name="T68" fmla="*/ 311 w 510"/>
                  <a:gd name="T69" fmla="*/ 469 h 509"/>
                  <a:gd name="T70" fmla="*/ 267 w 510"/>
                  <a:gd name="T71" fmla="*/ 448 h 509"/>
                  <a:gd name="T72" fmla="*/ 225 w 510"/>
                  <a:gd name="T73" fmla="*/ 422 h 509"/>
                  <a:gd name="T74" fmla="*/ 186 w 510"/>
                  <a:gd name="T75" fmla="*/ 393 h 509"/>
                  <a:gd name="T76" fmla="*/ 150 w 510"/>
                  <a:gd name="T77" fmla="*/ 360 h 509"/>
                  <a:gd name="T78" fmla="*/ 509 w 510"/>
                  <a:gd name="T79" fmla="*/ 454 h 509"/>
                  <a:gd name="T80" fmla="*/ 510 w 510"/>
                  <a:gd name="T81" fmla="*/ 508 h 509"/>
                  <a:gd name="T82" fmla="*/ 509 w 510"/>
                  <a:gd name="T83" fmla="*/ 454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0" h="509">
                    <a:moveTo>
                      <a:pt x="55" y="0"/>
                    </a:moveTo>
                    <a:lnTo>
                      <a:pt x="55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5" y="0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28" y="2"/>
                    </a:lnTo>
                    <a:lnTo>
                      <a:pt x="0" y="2"/>
                    </a:lnTo>
                    <a:close/>
                    <a:moveTo>
                      <a:pt x="55" y="2"/>
                    </a:moveTo>
                    <a:lnTo>
                      <a:pt x="55" y="26"/>
                    </a:lnTo>
                    <a:lnTo>
                      <a:pt x="58" y="48"/>
                    </a:lnTo>
                    <a:lnTo>
                      <a:pt x="61" y="72"/>
                    </a:lnTo>
                    <a:lnTo>
                      <a:pt x="65" y="94"/>
                    </a:lnTo>
                    <a:lnTo>
                      <a:pt x="69" y="115"/>
                    </a:lnTo>
                    <a:lnTo>
                      <a:pt x="76" y="137"/>
                    </a:lnTo>
                    <a:lnTo>
                      <a:pt x="83" y="158"/>
                    </a:lnTo>
                    <a:lnTo>
                      <a:pt x="92" y="178"/>
                    </a:lnTo>
                    <a:lnTo>
                      <a:pt x="100" y="198"/>
                    </a:lnTo>
                    <a:lnTo>
                      <a:pt x="111" y="218"/>
                    </a:lnTo>
                    <a:lnTo>
                      <a:pt x="121" y="237"/>
                    </a:lnTo>
                    <a:lnTo>
                      <a:pt x="133" y="255"/>
                    </a:lnTo>
                    <a:lnTo>
                      <a:pt x="146" y="273"/>
                    </a:lnTo>
                    <a:lnTo>
                      <a:pt x="160" y="290"/>
                    </a:lnTo>
                    <a:lnTo>
                      <a:pt x="174" y="306"/>
                    </a:lnTo>
                    <a:lnTo>
                      <a:pt x="189" y="322"/>
                    </a:lnTo>
                    <a:lnTo>
                      <a:pt x="150" y="360"/>
                    </a:lnTo>
                    <a:lnTo>
                      <a:pt x="133" y="343"/>
                    </a:lnTo>
                    <a:lnTo>
                      <a:pt x="117" y="325"/>
                    </a:lnTo>
                    <a:lnTo>
                      <a:pt x="102" y="306"/>
                    </a:lnTo>
                    <a:lnTo>
                      <a:pt x="88" y="286"/>
                    </a:lnTo>
                    <a:lnTo>
                      <a:pt x="75" y="266"/>
                    </a:lnTo>
                    <a:lnTo>
                      <a:pt x="63" y="244"/>
                    </a:lnTo>
                    <a:lnTo>
                      <a:pt x="51" y="222"/>
                    </a:lnTo>
                    <a:lnTo>
                      <a:pt x="42" y="200"/>
                    </a:lnTo>
                    <a:lnTo>
                      <a:pt x="32" y="177"/>
                    </a:lnTo>
                    <a:lnTo>
                      <a:pt x="24" y="154"/>
                    </a:lnTo>
                    <a:lnTo>
                      <a:pt x="17" y="129"/>
                    </a:lnTo>
                    <a:lnTo>
                      <a:pt x="11" y="105"/>
                    </a:lnTo>
                    <a:lnTo>
                      <a:pt x="7" y="80"/>
                    </a:lnTo>
                    <a:lnTo>
                      <a:pt x="3" y="55"/>
                    </a:lnTo>
                    <a:lnTo>
                      <a:pt x="1" y="29"/>
                    </a:lnTo>
                    <a:lnTo>
                      <a:pt x="0" y="2"/>
                    </a:lnTo>
                    <a:lnTo>
                      <a:pt x="55" y="2"/>
                    </a:lnTo>
                    <a:close/>
                    <a:moveTo>
                      <a:pt x="189" y="322"/>
                    </a:moveTo>
                    <a:lnTo>
                      <a:pt x="204" y="337"/>
                    </a:lnTo>
                    <a:lnTo>
                      <a:pt x="220" y="351"/>
                    </a:lnTo>
                    <a:lnTo>
                      <a:pt x="237" y="365"/>
                    </a:lnTo>
                    <a:lnTo>
                      <a:pt x="256" y="377"/>
                    </a:lnTo>
                    <a:lnTo>
                      <a:pt x="274" y="389"/>
                    </a:lnTo>
                    <a:lnTo>
                      <a:pt x="293" y="400"/>
                    </a:lnTo>
                    <a:lnTo>
                      <a:pt x="312" y="409"/>
                    </a:lnTo>
                    <a:lnTo>
                      <a:pt x="332" y="419"/>
                    </a:lnTo>
                    <a:lnTo>
                      <a:pt x="352" y="426"/>
                    </a:lnTo>
                    <a:lnTo>
                      <a:pt x="374" y="434"/>
                    </a:lnTo>
                    <a:lnTo>
                      <a:pt x="395" y="440"/>
                    </a:lnTo>
                    <a:lnTo>
                      <a:pt x="417" y="446"/>
                    </a:lnTo>
                    <a:lnTo>
                      <a:pt x="440" y="449"/>
                    </a:lnTo>
                    <a:lnTo>
                      <a:pt x="462" y="452"/>
                    </a:lnTo>
                    <a:lnTo>
                      <a:pt x="485" y="454"/>
                    </a:lnTo>
                    <a:lnTo>
                      <a:pt x="509" y="454"/>
                    </a:lnTo>
                    <a:lnTo>
                      <a:pt x="509" y="509"/>
                    </a:lnTo>
                    <a:lnTo>
                      <a:pt x="482" y="508"/>
                    </a:lnTo>
                    <a:lnTo>
                      <a:pt x="457" y="506"/>
                    </a:lnTo>
                    <a:lnTo>
                      <a:pt x="431" y="503"/>
                    </a:lnTo>
                    <a:lnTo>
                      <a:pt x="407" y="499"/>
                    </a:lnTo>
                    <a:lnTo>
                      <a:pt x="382" y="493"/>
                    </a:lnTo>
                    <a:lnTo>
                      <a:pt x="358" y="486"/>
                    </a:lnTo>
                    <a:lnTo>
                      <a:pt x="334" y="479"/>
                    </a:lnTo>
                    <a:lnTo>
                      <a:pt x="311" y="469"/>
                    </a:lnTo>
                    <a:lnTo>
                      <a:pt x="289" y="459"/>
                    </a:lnTo>
                    <a:lnTo>
                      <a:pt x="267" y="448"/>
                    </a:lnTo>
                    <a:lnTo>
                      <a:pt x="246" y="436"/>
                    </a:lnTo>
                    <a:lnTo>
                      <a:pt x="225" y="422"/>
                    </a:lnTo>
                    <a:lnTo>
                      <a:pt x="206" y="408"/>
                    </a:lnTo>
                    <a:lnTo>
                      <a:pt x="186" y="393"/>
                    </a:lnTo>
                    <a:lnTo>
                      <a:pt x="167" y="377"/>
                    </a:lnTo>
                    <a:lnTo>
                      <a:pt x="150" y="360"/>
                    </a:lnTo>
                    <a:lnTo>
                      <a:pt x="189" y="322"/>
                    </a:lnTo>
                    <a:close/>
                    <a:moveTo>
                      <a:pt x="509" y="454"/>
                    </a:moveTo>
                    <a:lnTo>
                      <a:pt x="510" y="454"/>
                    </a:lnTo>
                    <a:lnTo>
                      <a:pt x="510" y="508"/>
                    </a:lnTo>
                    <a:lnTo>
                      <a:pt x="509" y="508"/>
                    </a:lnTo>
                    <a:lnTo>
                      <a:pt x="509" y="4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5">
                <a:extLst>
                  <a:ext uri="{FF2B5EF4-FFF2-40B4-BE49-F238E27FC236}">
                    <a16:creationId xmlns:a16="http://schemas.microsoft.com/office/drawing/2014/main" id="{6090CBEC-B350-5747-BDC9-A1B26F506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7585" y="9422380"/>
                <a:ext cx="1190902" cy="32457"/>
              </a:xfrm>
              <a:custGeom>
                <a:avLst/>
                <a:gdLst>
                  <a:gd name="T0" fmla="*/ 0 w 2387"/>
                  <a:gd name="T1" fmla="*/ 10 h 64"/>
                  <a:gd name="T2" fmla="*/ 2387 w 2387"/>
                  <a:gd name="T3" fmla="*/ 0 h 64"/>
                  <a:gd name="T4" fmla="*/ 2387 w 2387"/>
                  <a:gd name="T5" fmla="*/ 55 h 64"/>
                  <a:gd name="T6" fmla="*/ 1 w 2387"/>
                  <a:gd name="T7" fmla="*/ 64 h 64"/>
                  <a:gd name="T8" fmla="*/ 0 w 2387"/>
                  <a:gd name="T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7" h="64">
                    <a:moveTo>
                      <a:pt x="0" y="10"/>
                    </a:moveTo>
                    <a:lnTo>
                      <a:pt x="2387" y="0"/>
                    </a:lnTo>
                    <a:lnTo>
                      <a:pt x="2387" y="55"/>
                    </a:lnTo>
                    <a:lnTo>
                      <a:pt x="1" y="64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6">
                <a:extLst>
                  <a:ext uri="{FF2B5EF4-FFF2-40B4-BE49-F238E27FC236}">
                    <a16:creationId xmlns:a16="http://schemas.microsoft.com/office/drawing/2014/main" id="{1AA1C539-28E1-9B4F-A0C7-7756BDA2B1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8485" y="9422380"/>
                <a:ext cx="254658" cy="252162"/>
              </a:xfrm>
              <a:custGeom>
                <a:avLst/>
                <a:gdLst>
                  <a:gd name="T0" fmla="*/ 2 w 510"/>
                  <a:gd name="T1" fmla="*/ 0 h 508"/>
                  <a:gd name="T2" fmla="*/ 0 w 510"/>
                  <a:gd name="T3" fmla="*/ 55 h 508"/>
                  <a:gd name="T4" fmla="*/ 2 w 510"/>
                  <a:gd name="T5" fmla="*/ 0 h 508"/>
                  <a:gd name="T6" fmla="*/ 53 w 510"/>
                  <a:gd name="T7" fmla="*/ 3 h 508"/>
                  <a:gd name="T8" fmla="*/ 105 w 510"/>
                  <a:gd name="T9" fmla="*/ 11 h 508"/>
                  <a:gd name="T10" fmla="*/ 152 w 510"/>
                  <a:gd name="T11" fmla="*/ 23 h 508"/>
                  <a:gd name="T12" fmla="*/ 199 w 510"/>
                  <a:gd name="T13" fmla="*/ 40 h 508"/>
                  <a:gd name="T14" fmla="*/ 244 w 510"/>
                  <a:gd name="T15" fmla="*/ 61 h 508"/>
                  <a:gd name="T16" fmla="*/ 285 w 510"/>
                  <a:gd name="T17" fmla="*/ 87 h 508"/>
                  <a:gd name="T18" fmla="*/ 325 w 510"/>
                  <a:gd name="T19" fmla="*/ 115 h 508"/>
                  <a:gd name="T20" fmla="*/ 360 w 510"/>
                  <a:gd name="T21" fmla="*/ 148 h 508"/>
                  <a:gd name="T22" fmla="*/ 307 w 510"/>
                  <a:gd name="T23" fmla="*/ 172 h 508"/>
                  <a:gd name="T24" fmla="*/ 273 w 510"/>
                  <a:gd name="T25" fmla="*/ 145 h 508"/>
                  <a:gd name="T26" fmla="*/ 237 w 510"/>
                  <a:gd name="T27" fmla="*/ 121 h 508"/>
                  <a:gd name="T28" fmla="*/ 198 w 510"/>
                  <a:gd name="T29" fmla="*/ 100 h 508"/>
                  <a:gd name="T30" fmla="*/ 158 w 510"/>
                  <a:gd name="T31" fmla="*/ 82 h 508"/>
                  <a:gd name="T32" fmla="*/ 115 w 510"/>
                  <a:gd name="T33" fmla="*/ 70 h 508"/>
                  <a:gd name="T34" fmla="*/ 70 w 510"/>
                  <a:gd name="T35" fmla="*/ 60 h 508"/>
                  <a:gd name="T36" fmla="*/ 26 w 510"/>
                  <a:gd name="T37" fmla="*/ 56 h 508"/>
                  <a:gd name="T38" fmla="*/ 2 w 510"/>
                  <a:gd name="T39" fmla="*/ 0 h 508"/>
                  <a:gd name="T40" fmla="*/ 377 w 510"/>
                  <a:gd name="T41" fmla="*/ 167 h 508"/>
                  <a:gd name="T42" fmla="*/ 408 w 510"/>
                  <a:gd name="T43" fmla="*/ 204 h 508"/>
                  <a:gd name="T44" fmla="*/ 436 w 510"/>
                  <a:gd name="T45" fmla="*/ 244 h 508"/>
                  <a:gd name="T46" fmla="*/ 459 w 510"/>
                  <a:gd name="T47" fmla="*/ 287 h 508"/>
                  <a:gd name="T48" fmla="*/ 478 w 510"/>
                  <a:gd name="T49" fmla="*/ 333 h 508"/>
                  <a:gd name="T50" fmla="*/ 493 w 510"/>
                  <a:gd name="T51" fmla="*/ 380 h 508"/>
                  <a:gd name="T52" fmla="*/ 504 w 510"/>
                  <a:gd name="T53" fmla="*/ 430 h 508"/>
                  <a:gd name="T54" fmla="*/ 509 w 510"/>
                  <a:gd name="T55" fmla="*/ 481 h 508"/>
                  <a:gd name="T56" fmla="*/ 456 w 510"/>
                  <a:gd name="T57" fmla="*/ 506 h 508"/>
                  <a:gd name="T58" fmla="*/ 453 w 510"/>
                  <a:gd name="T59" fmla="*/ 461 h 508"/>
                  <a:gd name="T60" fmla="*/ 446 w 510"/>
                  <a:gd name="T61" fmla="*/ 416 h 508"/>
                  <a:gd name="T62" fmla="*/ 434 w 510"/>
                  <a:gd name="T63" fmla="*/ 372 h 508"/>
                  <a:gd name="T64" fmla="*/ 420 w 510"/>
                  <a:gd name="T65" fmla="*/ 331 h 508"/>
                  <a:gd name="T66" fmla="*/ 400 w 510"/>
                  <a:gd name="T67" fmla="*/ 291 h 508"/>
                  <a:gd name="T68" fmla="*/ 377 w 510"/>
                  <a:gd name="T69" fmla="*/ 254 h 508"/>
                  <a:gd name="T70" fmla="*/ 351 w 510"/>
                  <a:gd name="T71" fmla="*/ 220 h 508"/>
                  <a:gd name="T72" fmla="*/ 322 w 510"/>
                  <a:gd name="T73" fmla="*/ 187 h 508"/>
                  <a:gd name="T74" fmla="*/ 510 w 510"/>
                  <a:gd name="T75" fmla="*/ 506 h 508"/>
                  <a:gd name="T76" fmla="*/ 482 w 510"/>
                  <a:gd name="T77" fmla="*/ 506 h 508"/>
                  <a:gd name="T78" fmla="*/ 510 w 510"/>
                  <a:gd name="T79" fmla="*/ 506 h 508"/>
                  <a:gd name="T80" fmla="*/ 456 w 510"/>
                  <a:gd name="T81" fmla="*/ 508 h 508"/>
                  <a:gd name="T82" fmla="*/ 510 w 510"/>
                  <a:gd name="T83" fmla="*/ 50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0" h="508">
                    <a:moveTo>
                      <a:pt x="0" y="0"/>
                    </a:moveTo>
                    <a:lnTo>
                      <a:pt x="2" y="0"/>
                    </a:lnTo>
                    <a:lnTo>
                      <a:pt x="2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8" y="2"/>
                    </a:lnTo>
                    <a:lnTo>
                      <a:pt x="53" y="3"/>
                    </a:lnTo>
                    <a:lnTo>
                      <a:pt x="79" y="6"/>
                    </a:lnTo>
                    <a:lnTo>
                      <a:pt x="105" y="11"/>
                    </a:lnTo>
                    <a:lnTo>
                      <a:pt x="129" y="16"/>
                    </a:lnTo>
                    <a:lnTo>
                      <a:pt x="152" y="23"/>
                    </a:lnTo>
                    <a:lnTo>
                      <a:pt x="176" y="31"/>
                    </a:lnTo>
                    <a:lnTo>
                      <a:pt x="199" y="40"/>
                    </a:lnTo>
                    <a:lnTo>
                      <a:pt x="222" y="51"/>
                    </a:lnTo>
                    <a:lnTo>
                      <a:pt x="244" y="61"/>
                    </a:lnTo>
                    <a:lnTo>
                      <a:pt x="265" y="74"/>
                    </a:lnTo>
                    <a:lnTo>
                      <a:pt x="285" y="87"/>
                    </a:lnTo>
                    <a:lnTo>
                      <a:pt x="306" y="101"/>
                    </a:lnTo>
                    <a:lnTo>
                      <a:pt x="325" y="115"/>
                    </a:lnTo>
                    <a:lnTo>
                      <a:pt x="343" y="131"/>
                    </a:lnTo>
                    <a:lnTo>
                      <a:pt x="360" y="148"/>
                    </a:lnTo>
                    <a:lnTo>
                      <a:pt x="322" y="187"/>
                    </a:lnTo>
                    <a:lnTo>
                      <a:pt x="307" y="172"/>
                    </a:lnTo>
                    <a:lnTo>
                      <a:pt x="290" y="158"/>
                    </a:lnTo>
                    <a:lnTo>
                      <a:pt x="273" y="145"/>
                    </a:lnTo>
                    <a:lnTo>
                      <a:pt x="255" y="133"/>
                    </a:lnTo>
                    <a:lnTo>
                      <a:pt x="237" y="121"/>
                    </a:lnTo>
                    <a:lnTo>
                      <a:pt x="217" y="109"/>
                    </a:lnTo>
                    <a:lnTo>
                      <a:pt x="198" y="100"/>
                    </a:lnTo>
                    <a:lnTo>
                      <a:pt x="178" y="91"/>
                    </a:lnTo>
                    <a:lnTo>
                      <a:pt x="158" y="82"/>
                    </a:lnTo>
                    <a:lnTo>
                      <a:pt x="136" y="75"/>
                    </a:lnTo>
                    <a:lnTo>
                      <a:pt x="115" y="70"/>
                    </a:lnTo>
                    <a:lnTo>
                      <a:pt x="93" y="64"/>
                    </a:lnTo>
                    <a:lnTo>
                      <a:pt x="70" y="60"/>
                    </a:lnTo>
                    <a:lnTo>
                      <a:pt x="48" y="58"/>
                    </a:lnTo>
                    <a:lnTo>
                      <a:pt x="26" y="56"/>
                    </a:lnTo>
                    <a:lnTo>
                      <a:pt x="2" y="55"/>
                    </a:lnTo>
                    <a:lnTo>
                      <a:pt x="2" y="0"/>
                    </a:lnTo>
                    <a:close/>
                    <a:moveTo>
                      <a:pt x="360" y="148"/>
                    </a:moveTo>
                    <a:lnTo>
                      <a:pt x="377" y="167"/>
                    </a:lnTo>
                    <a:lnTo>
                      <a:pt x="393" y="185"/>
                    </a:lnTo>
                    <a:lnTo>
                      <a:pt x="408" y="204"/>
                    </a:lnTo>
                    <a:lnTo>
                      <a:pt x="423" y="223"/>
                    </a:lnTo>
                    <a:lnTo>
                      <a:pt x="436" y="244"/>
                    </a:lnTo>
                    <a:lnTo>
                      <a:pt x="448" y="266"/>
                    </a:lnTo>
                    <a:lnTo>
                      <a:pt x="459" y="287"/>
                    </a:lnTo>
                    <a:lnTo>
                      <a:pt x="470" y="309"/>
                    </a:lnTo>
                    <a:lnTo>
                      <a:pt x="478" y="333"/>
                    </a:lnTo>
                    <a:lnTo>
                      <a:pt x="487" y="356"/>
                    </a:lnTo>
                    <a:lnTo>
                      <a:pt x="493" y="380"/>
                    </a:lnTo>
                    <a:lnTo>
                      <a:pt x="499" y="404"/>
                    </a:lnTo>
                    <a:lnTo>
                      <a:pt x="504" y="430"/>
                    </a:lnTo>
                    <a:lnTo>
                      <a:pt x="507" y="455"/>
                    </a:lnTo>
                    <a:lnTo>
                      <a:pt x="509" y="481"/>
                    </a:lnTo>
                    <a:lnTo>
                      <a:pt x="510" y="506"/>
                    </a:lnTo>
                    <a:lnTo>
                      <a:pt x="456" y="506"/>
                    </a:lnTo>
                    <a:lnTo>
                      <a:pt x="455" y="484"/>
                    </a:lnTo>
                    <a:lnTo>
                      <a:pt x="453" y="461"/>
                    </a:lnTo>
                    <a:lnTo>
                      <a:pt x="450" y="438"/>
                    </a:lnTo>
                    <a:lnTo>
                      <a:pt x="446" y="416"/>
                    </a:lnTo>
                    <a:lnTo>
                      <a:pt x="441" y="393"/>
                    </a:lnTo>
                    <a:lnTo>
                      <a:pt x="434" y="372"/>
                    </a:lnTo>
                    <a:lnTo>
                      <a:pt x="427" y="352"/>
                    </a:lnTo>
                    <a:lnTo>
                      <a:pt x="420" y="331"/>
                    </a:lnTo>
                    <a:lnTo>
                      <a:pt x="410" y="310"/>
                    </a:lnTo>
                    <a:lnTo>
                      <a:pt x="400" y="291"/>
                    </a:lnTo>
                    <a:lnTo>
                      <a:pt x="389" y="272"/>
                    </a:lnTo>
                    <a:lnTo>
                      <a:pt x="377" y="254"/>
                    </a:lnTo>
                    <a:lnTo>
                      <a:pt x="364" y="237"/>
                    </a:lnTo>
                    <a:lnTo>
                      <a:pt x="351" y="220"/>
                    </a:lnTo>
                    <a:lnTo>
                      <a:pt x="337" y="203"/>
                    </a:lnTo>
                    <a:lnTo>
                      <a:pt x="322" y="187"/>
                    </a:lnTo>
                    <a:lnTo>
                      <a:pt x="360" y="148"/>
                    </a:lnTo>
                    <a:close/>
                    <a:moveTo>
                      <a:pt x="510" y="506"/>
                    </a:moveTo>
                    <a:lnTo>
                      <a:pt x="510" y="506"/>
                    </a:lnTo>
                    <a:lnTo>
                      <a:pt x="482" y="506"/>
                    </a:lnTo>
                    <a:lnTo>
                      <a:pt x="510" y="506"/>
                    </a:lnTo>
                    <a:close/>
                    <a:moveTo>
                      <a:pt x="510" y="506"/>
                    </a:moveTo>
                    <a:lnTo>
                      <a:pt x="510" y="508"/>
                    </a:lnTo>
                    <a:lnTo>
                      <a:pt x="456" y="508"/>
                    </a:lnTo>
                    <a:lnTo>
                      <a:pt x="456" y="506"/>
                    </a:lnTo>
                    <a:lnTo>
                      <a:pt x="510" y="5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77">
                <a:extLst>
                  <a:ext uri="{FF2B5EF4-FFF2-40B4-BE49-F238E27FC236}">
                    <a16:creationId xmlns:a16="http://schemas.microsoft.com/office/drawing/2014/main" id="{50265D18-CEDF-6541-BD32-697DA37F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681" y="9674541"/>
                <a:ext cx="27464" cy="129825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114">
              <a:extLst>
                <a:ext uri="{FF2B5EF4-FFF2-40B4-BE49-F238E27FC236}">
                  <a16:creationId xmlns:a16="http://schemas.microsoft.com/office/drawing/2014/main" id="{7C6F1EA0-5D4C-9043-AFEC-CF17C34363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7314" y="5063233"/>
              <a:ext cx="122337" cy="122337"/>
            </a:xfrm>
            <a:custGeom>
              <a:avLst/>
              <a:gdLst>
                <a:gd name="T0" fmla="*/ 245 w 247"/>
                <a:gd name="T1" fmla="*/ 135 h 246"/>
                <a:gd name="T2" fmla="*/ 240 w 247"/>
                <a:gd name="T3" fmla="*/ 159 h 246"/>
                <a:gd name="T4" fmla="*/ 232 w 247"/>
                <a:gd name="T5" fmla="*/ 182 h 246"/>
                <a:gd name="T6" fmla="*/ 218 w 247"/>
                <a:gd name="T7" fmla="*/ 201 h 246"/>
                <a:gd name="T8" fmla="*/ 201 w 247"/>
                <a:gd name="T9" fmla="*/ 218 h 246"/>
                <a:gd name="T10" fmla="*/ 182 w 247"/>
                <a:gd name="T11" fmla="*/ 231 h 246"/>
                <a:gd name="T12" fmla="*/ 159 w 247"/>
                <a:gd name="T13" fmla="*/ 240 h 246"/>
                <a:gd name="T14" fmla="*/ 136 w 247"/>
                <a:gd name="T15" fmla="*/ 246 h 246"/>
                <a:gd name="T16" fmla="*/ 110 w 247"/>
                <a:gd name="T17" fmla="*/ 246 h 246"/>
                <a:gd name="T18" fmla="*/ 86 w 247"/>
                <a:gd name="T19" fmla="*/ 240 h 246"/>
                <a:gd name="T20" fmla="*/ 65 w 247"/>
                <a:gd name="T21" fmla="*/ 231 h 246"/>
                <a:gd name="T22" fmla="*/ 44 w 247"/>
                <a:gd name="T23" fmla="*/ 218 h 246"/>
                <a:gd name="T24" fmla="*/ 28 w 247"/>
                <a:gd name="T25" fmla="*/ 201 h 246"/>
                <a:gd name="T26" fmla="*/ 15 w 247"/>
                <a:gd name="T27" fmla="*/ 182 h 246"/>
                <a:gd name="T28" fmla="*/ 5 w 247"/>
                <a:gd name="T29" fmla="*/ 159 h 246"/>
                <a:gd name="T30" fmla="*/ 1 w 247"/>
                <a:gd name="T31" fmla="*/ 135 h 246"/>
                <a:gd name="T32" fmla="*/ 1 w 247"/>
                <a:gd name="T33" fmla="*/ 110 h 246"/>
                <a:gd name="T34" fmla="*/ 5 w 247"/>
                <a:gd name="T35" fmla="*/ 86 h 246"/>
                <a:gd name="T36" fmla="*/ 15 w 247"/>
                <a:gd name="T37" fmla="*/ 63 h 246"/>
                <a:gd name="T38" fmla="*/ 28 w 247"/>
                <a:gd name="T39" fmla="*/ 44 h 246"/>
                <a:gd name="T40" fmla="*/ 44 w 247"/>
                <a:gd name="T41" fmla="*/ 27 h 246"/>
                <a:gd name="T42" fmla="*/ 65 w 247"/>
                <a:gd name="T43" fmla="*/ 14 h 246"/>
                <a:gd name="T44" fmla="*/ 86 w 247"/>
                <a:gd name="T45" fmla="*/ 5 h 246"/>
                <a:gd name="T46" fmla="*/ 110 w 247"/>
                <a:gd name="T47" fmla="*/ 0 h 246"/>
                <a:gd name="T48" fmla="*/ 136 w 247"/>
                <a:gd name="T49" fmla="*/ 0 h 246"/>
                <a:gd name="T50" fmla="*/ 159 w 247"/>
                <a:gd name="T51" fmla="*/ 5 h 246"/>
                <a:gd name="T52" fmla="*/ 182 w 247"/>
                <a:gd name="T53" fmla="*/ 14 h 246"/>
                <a:gd name="T54" fmla="*/ 201 w 247"/>
                <a:gd name="T55" fmla="*/ 27 h 246"/>
                <a:gd name="T56" fmla="*/ 218 w 247"/>
                <a:gd name="T57" fmla="*/ 44 h 246"/>
                <a:gd name="T58" fmla="*/ 232 w 247"/>
                <a:gd name="T59" fmla="*/ 63 h 246"/>
                <a:gd name="T60" fmla="*/ 240 w 247"/>
                <a:gd name="T61" fmla="*/ 86 h 246"/>
                <a:gd name="T62" fmla="*/ 245 w 247"/>
                <a:gd name="T63" fmla="*/ 11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7" h="246">
                  <a:moveTo>
                    <a:pt x="247" y="123"/>
                  </a:moveTo>
                  <a:lnTo>
                    <a:pt x="245" y="135"/>
                  </a:lnTo>
                  <a:lnTo>
                    <a:pt x="243" y="148"/>
                  </a:lnTo>
                  <a:lnTo>
                    <a:pt x="240" y="159"/>
                  </a:lnTo>
                  <a:lnTo>
                    <a:pt x="236" y="171"/>
                  </a:lnTo>
                  <a:lnTo>
                    <a:pt x="232" y="182"/>
                  </a:lnTo>
                  <a:lnTo>
                    <a:pt x="225" y="191"/>
                  </a:lnTo>
                  <a:lnTo>
                    <a:pt x="218" y="201"/>
                  </a:lnTo>
                  <a:lnTo>
                    <a:pt x="210" y="209"/>
                  </a:lnTo>
                  <a:lnTo>
                    <a:pt x="201" y="218"/>
                  </a:lnTo>
                  <a:lnTo>
                    <a:pt x="192" y="224"/>
                  </a:lnTo>
                  <a:lnTo>
                    <a:pt x="182" y="231"/>
                  </a:lnTo>
                  <a:lnTo>
                    <a:pt x="171" y="236"/>
                  </a:lnTo>
                  <a:lnTo>
                    <a:pt x="159" y="240"/>
                  </a:lnTo>
                  <a:lnTo>
                    <a:pt x="148" y="243"/>
                  </a:lnTo>
                  <a:lnTo>
                    <a:pt x="136" y="246"/>
                  </a:lnTo>
                  <a:lnTo>
                    <a:pt x="123" y="246"/>
                  </a:lnTo>
                  <a:lnTo>
                    <a:pt x="110" y="246"/>
                  </a:lnTo>
                  <a:lnTo>
                    <a:pt x="99" y="243"/>
                  </a:lnTo>
                  <a:lnTo>
                    <a:pt x="86" y="240"/>
                  </a:lnTo>
                  <a:lnTo>
                    <a:pt x="75" y="236"/>
                  </a:lnTo>
                  <a:lnTo>
                    <a:pt x="65" y="231"/>
                  </a:lnTo>
                  <a:lnTo>
                    <a:pt x="54" y="224"/>
                  </a:lnTo>
                  <a:lnTo>
                    <a:pt x="44" y="218"/>
                  </a:lnTo>
                  <a:lnTo>
                    <a:pt x="36" y="209"/>
                  </a:lnTo>
                  <a:lnTo>
                    <a:pt x="28" y="201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1"/>
                  </a:lnTo>
                  <a:lnTo>
                    <a:pt x="5" y="159"/>
                  </a:lnTo>
                  <a:lnTo>
                    <a:pt x="3" y="148"/>
                  </a:lnTo>
                  <a:lnTo>
                    <a:pt x="1" y="135"/>
                  </a:lnTo>
                  <a:lnTo>
                    <a:pt x="0" y="123"/>
                  </a:lnTo>
                  <a:lnTo>
                    <a:pt x="1" y="110"/>
                  </a:lnTo>
                  <a:lnTo>
                    <a:pt x="3" y="98"/>
                  </a:lnTo>
                  <a:lnTo>
                    <a:pt x="5" y="86"/>
                  </a:lnTo>
                  <a:lnTo>
                    <a:pt x="9" y="74"/>
                  </a:lnTo>
                  <a:lnTo>
                    <a:pt x="15" y="63"/>
                  </a:lnTo>
                  <a:lnTo>
                    <a:pt x="21" y="54"/>
                  </a:lnTo>
                  <a:lnTo>
                    <a:pt x="28" y="44"/>
                  </a:lnTo>
                  <a:lnTo>
                    <a:pt x="36" y="36"/>
                  </a:lnTo>
                  <a:lnTo>
                    <a:pt x="44" y="27"/>
                  </a:lnTo>
                  <a:lnTo>
                    <a:pt x="54" y="21"/>
                  </a:lnTo>
                  <a:lnTo>
                    <a:pt x="65" y="14"/>
                  </a:lnTo>
                  <a:lnTo>
                    <a:pt x="75" y="9"/>
                  </a:lnTo>
                  <a:lnTo>
                    <a:pt x="86" y="5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23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59" y="5"/>
                  </a:lnTo>
                  <a:lnTo>
                    <a:pt x="171" y="9"/>
                  </a:lnTo>
                  <a:lnTo>
                    <a:pt x="182" y="14"/>
                  </a:lnTo>
                  <a:lnTo>
                    <a:pt x="192" y="21"/>
                  </a:lnTo>
                  <a:lnTo>
                    <a:pt x="201" y="27"/>
                  </a:lnTo>
                  <a:lnTo>
                    <a:pt x="210" y="36"/>
                  </a:lnTo>
                  <a:lnTo>
                    <a:pt x="218" y="44"/>
                  </a:lnTo>
                  <a:lnTo>
                    <a:pt x="225" y="54"/>
                  </a:lnTo>
                  <a:lnTo>
                    <a:pt x="232" y="63"/>
                  </a:lnTo>
                  <a:lnTo>
                    <a:pt x="236" y="74"/>
                  </a:lnTo>
                  <a:lnTo>
                    <a:pt x="240" y="86"/>
                  </a:lnTo>
                  <a:lnTo>
                    <a:pt x="243" y="98"/>
                  </a:lnTo>
                  <a:lnTo>
                    <a:pt x="245" y="110"/>
                  </a:lnTo>
                  <a:lnTo>
                    <a:pt x="247" y="123"/>
                  </a:lnTo>
                  <a:close/>
                </a:path>
              </a:pathLst>
            </a:custGeom>
            <a:solidFill>
              <a:srgbClr val="BCBCBC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066D8B-E8DD-8645-90CB-53E7C8D98528}"/>
                </a:ext>
              </a:extLst>
            </p:cNvPr>
            <p:cNvGrpSpPr/>
            <p:nvPr/>
          </p:nvGrpSpPr>
          <p:grpSpPr>
            <a:xfrm flipH="1">
              <a:off x="2755772" y="3118344"/>
              <a:ext cx="6819947" cy="7354746"/>
              <a:chOff x="1784290" y="3118344"/>
              <a:chExt cx="6819947" cy="7354746"/>
            </a:xfrm>
            <a:solidFill>
              <a:schemeClr val="bg1">
                <a:lumMod val="85000"/>
              </a:schemeClr>
            </a:solidFill>
          </p:grpSpPr>
          <p:sp>
            <p:nvSpPr>
              <p:cNvPr id="47" name="Freeform 102">
                <a:extLst>
                  <a:ext uri="{FF2B5EF4-FFF2-40B4-BE49-F238E27FC236}">
                    <a16:creationId xmlns:a16="http://schemas.microsoft.com/office/drawing/2014/main" id="{3B273CE4-E0AD-4F4B-9998-C7C3BF61D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4840" y="9652754"/>
                <a:ext cx="449397" cy="449397"/>
              </a:xfrm>
              <a:custGeom>
                <a:avLst/>
                <a:gdLst>
                  <a:gd name="T0" fmla="*/ 897 w 900"/>
                  <a:gd name="T1" fmla="*/ 496 h 899"/>
                  <a:gd name="T2" fmla="*/ 885 w 900"/>
                  <a:gd name="T3" fmla="*/ 562 h 899"/>
                  <a:gd name="T4" fmla="*/ 864 w 900"/>
                  <a:gd name="T5" fmla="*/ 625 h 899"/>
                  <a:gd name="T6" fmla="*/ 834 w 900"/>
                  <a:gd name="T7" fmla="*/ 683 h 899"/>
                  <a:gd name="T8" fmla="*/ 797 w 900"/>
                  <a:gd name="T9" fmla="*/ 735 h 899"/>
                  <a:gd name="T10" fmla="*/ 752 w 900"/>
                  <a:gd name="T11" fmla="*/ 783 h 899"/>
                  <a:gd name="T12" fmla="*/ 701 w 900"/>
                  <a:gd name="T13" fmla="*/ 823 h 899"/>
                  <a:gd name="T14" fmla="*/ 645 w 900"/>
                  <a:gd name="T15" fmla="*/ 856 h 899"/>
                  <a:gd name="T16" fmla="*/ 583 w 900"/>
                  <a:gd name="T17" fmla="*/ 879 h 899"/>
                  <a:gd name="T18" fmla="*/ 518 w 900"/>
                  <a:gd name="T19" fmla="*/ 894 h 899"/>
                  <a:gd name="T20" fmla="*/ 450 w 900"/>
                  <a:gd name="T21" fmla="*/ 899 h 899"/>
                  <a:gd name="T22" fmla="*/ 381 w 900"/>
                  <a:gd name="T23" fmla="*/ 894 h 899"/>
                  <a:gd name="T24" fmla="*/ 316 w 900"/>
                  <a:gd name="T25" fmla="*/ 879 h 899"/>
                  <a:gd name="T26" fmla="*/ 254 w 900"/>
                  <a:gd name="T27" fmla="*/ 856 h 899"/>
                  <a:gd name="T28" fmla="*/ 198 w 900"/>
                  <a:gd name="T29" fmla="*/ 823 h 899"/>
                  <a:gd name="T30" fmla="*/ 147 w 900"/>
                  <a:gd name="T31" fmla="*/ 783 h 899"/>
                  <a:gd name="T32" fmla="*/ 102 w 900"/>
                  <a:gd name="T33" fmla="*/ 735 h 899"/>
                  <a:gd name="T34" fmla="*/ 65 w 900"/>
                  <a:gd name="T35" fmla="*/ 683 h 899"/>
                  <a:gd name="T36" fmla="*/ 35 w 900"/>
                  <a:gd name="T37" fmla="*/ 625 h 899"/>
                  <a:gd name="T38" fmla="*/ 14 w 900"/>
                  <a:gd name="T39" fmla="*/ 562 h 899"/>
                  <a:gd name="T40" fmla="*/ 2 w 900"/>
                  <a:gd name="T41" fmla="*/ 496 h 899"/>
                  <a:gd name="T42" fmla="*/ 0 w 900"/>
                  <a:gd name="T43" fmla="*/ 427 h 899"/>
                  <a:gd name="T44" fmla="*/ 8 w 900"/>
                  <a:gd name="T45" fmla="*/ 358 h 899"/>
                  <a:gd name="T46" fmla="*/ 26 w 900"/>
                  <a:gd name="T47" fmla="*/ 295 h 899"/>
                  <a:gd name="T48" fmla="*/ 54 w 900"/>
                  <a:gd name="T49" fmla="*/ 235 h 899"/>
                  <a:gd name="T50" fmla="*/ 89 w 900"/>
                  <a:gd name="T51" fmla="*/ 181 h 899"/>
                  <a:gd name="T52" fmla="*/ 132 w 900"/>
                  <a:gd name="T53" fmla="*/ 132 h 899"/>
                  <a:gd name="T54" fmla="*/ 181 w 900"/>
                  <a:gd name="T55" fmla="*/ 89 h 899"/>
                  <a:gd name="T56" fmla="*/ 235 w 900"/>
                  <a:gd name="T57" fmla="*/ 54 h 899"/>
                  <a:gd name="T58" fmla="*/ 295 w 900"/>
                  <a:gd name="T59" fmla="*/ 26 h 899"/>
                  <a:gd name="T60" fmla="*/ 359 w 900"/>
                  <a:gd name="T61" fmla="*/ 8 h 899"/>
                  <a:gd name="T62" fmla="*/ 427 w 900"/>
                  <a:gd name="T63" fmla="*/ 0 h 899"/>
                  <a:gd name="T64" fmla="*/ 496 w 900"/>
                  <a:gd name="T65" fmla="*/ 2 h 899"/>
                  <a:gd name="T66" fmla="*/ 562 w 900"/>
                  <a:gd name="T67" fmla="*/ 13 h 899"/>
                  <a:gd name="T68" fmla="*/ 625 w 900"/>
                  <a:gd name="T69" fmla="*/ 35 h 899"/>
                  <a:gd name="T70" fmla="*/ 683 w 900"/>
                  <a:gd name="T71" fmla="*/ 65 h 899"/>
                  <a:gd name="T72" fmla="*/ 736 w 900"/>
                  <a:gd name="T73" fmla="*/ 102 h 899"/>
                  <a:gd name="T74" fmla="*/ 783 w 900"/>
                  <a:gd name="T75" fmla="*/ 147 h 899"/>
                  <a:gd name="T76" fmla="*/ 823 w 900"/>
                  <a:gd name="T77" fmla="*/ 198 h 899"/>
                  <a:gd name="T78" fmla="*/ 856 w 900"/>
                  <a:gd name="T79" fmla="*/ 254 h 899"/>
                  <a:gd name="T80" fmla="*/ 880 w 900"/>
                  <a:gd name="T81" fmla="*/ 316 h 899"/>
                  <a:gd name="T82" fmla="*/ 895 w 900"/>
                  <a:gd name="T83" fmla="*/ 381 h 899"/>
                  <a:gd name="T84" fmla="*/ 900 w 900"/>
                  <a:gd name="T85" fmla="*/ 45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0" h="899">
                    <a:moveTo>
                      <a:pt x="900" y="450"/>
                    </a:moveTo>
                    <a:lnTo>
                      <a:pt x="899" y="472"/>
                    </a:lnTo>
                    <a:lnTo>
                      <a:pt x="897" y="496"/>
                    </a:lnTo>
                    <a:lnTo>
                      <a:pt x="895" y="518"/>
                    </a:lnTo>
                    <a:lnTo>
                      <a:pt x="891" y="541"/>
                    </a:lnTo>
                    <a:lnTo>
                      <a:pt x="885" y="562"/>
                    </a:lnTo>
                    <a:lnTo>
                      <a:pt x="880" y="583"/>
                    </a:lnTo>
                    <a:lnTo>
                      <a:pt x="873" y="604"/>
                    </a:lnTo>
                    <a:lnTo>
                      <a:pt x="864" y="625"/>
                    </a:lnTo>
                    <a:lnTo>
                      <a:pt x="856" y="645"/>
                    </a:lnTo>
                    <a:lnTo>
                      <a:pt x="846" y="664"/>
                    </a:lnTo>
                    <a:lnTo>
                      <a:pt x="834" y="683"/>
                    </a:lnTo>
                    <a:lnTo>
                      <a:pt x="823" y="701"/>
                    </a:lnTo>
                    <a:lnTo>
                      <a:pt x="811" y="720"/>
                    </a:lnTo>
                    <a:lnTo>
                      <a:pt x="797" y="735"/>
                    </a:lnTo>
                    <a:lnTo>
                      <a:pt x="783" y="753"/>
                    </a:lnTo>
                    <a:lnTo>
                      <a:pt x="768" y="769"/>
                    </a:lnTo>
                    <a:lnTo>
                      <a:pt x="752" y="783"/>
                    </a:lnTo>
                    <a:lnTo>
                      <a:pt x="736" y="797"/>
                    </a:lnTo>
                    <a:lnTo>
                      <a:pt x="719" y="810"/>
                    </a:lnTo>
                    <a:lnTo>
                      <a:pt x="701" y="823"/>
                    </a:lnTo>
                    <a:lnTo>
                      <a:pt x="683" y="835"/>
                    </a:lnTo>
                    <a:lnTo>
                      <a:pt x="664" y="845"/>
                    </a:lnTo>
                    <a:lnTo>
                      <a:pt x="645" y="856"/>
                    </a:lnTo>
                    <a:lnTo>
                      <a:pt x="625" y="864"/>
                    </a:lnTo>
                    <a:lnTo>
                      <a:pt x="604" y="873"/>
                    </a:lnTo>
                    <a:lnTo>
                      <a:pt x="583" y="879"/>
                    </a:lnTo>
                    <a:lnTo>
                      <a:pt x="562" y="886"/>
                    </a:lnTo>
                    <a:lnTo>
                      <a:pt x="541" y="891"/>
                    </a:lnTo>
                    <a:lnTo>
                      <a:pt x="518" y="894"/>
                    </a:lnTo>
                    <a:lnTo>
                      <a:pt x="496" y="897"/>
                    </a:lnTo>
                    <a:lnTo>
                      <a:pt x="472" y="899"/>
                    </a:lnTo>
                    <a:lnTo>
                      <a:pt x="450" y="899"/>
                    </a:lnTo>
                    <a:lnTo>
                      <a:pt x="427" y="899"/>
                    </a:lnTo>
                    <a:lnTo>
                      <a:pt x="403" y="897"/>
                    </a:lnTo>
                    <a:lnTo>
                      <a:pt x="381" y="894"/>
                    </a:lnTo>
                    <a:lnTo>
                      <a:pt x="359" y="891"/>
                    </a:lnTo>
                    <a:lnTo>
                      <a:pt x="337" y="886"/>
                    </a:lnTo>
                    <a:lnTo>
                      <a:pt x="316" y="879"/>
                    </a:lnTo>
                    <a:lnTo>
                      <a:pt x="295" y="873"/>
                    </a:lnTo>
                    <a:lnTo>
                      <a:pt x="274" y="864"/>
                    </a:lnTo>
                    <a:lnTo>
                      <a:pt x="254" y="856"/>
                    </a:lnTo>
                    <a:lnTo>
                      <a:pt x="235" y="845"/>
                    </a:lnTo>
                    <a:lnTo>
                      <a:pt x="216" y="835"/>
                    </a:lnTo>
                    <a:lnTo>
                      <a:pt x="198" y="823"/>
                    </a:lnTo>
                    <a:lnTo>
                      <a:pt x="181" y="810"/>
                    </a:lnTo>
                    <a:lnTo>
                      <a:pt x="164" y="797"/>
                    </a:lnTo>
                    <a:lnTo>
                      <a:pt x="147" y="783"/>
                    </a:lnTo>
                    <a:lnTo>
                      <a:pt x="132" y="769"/>
                    </a:lnTo>
                    <a:lnTo>
                      <a:pt x="117" y="753"/>
                    </a:lnTo>
                    <a:lnTo>
                      <a:pt x="102" y="735"/>
                    </a:lnTo>
                    <a:lnTo>
                      <a:pt x="89" y="720"/>
                    </a:lnTo>
                    <a:lnTo>
                      <a:pt x="76" y="701"/>
                    </a:lnTo>
                    <a:lnTo>
                      <a:pt x="65" y="683"/>
                    </a:lnTo>
                    <a:lnTo>
                      <a:pt x="54" y="664"/>
                    </a:lnTo>
                    <a:lnTo>
                      <a:pt x="45" y="645"/>
                    </a:lnTo>
                    <a:lnTo>
                      <a:pt x="35" y="625"/>
                    </a:lnTo>
                    <a:lnTo>
                      <a:pt x="26" y="604"/>
                    </a:lnTo>
                    <a:lnTo>
                      <a:pt x="20" y="583"/>
                    </a:lnTo>
                    <a:lnTo>
                      <a:pt x="14" y="562"/>
                    </a:lnTo>
                    <a:lnTo>
                      <a:pt x="8" y="541"/>
                    </a:lnTo>
                    <a:lnTo>
                      <a:pt x="5" y="518"/>
                    </a:lnTo>
                    <a:lnTo>
                      <a:pt x="2" y="496"/>
                    </a:lnTo>
                    <a:lnTo>
                      <a:pt x="0" y="472"/>
                    </a:lnTo>
                    <a:lnTo>
                      <a:pt x="0" y="450"/>
                    </a:lnTo>
                    <a:lnTo>
                      <a:pt x="0" y="427"/>
                    </a:lnTo>
                    <a:lnTo>
                      <a:pt x="2" y="403"/>
                    </a:lnTo>
                    <a:lnTo>
                      <a:pt x="5" y="381"/>
                    </a:lnTo>
                    <a:lnTo>
                      <a:pt x="8" y="358"/>
                    </a:lnTo>
                    <a:lnTo>
                      <a:pt x="14" y="337"/>
                    </a:lnTo>
                    <a:lnTo>
                      <a:pt x="20" y="316"/>
                    </a:lnTo>
                    <a:lnTo>
                      <a:pt x="26" y="295"/>
                    </a:lnTo>
                    <a:lnTo>
                      <a:pt x="35" y="274"/>
                    </a:lnTo>
                    <a:lnTo>
                      <a:pt x="45" y="254"/>
                    </a:lnTo>
                    <a:lnTo>
                      <a:pt x="54" y="235"/>
                    </a:lnTo>
                    <a:lnTo>
                      <a:pt x="65" y="216"/>
                    </a:lnTo>
                    <a:lnTo>
                      <a:pt x="76" y="198"/>
                    </a:lnTo>
                    <a:lnTo>
                      <a:pt x="89" y="181"/>
                    </a:lnTo>
                    <a:lnTo>
                      <a:pt x="102" y="164"/>
                    </a:lnTo>
                    <a:lnTo>
                      <a:pt x="117" y="147"/>
                    </a:lnTo>
                    <a:lnTo>
                      <a:pt x="132" y="132"/>
                    </a:lnTo>
                    <a:lnTo>
                      <a:pt x="147" y="117"/>
                    </a:lnTo>
                    <a:lnTo>
                      <a:pt x="164" y="102"/>
                    </a:lnTo>
                    <a:lnTo>
                      <a:pt x="181" y="89"/>
                    </a:lnTo>
                    <a:lnTo>
                      <a:pt x="198" y="76"/>
                    </a:lnTo>
                    <a:lnTo>
                      <a:pt x="216" y="65"/>
                    </a:lnTo>
                    <a:lnTo>
                      <a:pt x="235" y="54"/>
                    </a:lnTo>
                    <a:lnTo>
                      <a:pt x="254" y="43"/>
                    </a:lnTo>
                    <a:lnTo>
                      <a:pt x="274" y="35"/>
                    </a:lnTo>
                    <a:lnTo>
                      <a:pt x="295" y="26"/>
                    </a:lnTo>
                    <a:lnTo>
                      <a:pt x="316" y="20"/>
                    </a:lnTo>
                    <a:lnTo>
                      <a:pt x="337" y="13"/>
                    </a:lnTo>
                    <a:lnTo>
                      <a:pt x="359" y="8"/>
                    </a:lnTo>
                    <a:lnTo>
                      <a:pt x="381" y="5"/>
                    </a:lnTo>
                    <a:lnTo>
                      <a:pt x="403" y="2"/>
                    </a:lnTo>
                    <a:lnTo>
                      <a:pt x="427" y="0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6" y="2"/>
                    </a:lnTo>
                    <a:lnTo>
                      <a:pt x="518" y="5"/>
                    </a:lnTo>
                    <a:lnTo>
                      <a:pt x="541" y="8"/>
                    </a:lnTo>
                    <a:lnTo>
                      <a:pt x="562" y="13"/>
                    </a:lnTo>
                    <a:lnTo>
                      <a:pt x="583" y="20"/>
                    </a:lnTo>
                    <a:lnTo>
                      <a:pt x="604" y="26"/>
                    </a:lnTo>
                    <a:lnTo>
                      <a:pt x="625" y="35"/>
                    </a:lnTo>
                    <a:lnTo>
                      <a:pt x="645" y="43"/>
                    </a:lnTo>
                    <a:lnTo>
                      <a:pt x="664" y="54"/>
                    </a:lnTo>
                    <a:lnTo>
                      <a:pt x="683" y="65"/>
                    </a:lnTo>
                    <a:lnTo>
                      <a:pt x="701" y="76"/>
                    </a:lnTo>
                    <a:lnTo>
                      <a:pt x="719" y="89"/>
                    </a:lnTo>
                    <a:lnTo>
                      <a:pt x="736" y="102"/>
                    </a:lnTo>
                    <a:lnTo>
                      <a:pt x="752" y="117"/>
                    </a:lnTo>
                    <a:lnTo>
                      <a:pt x="768" y="132"/>
                    </a:lnTo>
                    <a:lnTo>
                      <a:pt x="783" y="147"/>
                    </a:lnTo>
                    <a:lnTo>
                      <a:pt x="797" y="164"/>
                    </a:lnTo>
                    <a:lnTo>
                      <a:pt x="811" y="181"/>
                    </a:lnTo>
                    <a:lnTo>
                      <a:pt x="823" y="198"/>
                    </a:lnTo>
                    <a:lnTo>
                      <a:pt x="834" y="216"/>
                    </a:lnTo>
                    <a:lnTo>
                      <a:pt x="846" y="235"/>
                    </a:lnTo>
                    <a:lnTo>
                      <a:pt x="856" y="254"/>
                    </a:lnTo>
                    <a:lnTo>
                      <a:pt x="864" y="274"/>
                    </a:lnTo>
                    <a:lnTo>
                      <a:pt x="873" y="295"/>
                    </a:lnTo>
                    <a:lnTo>
                      <a:pt x="880" y="316"/>
                    </a:lnTo>
                    <a:lnTo>
                      <a:pt x="885" y="337"/>
                    </a:lnTo>
                    <a:lnTo>
                      <a:pt x="891" y="358"/>
                    </a:lnTo>
                    <a:lnTo>
                      <a:pt x="895" y="381"/>
                    </a:lnTo>
                    <a:lnTo>
                      <a:pt x="897" y="403"/>
                    </a:lnTo>
                    <a:lnTo>
                      <a:pt x="899" y="427"/>
                    </a:lnTo>
                    <a:lnTo>
                      <a:pt x="900" y="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03">
                <a:extLst>
                  <a:ext uri="{FF2B5EF4-FFF2-40B4-BE49-F238E27FC236}">
                    <a16:creationId xmlns:a16="http://schemas.microsoft.com/office/drawing/2014/main" id="{2BF47E06-2447-A143-87D1-00952DF41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290" y="7152928"/>
                <a:ext cx="449397" cy="449397"/>
              </a:xfrm>
              <a:custGeom>
                <a:avLst/>
                <a:gdLst>
                  <a:gd name="T0" fmla="*/ 897 w 900"/>
                  <a:gd name="T1" fmla="*/ 498 h 901"/>
                  <a:gd name="T2" fmla="*/ 886 w 900"/>
                  <a:gd name="T3" fmla="*/ 564 h 901"/>
                  <a:gd name="T4" fmla="*/ 864 w 900"/>
                  <a:gd name="T5" fmla="*/ 627 h 901"/>
                  <a:gd name="T6" fmla="*/ 835 w 900"/>
                  <a:gd name="T7" fmla="*/ 685 h 901"/>
                  <a:gd name="T8" fmla="*/ 797 w 900"/>
                  <a:gd name="T9" fmla="*/ 737 h 901"/>
                  <a:gd name="T10" fmla="*/ 753 w 900"/>
                  <a:gd name="T11" fmla="*/ 784 h 901"/>
                  <a:gd name="T12" fmla="*/ 702 w 900"/>
                  <a:gd name="T13" fmla="*/ 825 h 901"/>
                  <a:gd name="T14" fmla="*/ 645 w 900"/>
                  <a:gd name="T15" fmla="*/ 857 h 901"/>
                  <a:gd name="T16" fmla="*/ 583 w 900"/>
                  <a:gd name="T17" fmla="*/ 881 h 901"/>
                  <a:gd name="T18" fmla="*/ 519 w 900"/>
                  <a:gd name="T19" fmla="*/ 896 h 901"/>
                  <a:gd name="T20" fmla="*/ 450 w 900"/>
                  <a:gd name="T21" fmla="*/ 901 h 901"/>
                  <a:gd name="T22" fmla="*/ 381 w 900"/>
                  <a:gd name="T23" fmla="*/ 896 h 901"/>
                  <a:gd name="T24" fmla="*/ 316 w 900"/>
                  <a:gd name="T25" fmla="*/ 881 h 901"/>
                  <a:gd name="T26" fmla="*/ 255 w 900"/>
                  <a:gd name="T27" fmla="*/ 857 h 901"/>
                  <a:gd name="T28" fmla="*/ 198 w 900"/>
                  <a:gd name="T29" fmla="*/ 825 h 901"/>
                  <a:gd name="T30" fmla="*/ 147 w 900"/>
                  <a:gd name="T31" fmla="*/ 784 h 901"/>
                  <a:gd name="T32" fmla="*/ 102 w 900"/>
                  <a:gd name="T33" fmla="*/ 737 h 901"/>
                  <a:gd name="T34" fmla="*/ 65 w 900"/>
                  <a:gd name="T35" fmla="*/ 685 h 901"/>
                  <a:gd name="T36" fmla="*/ 35 w 900"/>
                  <a:gd name="T37" fmla="*/ 627 h 901"/>
                  <a:gd name="T38" fmla="*/ 14 w 900"/>
                  <a:gd name="T39" fmla="*/ 564 h 901"/>
                  <a:gd name="T40" fmla="*/ 2 w 900"/>
                  <a:gd name="T41" fmla="*/ 498 h 901"/>
                  <a:gd name="T42" fmla="*/ 0 w 900"/>
                  <a:gd name="T43" fmla="*/ 429 h 901"/>
                  <a:gd name="T44" fmla="*/ 9 w 900"/>
                  <a:gd name="T45" fmla="*/ 360 h 901"/>
                  <a:gd name="T46" fmla="*/ 27 w 900"/>
                  <a:gd name="T47" fmla="*/ 296 h 901"/>
                  <a:gd name="T48" fmla="*/ 54 w 900"/>
                  <a:gd name="T49" fmla="*/ 237 h 901"/>
                  <a:gd name="T50" fmla="*/ 90 w 900"/>
                  <a:gd name="T51" fmla="*/ 181 h 901"/>
                  <a:gd name="T52" fmla="*/ 132 w 900"/>
                  <a:gd name="T53" fmla="*/ 132 h 901"/>
                  <a:gd name="T54" fmla="*/ 181 w 900"/>
                  <a:gd name="T55" fmla="*/ 90 h 901"/>
                  <a:gd name="T56" fmla="*/ 235 w 900"/>
                  <a:gd name="T57" fmla="*/ 55 h 901"/>
                  <a:gd name="T58" fmla="*/ 295 w 900"/>
                  <a:gd name="T59" fmla="*/ 28 h 901"/>
                  <a:gd name="T60" fmla="*/ 359 w 900"/>
                  <a:gd name="T61" fmla="*/ 10 h 901"/>
                  <a:gd name="T62" fmla="*/ 427 w 900"/>
                  <a:gd name="T63" fmla="*/ 1 h 901"/>
                  <a:gd name="T64" fmla="*/ 496 w 900"/>
                  <a:gd name="T65" fmla="*/ 4 h 901"/>
                  <a:gd name="T66" fmla="*/ 562 w 900"/>
                  <a:gd name="T67" fmla="*/ 15 h 901"/>
                  <a:gd name="T68" fmla="*/ 625 w 900"/>
                  <a:gd name="T69" fmla="*/ 37 h 901"/>
                  <a:gd name="T70" fmla="*/ 683 w 900"/>
                  <a:gd name="T71" fmla="*/ 66 h 901"/>
                  <a:gd name="T72" fmla="*/ 737 w 900"/>
                  <a:gd name="T73" fmla="*/ 104 h 901"/>
                  <a:gd name="T74" fmla="*/ 784 w 900"/>
                  <a:gd name="T75" fmla="*/ 148 h 901"/>
                  <a:gd name="T76" fmla="*/ 823 w 900"/>
                  <a:gd name="T77" fmla="*/ 200 h 901"/>
                  <a:gd name="T78" fmla="*/ 856 w 900"/>
                  <a:gd name="T79" fmla="*/ 256 h 901"/>
                  <a:gd name="T80" fmla="*/ 879 w 900"/>
                  <a:gd name="T81" fmla="*/ 318 h 901"/>
                  <a:gd name="T82" fmla="*/ 895 w 900"/>
                  <a:gd name="T83" fmla="*/ 383 h 901"/>
                  <a:gd name="T84" fmla="*/ 900 w 900"/>
                  <a:gd name="T85" fmla="*/ 45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0" h="901">
                    <a:moveTo>
                      <a:pt x="900" y="451"/>
                    </a:moveTo>
                    <a:lnTo>
                      <a:pt x="900" y="474"/>
                    </a:lnTo>
                    <a:lnTo>
                      <a:pt x="897" y="498"/>
                    </a:lnTo>
                    <a:lnTo>
                      <a:pt x="895" y="520"/>
                    </a:lnTo>
                    <a:lnTo>
                      <a:pt x="891" y="542"/>
                    </a:lnTo>
                    <a:lnTo>
                      <a:pt x="886" y="564"/>
                    </a:lnTo>
                    <a:lnTo>
                      <a:pt x="879" y="585"/>
                    </a:lnTo>
                    <a:lnTo>
                      <a:pt x="873" y="606"/>
                    </a:lnTo>
                    <a:lnTo>
                      <a:pt x="864" y="627"/>
                    </a:lnTo>
                    <a:lnTo>
                      <a:pt x="856" y="647"/>
                    </a:lnTo>
                    <a:lnTo>
                      <a:pt x="845" y="666"/>
                    </a:lnTo>
                    <a:lnTo>
                      <a:pt x="835" y="685"/>
                    </a:lnTo>
                    <a:lnTo>
                      <a:pt x="823" y="703"/>
                    </a:lnTo>
                    <a:lnTo>
                      <a:pt x="810" y="720"/>
                    </a:lnTo>
                    <a:lnTo>
                      <a:pt x="797" y="737"/>
                    </a:lnTo>
                    <a:lnTo>
                      <a:pt x="784" y="754"/>
                    </a:lnTo>
                    <a:lnTo>
                      <a:pt x="769" y="769"/>
                    </a:lnTo>
                    <a:lnTo>
                      <a:pt x="753" y="784"/>
                    </a:lnTo>
                    <a:lnTo>
                      <a:pt x="737" y="799"/>
                    </a:lnTo>
                    <a:lnTo>
                      <a:pt x="720" y="812"/>
                    </a:lnTo>
                    <a:lnTo>
                      <a:pt x="702" y="825"/>
                    </a:lnTo>
                    <a:lnTo>
                      <a:pt x="683" y="836"/>
                    </a:lnTo>
                    <a:lnTo>
                      <a:pt x="664" y="847"/>
                    </a:lnTo>
                    <a:lnTo>
                      <a:pt x="645" y="857"/>
                    </a:lnTo>
                    <a:lnTo>
                      <a:pt x="625" y="866"/>
                    </a:lnTo>
                    <a:lnTo>
                      <a:pt x="605" y="875"/>
                    </a:lnTo>
                    <a:lnTo>
                      <a:pt x="583" y="881"/>
                    </a:lnTo>
                    <a:lnTo>
                      <a:pt x="562" y="888"/>
                    </a:lnTo>
                    <a:lnTo>
                      <a:pt x="541" y="893"/>
                    </a:lnTo>
                    <a:lnTo>
                      <a:pt x="519" y="896"/>
                    </a:lnTo>
                    <a:lnTo>
                      <a:pt x="496" y="899"/>
                    </a:lnTo>
                    <a:lnTo>
                      <a:pt x="473" y="901"/>
                    </a:lnTo>
                    <a:lnTo>
                      <a:pt x="450" y="901"/>
                    </a:lnTo>
                    <a:lnTo>
                      <a:pt x="427" y="901"/>
                    </a:lnTo>
                    <a:lnTo>
                      <a:pt x="404" y="899"/>
                    </a:lnTo>
                    <a:lnTo>
                      <a:pt x="381" y="896"/>
                    </a:lnTo>
                    <a:lnTo>
                      <a:pt x="359" y="893"/>
                    </a:lnTo>
                    <a:lnTo>
                      <a:pt x="338" y="888"/>
                    </a:lnTo>
                    <a:lnTo>
                      <a:pt x="316" y="881"/>
                    </a:lnTo>
                    <a:lnTo>
                      <a:pt x="295" y="875"/>
                    </a:lnTo>
                    <a:lnTo>
                      <a:pt x="275" y="866"/>
                    </a:lnTo>
                    <a:lnTo>
                      <a:pt x="255" y="857"/>
                    </a:lnTo>
                    <a:lnTo>
                      <a:pt x="235" y="847"/>
                    </a:lnTo>
                    <a:lnTo>
                      <a:pt x="216" y="836"/>
                    </a:lnTo>
                    <a:lnTo>
                      <a:pt x="198" y="825"/>
                    </a:lnTo>
                    <a:lnTo>
                      <a:pt x="181" y="812"/>
                    </a:lnTo>
                    <a:lnTo>
                      <a:pt x="164" y="799"/>
                    </a:lnTo>
                    <a:lnTo>
                      <a:pt x="147" y="784"/>
                    </a:lnTo>
                    <a:lnTo>
                      <a:pt x="132" y="769"/>
                    </a:lnTo>
                    <a:lnTo>
                      <a:pt x="117" y="754"/>
                    </a:lnTo>
                    <a:lnTo>
                      <a:pt x="102" y="737"/>
                    </a:lnTo>
                    <a:lnTo>
                      <a:pt x="90" y="720"/>
                    </a:lnTo>
                    <a:lnTo>
                      <a:pt x="77" y="703"/>
                    </a:lnTo>
                    <a:lnTo>
                      <a:pt x="65" y="685"/>
                    </a:lnTo>
                    <a:lnTo>
                      <a:pt x="54" y="666"/>
                    </a:lnTo>
                    <a:lnTo>
                      <a:pt x="44" y="647"/>
                    </a:lnTo>
                    <a:lnTo>
                      <a:pt x="35" y="627"/>
                    </a:lnTo>
                    <a:lnTo>
                      <a:pt x="27" y="606"/>
                    </a:lnTo>
                    <a:lnTo>
                      <a:pt x="20" y="585"/>
                    </a:lnTo>
                    <a:lnTo>
                      <a:pt x="14" y="564"/>
                    </a:lnTo>
                    <a:lnTo>
                      <a:pt x="9" y="542"/>
                    </a:lnTo>
                    <a:lnTo>
                      <a:pt x="5" y="520"/>
                    </a:lnTo>
                    <a:lnTo>
                      <a:pt x="2" y="498"/>
                    </a:lnTo>
                    <a:lnTo>
                      <a:pt x="0" y="474"/>
                    </a:lnTo>
                    <a:lnTo>
                      <a:pt x="0" y="451"/>
                    </a:lnTo>
                    <a:lnTo>
                      <a:pt x="0" y="429"/>
                    </a:lnTo>
                    <a:lnTo>
                      <a:pt x="2" y="405"/>
                    </a:lnTo>
                    <a:lnTo>
                      <a:pt x="5" y="383"/>
                    </a:lnTo>
                    <a:lnTo>
                      <a:pt x="9" y="360"/>
                    </a:lnTo>
                    <a:lnTo>
                      <a:pt x="14" y="339"/>
                    </a:lnTo>
                    <a:lnTo>
                      <a:pt x="20" y="318"/>
                    </a:lnTo>
                    <a:lnTo>
                      <a:pt x="27" y="296"/>
                    </a:lnTo>
                    <a:lnTo>
                      <a:pt x="35" y="276"/>
                    </a:lnTo>
                    <a:lnTo>
                      <a:pt x="44" y="256"/>
                    </a:lnTo>
                    <a:lnTo>
                      <a:pt x="54" y="237"/>
                    </a:lnTo>
                    <a:lnTo>
                      <a:pt x="65" y="218"/>
                    </a:lnTo>
                    <a:lnTo>
                      <a:pt x="77" y="200"/>
                    </a:lnTo>
                    <a:lnTo>
                      <a:pt x="90" y="181"/>
                    </a:lnTo>
                    <a:lnTo>
                      <a:pt x="102" y="164"/>
                    </a:lnTo>
                    <a:lnTo>
                      <a:pt x="117" y="148"/>
                    </a:lnTo>
                    <a:lnTo>
                      <a:pt x="132" y="132"/>
                    </a:lnTo>
                    <a:lnTo>
                      <a:pt x="147" y="118"/>
                    </a:lnTo>
                    <a:lnTo>
                      <a:pt x="164" y="104"/>
                    </a:lnTo>
                    <a:lnTo>
                      <a:pt x="181" y="90"/>
                    </a:lnTo>
                    <a:lnTo>
                      <a:pt x="198" y="78"/>
                    </a:lnTo>
                    <a:lnTo>
                      <a:pt x="216" y="66"/>
                    </a:lnTo>
                    <a:lnTo>
                      <a:pt x="235" y="55"/>
                    </a:lnTo>
                    <a:lnTo>
                      <a:pt x="255" y="45"/>
                    </a:lnTo>
                    <a:lnTo>
                      <a:pt x="275" y="37"/>
                    </a:lnTo>
                    <a:lnTo>
                      <a:pt x="295" y="28"/>
                    </a:lnTo>
                    <a:lnTo>
                      <a:pt x="316" y="21"/>
                    </a:lnTo>
                    <a:lnTo>
                      <a:pt x="338" y="15"/>
                    </a:lnTo>
                    <a:lnTo>
                      <a:pt x="359" y="10"/>
                    </a:lnTo>
                    <a:lnTo>
                      <a:pt x="381" y="6"/>
                    </a:lnTo>
                    <a:lnTo>
                      <a:pt x="404" y="4"/>
                    </a:lnTo>
                    <a:lnTo>
                      <a:pt x="427" y="1"/>
                    </a:lnTo>
                    <a:lnTo>
                      <a:pt x="450" y="0"/>
                    </a:lnTo>
                    <a:lnTo>
                      <a:pt x="473" y="1"/>
                    </a:lnTo>
                    <a:lnTo>
                      <a:pt x="496" y="4"/>
                    </a:lnTo>
                    <a:lnTo>
                      <a:pt x="519" y="6"/>
                    </a:lnTo>
                    <a:lnTo>
                      <a:pt x="541" y="10"/>
                    </a:lnTo>
                    <a:lnTo>
                      <a:pt x="562" y="15"/>
                    </a:lnTo>
                    <a:lnTo>
                      <a:pt x="583" y="21"/>
                    </a:lnTo>
                    <a:lnTo>
                      <a:pt x="605" y="28"/>
                    </a:lnTo>
                    <a:lnTo>
                      <a:pt x="625" y="37"/>
                    </a:lnTo>
                    <a:lnTo>
                      <a:pt x="645" y="45"/>
                    </a:lnTo>
                    <a:lnTo>
                      <a:pt x="664" y="55"/>
                    </a:lnTo>
                    <a:lnTo>
                      <a:pt x="683" y="66"/>
                    </a:lnTo>
                    <a:lnTo>
                      <a:pt x="702" y="78"/>
                    </a:lnTo>
                    <a:lnTo>
                      <a:pt x="720" y="90"/>
                    </a:lnTo>
                    <a:lnTo>
                      <a:pt x="737" y="104"/>
                    </a:lnTo>
                    <a:lnTo>
                      <a:pt x="753" y="118"/>
                    </a:lnTo>
                    <a:lnTo>
                      <a:pt x="769" y="132"/>
                    </a:lnTo>
                    <a:lnTo>
                      <a:pt x="784" y="148"/>
                    </a:lnTo>
                    <a:lnTo>
                      <a:pt x="797" y="164"/>
                    </a:lnTo>
                    <a:lnTo>
                      <a:pt x="810" y="181"/>
                    </a:lnTo>
                    <a:lnTo>
                      <a:pt x="823" y="200"/>
                    </a:lnTo>
                    <a:lnTo>
                      <a:pt x="835" y="218"/>
                    </a:lnTo>
                    <a:lnTo>
                      <a:pt x="845" y="237"/>
                    </a:lnTo>
                    <a:lnTo>
                      <a:pt x="856" y="256"/>
                    </a:lnTo>
                    <a:lnTo>
                      <a:pt x="864" y="276"/>
                    </a:lnTo>
                    <a:lnTo>
                      <a:pt x="873" y="296"/>
                    </a:lnTo>
                    <a:lnTo>
                      <a:pt x="879" y="318"/>
                    </a:lnTo>
                    <a:lnTo>
                      <a:pt x="886" y="339"/>
                    </a:lnTo>
                    <a:lnTo>
                      <a:pt x="891" y="360"/>
                    </a:lnTo>
                    <a:lnTo>
                      <a:pt x="895" y="383"/>
                    </a:lnTo>
                    <a:lnTo>
                      <a:pt x="897" y="405"/>
                    </a:lnTo>
                    <a:lnTo>
                      <a:pt x="900" y="429"/>
                    </a:lnTo>
                    <a:lnTo>
                      <a:pt x="900" y="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04">
                <a:extLst>
                  <a:ext uri="{FF2B5EF4-FFF2-40B4-BE49-F238E27FC236}">
                    <a16:creationId xmlns:a16="http://schemas.microsoft.com/office/drawing/2014/main" id="{92DC3BB8-44C5-DB4B-858D-9849EB579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5093" y="6563718"/>
                <a:ext cx="559249" cy="561747"/>
              </a:xfrm>
              <a:custGeom>
                <a:avLst/>
                <a:gdLst>
                  <a:gd name="T0" fmla="*/ 1119 w 1122"/>
                  <a:gd name="T1" fmla="*/ 618 h 1123"/>
                  <a:gd name="T2" fmla="*/ 1104 w 1122"/>
                  <a:gd name="T3" fmla="*/ 701 h 1123"/>
                  <a:gd name="T4" fmla="*/ 1078 w 1122"/>
                  <a:gd name="T5" fmla="*/ 780 h 1123"/>
                  <a:gd name="T6" fmla="*/ 1041 w 1122"/>
                  <a:gd name="T7" fmla="*/ 852 h 1123"/>
                  <a:gd name="T8" fmla="*/ 994 w 1122"/>
                  <a:gd name="T9" fmla="*/ 918 h 1123"/>
                  <a:gd name="T10" fmla="*/ 938 w 1122"/>
                  <a:gd name="T11" fmla="*/ 977 h 1123"/>
                  <a:gd name="T12" fmla="*/ 875 w 1122"/>
                  <a:gd name="T13" fmla="*/ 1027 h 1123"/>
                  <a:gd name="T14" fmla="*/ 804 w 1122"/>
                  <a:gd name="T15" fmla="*/ 1067 h 1123"/>
                  <a:gd name="T16" fmla="*/ 728 w 1122"/>
                  <a:gd name="T17" fmla="*/ 1097 h 1123"/>
                  <a:gd name="T18" fmla="*/ 646 w 1122"/>
                  <a:gd name="T19" fmla="*/ 1115 h 1123"/>
                  <a:gd name="T20" fmla="*/ 561 w 1122"/>
                  <a:gd name="T21" fmla="*/ 1123 h 1123"/>
                  <a:gd name="T22" fmla="*/ 476 w 1122"/>
                  <a:gd name="T23" fmla="*/ 1115 h 1123"/>
                  <a:gd name="T24" fmla="*/ 394 w 1122"/>
                  <a:gd name="T25" fmla="*/ 1097 h 1123"/>
                  <a:gd name="T26" fmla="*/ 318 w 1122"/>
                  <a:gd name="T27" fmla="*/ 1067 h 1123"/>
                  <a:gd name="T28" fmla="*/ 247 w 1122"/>
                  <a:gd name="T29" fmla="*/ 1027 h 1123"/>
                  <a:gd name="T30" fmla="*/ 184 w 1122"/>
                  <a:gd name="T31" fmla="*/ 977 h 1123"/>
                  <a:gd name="T32" fmla="*/ 128 w 1122"/>
                  <a:gd name="T33" fmla="*/ 918 h 1123"/>
                  <a:gd name="T34" fmla="*/ 81 w 1122"/>
                  <a:gd name="T35" fmla="*/ 852 h 1123"/>
                  <a:gd name="T36" fmla="*/ 44 w 1122"/>
                  <a:gd name="T37" fmla="*/ 780 h 1123"/>
                  <a:gd name="T38" fmla="*/ 18 w 1122"/>
                  <a:gd name="T39" fmla="*/ 701 h 1123"/>
                  <a:gd name="T40" fmla="*/ 3 w 1122"/>
                  <a:gd name="T41" fmla="*/ 618 h 1123"/>
                  <a:gd name="T42" fmla="*/ 1 w 1122"/>
                  <a:gd name="T43" fmla="*/ 532 h 1123"/>
                  <a:gd name="T44" fmla="*/ 12 w 1122"/>
                  <a:gd name="T45" fmla="*/ 447 h 1123"/>
                  <a:gd name="T46" fmla="*/ 34 w 1122"/>
                  <a:gd name="T47" fmla="*/ 368 h 1123"/>
                  <a:gd name="T48" fmla="*/ 68 w 1122"/>
                  <a:gd name="T49" fmla="*/ 293 h 1123"/>
                  <a:gd name="T50" fmla="*/ 112 w 1122"/>
                  <a:gd name="T51" fmla="*/ 225 h 1123"/>
                  <a:gd name="T52" fmla="*/ 164 w 1122"/>
                  <a:gd name="T53" fmla="*/ 164 h 1123"/>
                  <a:gd name="T54" fmla="*/ 226 w 1122"/>
                  <a:gd name="T55" fmla="*/ 111 h 1123"/>
                  <a:gd name="T56" fmla="*/ 294 w 1122"/>
                  <a:gd name="T57" fmla="*/ 67 h 1123"/>
                  <a:gd name="T58" fmla="*/ 368 w 1122"/>
                  <a:gd name="T59" fmla="*/ 33 h 1123"/>
                  <a:gd name="T60" fmla="*/ 448 w 1122"/>
                  <a:gd name="T61" fmla="*/ 11 h 1123"/>
                  <a:gd name="T62" fmla="*/ 532 w 1122"/>
                  <a:gd name="T63" fmla="*/ 0 h 1123"/>
                  <a:gd name="T64" fmla="*/ 618 w 1122"/>
                  <a:gd name="T65" fmla="*/ 2 h 1123"/>
                  <a:gd name="T66" fmla="*/ 701 w 1122"/>
                  <a:gd name="T67" fmla="*/ 17 h 1123"/>
                  <a:gd name="T68" fmla="*/ 779 w 1122"/>
                  <a:gd name="T69" fmla="*/ 44 h 1123"/>
                  <a:gd name="T70" fmla="*/ 852 w 1122"/>
                  <a:gd name="T71" fmla="*/ 81 h 1123"/>
                  <a:gd name="T72" fmla="*/ 918 w 1122"/>
                  <a:gd name="T73" fmla="*/ 128 h 1123"/>
                  <a:gd name="T74" fmla="*/ 976 w 1122"/>
                  <a:gd name="T75" fmla="*/ 183 h 1123"/>
                  <a:gd name="T76" fmla="*/ 1026 w 1122"/>
                  <a:gd name="T77" fmla="*/ 247 h 1123"/>
                  <a:gd name="T78" fmla="*/ 1067 w 1122"/>
                  <a:gd name="T79" fmla="*/ 317 h 1123"/>
                  <a:gd name="T80" fmla="*/ 1096 w 1122"/>
                  <a:gd name="T81" fmla="*/ 394 h 1123"/>
                  <a:gd name="T82" fmla="*/ 1115 w 1122"/>
                  <a:gd name="T83" fmla="*/ 475 h 1123"/>
                  <a:gd name="T84" fmla="*/ 1122 w 1122"/>
                  <a:gd name="T85" fmla="*/ 561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2" h="1123">
                    <a:moveTo>
                      <a:pt x="1122" y="561"/>
                    </a:moveTo>
                    <a:lnTo>
                      <a:pt x="1121" y="590"/>
                    </a:lnTo>
                    <a:lnTo>
                      <a:pt x="1119" y="618"/>
                    </a:lnTo>
                    <a:lnTo>
                      <a:pt x="1115" y="647"/>
                    </a:lnTo>
                    <a:lnTo>
                      <a:pt x="1110" y="674"/>
                    </a:lnTo>
                    <a:lnTo>
                      <a:pt x="1104" y="701"/>
                    </a:lnTo>
                    <a:lnTo>
                      <a:pt x="1096" y="727"/>
                    </a:lnTo>
                    <a:lnTo>
                      <a:pt x="1088" y="754"/>
                    </a:lnTo>
                    <a:lnTo>
                      <a:pt x="1078" y="780"/>
                    </a:lnTo>
                    <a:lnTo>
                      <a:pt x="1067" y="804"/>
                    </a:lnTo>
                    <a:lnTo>
                      <a:pt x="1054" y="829"/>
                    </a:lnTo>
                    <a:lnTo>
                      <a:pt x="1041" y="852"/>
                    </a:lnTo>
                    <a:lnTo>
                      <a:pt x="1026" y="874"/>
                    </a:lnTo>
                    <a:lnTo>
                      <a:pt x="1010" y="897"/>
                    </a:lnTo>
                    <a:lnTo>
                      <a:pt x="994" y="918"/>
                    </a:lnTo>
                    <a:lnTo>
                      <a:pt x="976" y="938"/>
                    </a:lnTo>
                    <a:lnTo>
                      <a:pt x="958" y="958"/>
                    </a:lnTo>
                    <a:lnTo>
                      <a:pt x="938" y="977"/>
                    </a:lnTo>
                    <a:lnTo>
                      <a:pt x="918" y="994"/>
                    </a:lnTo>
                    <a:lnTo>
                      <a:pt x="896" y="1011"/>
                    </a:lnTo>
                    <a:lnTo>
                      <a:pt x="875" y="1027"/>
                    </a:lnTo>
                    <a:lnTo>
                      <a:pt x="852" y="1041"/>
                    </a:lnTo>
                    <a:lnTo>
                      <a:pt x="828" y="1054"/>
                    </a:lnTo>
                    <a:lnTo>
                      <a:pt x="804" y="1067"/>
                    </a:lnTo>
                    <a:lnTo>
                      <a:pt x="779" y="1078"/>
                    </a:lnTo>
                    <a:lnTo>
                      <a:pt x="754" y="1089"/>
                    </a:lnTo>
                    <a:lnTo>
                      <a:pt x="728" y="1097"/>
                    </a:lnTo>
                    <a:lnTo>
                      <a:pt x="701" y="1104"/>
                    </a:lnTo>
                    <a:lnTo>
                      <a:pt x="674" y="1111"/>
                    </a:lnTo>
                    <a:lnTo>
                      <a:pt x="646" y="1115"/>
                    </a:lnTo>
                    <a:lnTo>
                      <a:pt x="618" y="1119"/>
                    </a:lnTo>
                    <a:lnTo>
                      <a:pt x="590" y="1122"/>
                    </a:lnTo>
                    <a:lnTo>
                      <a:pt x="561" y="1123"/>
                    </a:lnTo>
                    <a:lnTo>
                      <a:pt x="532" y="1122"/>
                    </a:lnTo>
                    <a:lnTo>
                      <a:pt x="503" y="1119"/>
                    </a:lnTo>
                    <a:lnTo>
                      <a:pt x="476" y="1115"/>
                    </a:lnTo>
                    <a:lnTo>
                      <a:pt x="448" y="1111"/>
                    </a:lnTo>
                    <a:lnTo>
                      <a:pt x="420" y="1104"/>
                    </a:lnTo>
                    <a:lnTo>
                      <a:pt x="394" y="1097"/>
                    </a:lnTo>
                    <a:lnTo>
                      <a:pt x="368" y="1089"/>
                    </a:lnTo>
                    <a:lnTo>
                      <a:pt x="343" y="1078"/>
                    </a:lnTo>
                    <a:lnTo>
                      <a:pt x="318" y="1067"/>
                    </a:lnTo>
                    <a:lnTo>
                      <a:pt x="294" y="1054"/>
                    </a:lnTo>
                    <a:lnTo>
                      <a:pt x="270" y="1041"/>
                    </a:lnTo>
                    <a:lnTo>
                      <a:pt x="247" y="1027"/>
                    </a:lnTo>
                    <a:lnTo>
                      <a:pt x="226" y="1011"/>
                    </a:lnTo>
                    <a:lnTo>
                      <a:pt x="204" y="994"/>
                    </a:lnTo>
                    <a:lnTo>
                      <a:pt x="184" y="977"/>
                    </a:lnTo>
                    <a:lnTo>
                      <a:pt x="164" y="958"/>
                    </a:lnTo>
                    <a:lnTo>
                      <a:pt x="146" y="938"/>
                    </a:lnTo>
                    <a:lnTo>
                      <a:pt x="128" y="918"/>
                    </a:lnTo>
                    <a:lnTo>
                      <a:pt x="112" y="897"/>
                    </a:lnTo>
                    <a:lnTo>
                      <a:pt x="96" y="874"/>
                    </a:lnTo>
                    <a:lnTo>
                      <a:pt x="81" y="852"/>
                    </a:lnTo>
                    <a:lnTo>
                      <a:pt x="68" y="829"/>
                    </a:lnTo>
                    <a:lnTo>
                      <a:pt x="55" y="804"/>
                    </a:lnTo>
                    <a:lnTo>
                      <a:pt x="44" y="780"/>
                    </a:lnTo>
                    <a:lnTo>
                      <a:pt x="34" y="754"/>
                    </a:lnTo>
                    <a:lnTo>
                      <a:pt x="26" y="727"/>
                    </a:lnTo>
                    <a:lnTo>
                      <a:pt x="18" y="701"/>
                    </a:lnTo>
                    <a:lnTo>
                      <a:pt x="12" y="674"/>
                    </a:lnTo>
                    <a:lnTo>
                      <a:pt x="6" y="647"/>
                    </a:lnTo>
                    <a:lnTo>
                      <a:pt x="3" y="618"/>
                    </a:lnTo>
                    <a:lnTo>
                      <a:pt x="1" y="590"/>
                    </a:lnTo>
                    <a:lnTo>
                      <a:pt x="0" y="561"/>
                    </a:lnTo>
                    <a:lnTo>
                      <a:pt x="1" y="532"/>
                    </a:lnTo>
                    <a:lnTo>
                      <a:pt x="3" y="504"/>
                    </a:lnTo>
                    <a:lnTo>
                      <a:pt x="6" y="475"/>
                    </a:lnTo>
                    <a:lnTo>
                      <a:pt x="12" y="447"/>
                    </a:lnTo>
                    <a:lnTo>
                      <a:pt x="18" y="421"/>
                    </a:lnTo>
                    <a:lnTo>
                      <a:pt x="26" y="394"/>
                    </a:lnTo>
                    <a:lnTo>
                      <a:pt x="34" y="368"/>
                    </a:lnTo>
                    <a:lnTo>
                      <a:pt x="44" y="342"/>
                    </a:lnTo>
                    <a:lnTo>
                      <a:pt x="55" y="317"/>
                    </a:lnTo>
                    <a:lnTo>
                      <a:pt x="68" y="293"/>
                    </a:lnTo>
                    <a:lnTo>
                      <a:pt x="81" y="270"/>
                    </a:lnTo>
                    <a:lnTo>
                      <a:pt x="96" y="247"/>
                    </a:lnTo>
                    <a:lnTo>
                      <a:pt x="112" y="225"/>
                    </a:lnTo>
                    <a:lnTo>
                      <a:pt x="128" y="204"/>
                    </a:lnTo>
                    <a:lnTo>
                      <a:pt x="146" y="183"/>
                    </a:lnTo>
                    <a:lnTo>
                      <a:pt x="164" y="164"/>
                    </a:lnTo>
                    <a:lnTo>
                      <a:pt x="184" y="145"/>
                    </a:lnTo>
                    <a:lnTo>
                      <a:pt x="204" y="128"/>
                    </a:lnTo>
                    <a:lnTo>
                      <a:pt x="226" y="111"/>
                    </a:lnTo>
                    <a:lnTo>
                      <a:pt x="247" y="96"/>
                    </a:lnTo>
                    <a:lnTo>
                      <a:pt x="270" y="81"/>
                    </a:lnTo>
                    <a:lnTo>
                      <a:pt x="294" y="67"/>
                    </a:lnTo>
                    <a:lnTo>
                      <a:pt x="318" y="54"/>
                    </a:lnTo>
                    <a:lnTo>
                      <a:pt x="343" y="44"/>
                    </a:lnTo>
                    <a:lnTo>
                      <a:pt x="368" y="33"/>
                    </a:lnTo>
                    <a:lnTo>
                      <a:pt x="394" y="25"/>
                    </a:lnTo>
                    <a:lnTo>
                      <a:pt x="420" y="17"/>
                    </a:lnTo>
                    <a:lnTo>
                      <a:pt x="448" y="11"/>
                    </a:lnTo>
                    <a:lnTo>
                      <a:pt x="476" y="6"/>
                    </a:lnTo>
                    <a:lnTo>
                      <a:pt x="503" y="2"/>
                    </a:lnTo>
                    <a:lnTo>
                      <a:pt x="532" y="0"/>
                    </a:lnTo>
                    <a:lnTo>
                      <a:pt x="561" y="0"/>
                    </a:lnTo>
                    <a:lnTo>
                      <a:pt x="590" y="0"/>
                    </a:lnTo>
                    <a:lnTo>
                      <a:pt x="618" y="2"/>
                    </a:lnTo>
                    <a:lnTo>
                      <a:pt x="646" y="6"/>
                    </a:lnTo>
                    <a:lnTo>
                      <a:pt x="674" y="11"/>
                    </a:lnTo>
                    <a:lnTo>
                      <a:pt x="701" y="17"/>
                    </a:lnTo>
                    <a:lnTo>
                      <a:pt x="728" y="25"/>
                    </a:lnTo>
                    <a:lnTo>
                      <a:pt x="754" y="33"/>
                    </a:lnTo>
                    <a:lnTo>
                      <a:pt x="779" y="44"/>
                    </a:lnTo>
                    <a:lnTo>
                      <a:pt x="804" y="54"/>
                    </a:lnTo>
                    <a:lnTo>
                      <a:pt x="828" y="67"/>
                    </a:lnTo>
                    <a:lnTo>
                      <a:pt x="852" y="81"/>
                    </a:lnTo>
                    <a:lnTo>
                      <a:pt x="875" y="96"/>
                    </a:lnTo>
                    <a:lnTo>
                      <a:pt x="896" y="111"/>
                    </a:lnTo>
                    <a:lnTo>
                      <a:pt x="918" y="128"/>
                    </a:lnTo>
                    <a:lnTo>
                      <a:pt x="938" y="145"/>
                    </a:lnTo>
                    <a:lnTo>
                      <a:pt x="958" y="164"/>
                    </a:lnTo>
                    <a:lnTo>
                      <a:pt x="976" y="183"/>
                    </a:lnTo>
                    <a:lnTo>
                      <a:pt x="994" y="204"/>
                    </a:lnTo>
                    <a:lnTo>
                      <a:pt x="1010" y="225"/>
                    </a:lnTo>
                    <a:lnTo>
                      <a:pt x="1026" y="247"/>
                    </a:lnTo>
                    <a:lnTo>
                      <a:pt x="1041" y="270"/>
                    </a:lnTo>
                    <a:lnTo>
                      <a:pt x="1054" y="293"/>
                    </a:lnTo>
                    <a:lnTo>
                      <a:pt x="1067" y="317"/>
                    </a:lnTo>
                    <a:lnTo>
                      <a:pt x="1078" y="342"/>
                    </a:lnTo>
                    <a:lnTo>
                      <a:pt x="1088" y="368"/>
                    </a:lnTo>
                    <a:lnTo>
                      <a:pt x="1096" y="394"/>
                    </a:lnTo>
                    <a:lnTo>
                      <a:pt x="1104" y="421"/>
                    </a:lnTo>
                    <a:lnTo>
                      <a:pt x="1110" y="447"/>
                    </a:lnTo>
                    <a:lnTo>
                      <a:pt x="1115" y="475"/>
                    </a:lnTo>
                    <a:lnTo>
                      <a:pt x="1119" y="504"/>
                    </a:lnTo>
                    <a:lnTo>
                      <a:pt x="1121" y="532"/>
                    </a:lnTo>
                    <a:lnTo>
                      <a:pt x="1122" y="5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05">
                <a:extLst>
                  <a:ext uri="{FF2B5EF4-FFF2-40B4-BE49-F238E27FC236}">
                    <a16:creationId xmlns:a16="http://schemas.microsoft.com/office/drawing/2014/main" id="{5E2ABF09-7273-A34D-8FC7-F6A1BE61C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825" y="7124213"/>
                <a:ext cx="217209" cy="217209"/>
              </a:xfrm>
              <a:custGeom>
                <a:avLst/>
                <a:gdLst>
                  <a:gd name="T0" fmla="*/ 437 w 437"/>
                  <a:gd name="T1" fmla="*/ 230 h 437"/>
                  <a:gd name="T2" fmla="*/ 435 w 437"/>
                  <a:gd name="T3" fmla="*/ 252 h 437"/>
                  <a:gd name="T4" fmla="*/ 430 w 437"/>
                  <a:gd name="T5" fmla="*/ 273 h 437"/>
                  <a:gd name="T6" fmla="*/ 423 w 437"/>
                  <a:gd name="T7" fmla="*/ 294 h 437"/>
                  <a:gd name="T8" fmla="*/ 411 w 437"/>
                  <a:gd name="T9" fmla="*/ 322 h 437"/>
                  <a:gd name="T10" fmla="*/ 387 w 437"/>
                  <a:gd name="T11" fmla="*/ 357 h 437"/>
                  <a:gd name="T12" fmla="*/ 357 w 437"/>
                  <a:gd name="T13" fmla="*/ 387 h 437"/>
                  <a:gd name="T14" fmla="*/ 322 w 437"/>
                  <a:gd name="T15" fmla="*/ 411 h 437"/>
                  <a:gd name="T16" fmla="*/ 293 w 437"/>
                  <a:gd name="T17" fmla="*/ 425 h 437"/>
                  <a:gd name="T18" fmla="*/ 273 w 437"/>
                  <a:gd name="T19" fmla="*/ 431 h 437"/>
                  <a:gd name="T20" fmla="*/ 252 w 437"/>
                  <a:gd name="T21" fmla="*/ 435 h 437"/>
                  <a:gd name="T22" fmla="*/ 230 w 437"/>
                  <a:gd name="T23" fmla="*/ 437 h 437"/>
                  <a:gd name="T24" fmla="*/ 207 w 437"/>
                  <a:gd name="T25" fmla="*/ 437 h 437"/>
                  <a:gd name="T26" fmla="*/ 185 w 437"/>
                  <a:gd name="T27" fmla="*/ 435 h 437"/>
                  <a:gd name="T28" fmla="*/ 164 w 437"/>
                  <a:gd name="T29" fmla="*/ 431 h 437"/>
                  <a:gd name="T30" fmla="*/ 143 w 437"/>
                  <a:gd name="T31" fmla="*/ 425 h 437"/>
                  <a:gd name="T32" fmla="*/ 114 w 437"/>
                  <a:gd name="T33" fmla="*/ 411 h 437"/>
                  <a:gd name="T34" fmla="*/ 78 w 437"/>
                  <a:gd name="T35" fmla="*/ 387 h 437"/>
                  <a:gd name="T36" fmla="*/ 50 w 437"/>
                  <a:gd name="T37" fmla="*/ 357 h 437"/>
                  <a:gd name="T38" fmla="*/ 25 w 437"/>
                  <a:gd name="T39" fmla="*/ 322 h 437"/>
                  <a:gd name="T40" fmla="*/ 12 w 437"/>
                  <a:gd name="T41" fmla="*/ 294 h 437"/>
                  <a:gd name="T42" fmla="*/ 6 w 437"/>
                  <a:gd name="T43" fmla="*/ 273 h 437"/>
                  <a:gd name="T44" fmla="*/ 2 w 437"/>
                  <a:gd name="T45" fmla="*/ 252 h 437"/>
                  <a:gd name="T46" fmla="*/ 0 w 437"/>
                  <a:gd name="T47" fmla="*/ 230 h 437"/>
                  <a:gd name="T48" fmla="*/ 0 w 437"/>
                  <a:gd name="T49" fmla="*/ 207 h 437"/>
                  <a:gd name="T50" fmla="*/ 2 w 437"/>
                  <a:gd name="T51" fmla="*/ 185 h 437"/>
                  <a:gd name="T52" fmla="*/ 6 w 437"/>
                  <a:gd name="T53" fmla="*/ 164 h 437"/>
                  <a:gd name="T54" fmla="*/ 12 w 437"/>
                  <a:gd name="T55" fmla="*/ 143 h 437"/>
                  <a:gd name="T56" fmla="*/ 25 w 437"/>
                  <a:gd name="T57" fmla="*/ 114 h 437"/>
                  <a:gd name="T58" fmla="*/ 50 w 437"/>
                  <a:gd name="T59" fmla="*/ 79 h 437"/>
                  <a:gd name="T60" fmla="*/ 78 w 437"/>
                  <a:gd name="T61" fmla="*/ 50 h 437"/>
                  <a:gd name="T62" fmla="*/ 114 w 437"/>
                  <a:gd name="T63" fmla="*/ 25 h 437"/>
                  <a:gd name="T64" fmla="*/ 143 w 437"/>
                  <a:gd name="T65" fmla="*/ 12 h 437"/>
                  <a:gd name="T66" fmla="*/ 164 w 437"/>
                  <a:gd name="T67" fmla="*/ 6 h 437"/>
                  <a:gd name="T68" fmla="*/ 185 w 437"/>
                  <a:gd name="T69" fmla="*/ 2 h 437"/>
                  <a:gd name="T70" fmla="*/ 207 w 437"/>
                  <a:gd name="T71" fmla="*/ 0 h 437"/>
                  <a:gd name="T72" fmla="*/ 230 w 437"/>
                  <a:gd name="T73" fmla="*/ 0 h 437"/>
                  <a:gd name="T74" fmla="*/ 252 w 437"/>
                  <a:gd name="T75" fmla="*/ 2 h 437"/>
                  <a:gd name="T76" fmla="*/ 273 w 437"/>
                  <a:gd name="T77" fmla="*/ 6 h 437"/>
                  <a:gd name="T78" fmla="*/ 293 w 437"/>
                  <a:gd name="T79" fmla="*/ 12 h 437"/>
                  <a:gd name="T80" fmla="*/ 322 w 437"/>
                  <a:gd name="T81" fmla="*/ 25 h 437"/>
                  <a:gd name="T82" fmla="*/ 357 w 437"/>
                  <a:gd name="T83" fmla="*/ 50 h 437"/>
                  <a:gd name="T84" fmla="*/ 387 w 437"/>
                  <a:gd name="T85" fmla="*/ 79 h 437"/>
                  <a:gd name="T86" fmla="*/ 411 w 437"/>
                  <a:gd name="T87" fmla="*/ 114 h 437"/>
                  <a:gd name="T88" fmla="*/ 423 w 437"/>
                  <a:gd name="T89" fmla="*/ 143 h 437"/>
                  <a:gd name="T90" fmla="*/ 430 w 437"/>
                  <a:gd name="T91" fmla="*/ 164 h 437"/>
                  <a:gd name="T92" fmla="*/ 435 w 437"/>
                  <a:gd name="T93" fmla="*/ 185 h 437"/>
                  <a:gd name="T94" fmla="*/ 437 w 437"/>
                  <a:gd name="T95" fmla="*/ 20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7" h="437">
                    <a:moveTo>
                      <a:pt x="437" y="218"/>
                    </a:moveTo>
                    <a:lnTo>
                      <a:pt x="437" y="230"/>
                    </a:lnTo>
                    <a:lnTo>
                      <a:pt x="436" y="240"/>
                    </a:lnTo>
                    <a:lnTo>
                      <a:pt x="435" y="252"/>
                    </a:lnTo>
                    <a:lnTo>
                      <a:pt x="433" y="263"/>
                    </a:lnTo>
                    <a:lnTo>
                      <a:pt x="430" y="273"/>
                    </a:lnTo>
                    <a:lnTo>
                      <a:pt x="428" y="283"/>
                    </a:lnTo>
                    <a:lnTo>
                      <a:pt x="423" y="294"/>
                    </a:lnTo>
                    <a:lnTo>
                      <a:pt x="420" y="303"/>
                    </a:lnTo>
                    <a:lnTo>
                      <a:pt x="411" y="322"/>
                    </a:lnTo>
                    <a:lnTo>
                      <a:pt x="400" y="340"/>
                    </a:lnTo>
                    <a:lnTo>
                      <a:pt x="387" y="357"/>
                    </a:lnTo>
                    <a:lnTo>
                      <a:pt x="373" y="373"/>
                    </a:lnTo>
                    <a:lnTo>
                      <a:pt x="357" y="387"/>
                    </a:lnTo>
                    <a:lnTo>
                      <a:pt x="340" y="400"/>
                    </a:lnTo>
                    <a:lnTo>
                      <a:pt x="322" y="411"/>
                    </a:lnTo>
                    <a:lnTo>
                      <a:pt x="303" y="420"/>
                    </a:lnTo>
                    <a:lnTo>
                      <a:pt x="293" y="425"/>
                    </a:lnTo>
                    <a:lnTo>
                      <a:pt x="283" y="428"/>
                    </a:lnTo>
                    <a:lnTo>
                      <a:pt x="273" y="431"/>
                    </a:lnTo>
                    <a:lnTo>
                      <a:pt x="263" y="433"/>
                    </a:lnTo>
                    <a:lnTo>
                      <a:pt x="252" y="435"/>
                    </a:lnTo>
                    <a:lnTo>
                      <a:pt x="240" y="436"/>
                    </a:lnTo>
                    <a:lnTo>
                      <a:pt x="230" y="437"/>
                    </a:lnTo>
                    <a:lnTo>
                      <a:pt x="218" y="437"/>
                    </a:lnTo>
                    <a:lnTo>
                      <a:pt x="207" y="437"/>
                    </a:lnTo>
                    <a:lnTo>
                      <a:pt x="196" y="436"/>
                    </a:lnTo>
                    <a:lnTo>
                      <a:pt x="185" y="435"/>
                    </a:lnTo>
                    <a:lnTo>
                      <a:pt x="174" y="433"/>
                    </a:lnTo>
                    <a:lnTo>
                      <a:pt x="164" y="431"/>
                    </a:lnTo>
                    <a:lnTo>
                      <a:pt x="153" y="428"/>
                    </a:lnTo>
                    <a:lnTo>
                      <a:pt x="143" y="425"/>
                    </a:lnTo>
                    <a:lnTo>
                      <a:pt x="133" y="420"/>
                    </a:lnTo>
                    <a:lnTo>
                      <a:pt x="114" y="411"/>
                    </a:lnTo>
                    <a:lnTo>
                      <a:pt x="95" y="400"/>
                    </a:lnTo>
                    <a:lnTo>
                      <a:pt x="78" y="387"/>
                    </a:lnTo>
                    <a:lnTo>
                      <a:pt x="64" y="373"/>
                    </a:lnTo>
                    <a:lnTo>
                      <a:pt x="50" y="357"/>
                    </a:lnTo>
                    <a:lnTo>
                      <a:pt x="37" y="340"/>
                    </a:lnTo>
                    <a:lnTo>
                      <a:pt x="25" y="322"/>
                    </a:lnTo>
                    <a:lnTo>
                      <a:pt x="17" y="303"/>
                    </a:lnTo>
                    <a:lnTo>
                      <a:pt x="12" y="294"/>
                    </a:lnTo>
                    <a:lnTo>
                      <a:pt x="9" y="283"/>
                    </a:lnTo>
                    <a:lnTo>
                      <a:pt x="6" y="273"/>
                    </a:lnTo>
                    <a:lnTo>
                      <a:pt x="4" y="263"/>
                    </a:lnTo>
                    <a:lnTo>
                      <a:pt x="2" y="252"/>
                    </a:lnTo>
                    <a:lnTo>
                      <a:pt x="1" y="240"/>
                    </a:lnTo>
                    <a:lnTo>
                      <a:pt x="0" y="230"/>
                    </a:lnTo>
                    <a:lnTo>
                      <a:pt x="0" y="218"/>
                    </a:lnTo>
                    <a:lnTo>
                      <a:pt x="0" y="207"/>
                    </a:lnTo>
                    <a:lnTo>
                      <a:pt x="1" y="196"/>
                    </a:lnTo>
                    <a:lnTo>
                      <a:pt x="2" y="185"/>
                    </a:lnTo>
                    <a:lnTo>
                      <a:pt x="4" y="174"/>
                    </a:lnTo>
                    <a:lnTo>
                      <a:pt x="6" y="164"/>
                    </a:lnTo>
                    <a:lnTo>
                      <a:pt x="9" y="153"/>
                    </a:lnTo>
                    <a:lnTo>
                      <a:pt x="12" y="143"/>
                    </a:lnTo>
                    <a:lnTo>
                      <a:pt x="17" y="133"/>
                    </a:lnTo>
                    <a:lnTo>
                      <a:pt x="25" y="114"/>
                    </a:lnTo>
                    <a:lnTo>
                      <a:pt x="37" y="95"/>
                    </a:lnTo>
                    <a:lnTo>
                      <a:pt x="50" y="79"/>
                    </a:lnTo>
                    <a:lnTo>
                      <a:pt x="64" y="63"/>
                    </a:lnTo>
                    <a:lnTo>
                      <a:pt x="78" y="50"/>
                    </a:lnTo>
                    <a:lnTo>
                      <a:pt x="95" y="37"/>
                    </a:lnTo>
                    <a:lnTo>
                      <a:pt x="114" y="25"/>
                    </a:lnTo>
                    <a:lnTo>
                      <a:pt x="133" y="17"/>
                    </a:lnTo>
                    <a:lnTo>
                      <a:pt x="143" y="12"/>
                    </a:lnTo>
                    <a:lnTo>
                      <a:pt x="153" y="9"/>
                    </a:lnTo>
                    <a:lnTo>
                      <a:pt x="164" y="6"/>
                    </a:lnTo>
                    <a:lnTo>
                      <a:pt x="174" y="4"/>
                    </a:lnTo>
                    <a:lnTo>
                      <a:pt x="185" y="2"/>
                    </a:lnTo>
                    <a:lnTo>
                      <a:pt x="196" y="1"/>
                    </a:lnTo>
                    <a:lnTo>
                      <a:pt x="207" y="0"/>
                    </a:lnTo>
                    <a:lnTo>
                      <a:pt x="218" y="0"/>
                    </a:lnTo>
                    <a:lnTo>
                      <a:pt x="230" y="0"/>
                    </a:lnTo>
                    <a:lnTo>
                      <a:pt x="240" y="1"/>
                    </a:lnTo>
                    <a:lnTo>
                      <a:pt x="252" y="2"/>
                    </a:lnTo>
                    <a:lnTo>
                      <a:pt x="263" y="4"/>
                    </a:lnTo>
                    <a:lnTo>
                      <a:pt x="273" y="6"/>
                    </a:lnTo>
                    <a:lnTo>
                      <a:pt x="283" y="9"/>
                    </a:lnTo>
                    <a:lnTo>
                      <a:pt x="293" y="12"/>
                    </a:lnTo>
                    <a:lnTo>
                      <a:pt x="303" y="17"/>
                    </a:lnTo>
                    <a:lnTo>
                      <a:pt x="322" y="25"/>
                    </a:lnTo>
                    <a:lnTo>
                      <a:pt x="340" y="37"/>
                    </a:lnTo>
                    <a:lnTo>
                      <a:pt x="357" y="50"/>
                    </a:lnTo>
                    <a:lnTo>
                      <a:pt x="373" y="63"/>
                    </a:lnTo>
                    <a:lnTo>
                      <a:pt x="387" y="79"/>
                    </a:lnTo>
                    <a:lnTo>
                      <a:pt x="400" y="95"/>
                    </a:lnTo>
                    <a:lnTo>
                      <a:pt x="411" y="114"/>
                    </a:lnTo>
                    <a:lnTo>
                      <a:pt x="420" y="133"/>
                    </a:lnTo>
                    <a:lnTo>
                      <a:pt x="423" y="143"/>
                    </a:lnTo>
                    <a:lnTo>
                      <a:pt x="428" y="153"/>
                    </a:lnTo>
                    <a:lnTo>
                      <a:pt x="430" y="164"/>
                    </a:lnTo>
                    <a:lnTo>
                      <a:pt x="433" y="174"/>
                    </a:lnTo>
                    <a:lnTo>
                      <a:pt x="435" y="185"/>
                    </a:lnTo>
                    <a:lnTo>
                      <a:pt x="436" y="196"/>
                    </a:lnTo>
                    <a:lnTo>
                      <a:pt x="437" y="207"/>
                    </a:lnTo>
                    <a:lnTo>
                      <a:pt x="437" y="2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6">
                <a:extLst>
                  <a:ext uri="{FF2B5EF4-FFF2-40B4-BE49-F238E27FC236}">
                    <a16:creationId xmlns:a16="http://schemas.microsoft.com/office/drawing/2014/main" id="{7566ABA9-0C90-C249-89C3-28F81B29A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0311" y="3755335"/>
                <a:ext cx="219705" cy="219705"/>
              </a:xfrm>
              <a:custGeom>
                <a:avLst/>
                <a:gdLst>
                  <a:gd name="T0" fmla="*/ 437 w 437"/>
                  <a:gd name="T1" fmla="*/ 231 h 439"/>
                  <a:gd name="T2" fmla="*/ 434 w 437"/>
                  <a:gd name="T3" fmla="*/ 253 h 439"/>
                  <a:gd name="T4" fmla="*/ 430 w 437"/>
                  <a:gd name="T5" fmla="*/ 275 h 439"/>
                  <a:gd name="T6" fmla="*/ 423 w 437"/>
                  <a:gd name="T7" fmla="*/ 295 h 439"/>
                  <a:gd name="T8" fmla="*/ 411 w 437"/>
                  <a:gd name="T9" fmla="*/ 324 h 439"/>
                  <a:gd name="T10" fmla="*/ 387 w 437"/>
                  <a:gd name="T11" fmla="*/ 359 h 439"/>
                  <a:gd name="T12" fmla="*/ 357 w 437"/>
                  <a:gd name="T13" fmla="*/ 389 h 439"/>
                  <a:gd name="T14" fmla="*/ 322 w 437"/>
                  <a:gd name="T15" fmla="*/ 412 h 439"/>
                  <a:gd name="T16" fmla="*/ 293 w 437"/>
                  <a:gd name="T17" fmla="*/ 425 h 439"/>
                  <a:gd name="T18" fmla="*/ 273 w 437"/>
                  <a:gd name="T19" fmla="*/ 432 h 439"/>
                  <a:gd name="T20" fmla="*/ 251 w 437"/>
                  <a:gd name="T21" fmla="*/ 436 h 439"/>
                  <a:gd name="T22" fmla="*/ 230 w 437"/>
                  <a:gd name="T23" fmla="*/ 439 h 439"/>
                  <a:gd name="T24" fmla="*/ 207 w 437"/>
                  <a:gd name="T25" fmla="*/ 439 h 439"/>
                  <a:gd name="T26" fmla="*/ 185 w 437"/>
                  <a:gd name="T27" fmla="*/ 436 h 439"/>
                  <a:gd name="T28" fmla="*/ 164 w 437"/>
                  <a:gd name="T29" fmla="*/ 432 h 439"/>
                  <a:gd name="T30" fmla="*/ 142 w 437"/>
                  <a:gd name="T31" fmla="*/ 425 h 439"/>
                  <a:gd name="T32" fmla="*/ 114 w 437"/>
                  <a:gd name="T33" fmla="*/ 412 h 439"/>
                  <a:gd name="T34" fmla="*/ 78 w 437"/>
                  <a:gd name="T35" fmla="*/ 389 h 439"/>
                  <a:gd name="T36" fmla="*/ 49 w 437"/>
                  <a:gd name="T37" fmla="*/ 359 h 439"/>
                  <a:gd name="T38" fmla="*/ 25 w 437"/>
                  <a:gd name="T39" fmla="*/ 324 h 439"/>
                  <a:gd name="T40" fmla="*/ 12 w 437"/>
                  <a:gd name="T41" fmla="*/ 295 h 439"/>
                  <a:gd name="T42" fmla="*/ 6 w 437"/>
                  <a:gd name="T43" fmla="*/ 275 h 439"/>
                  <a:gd name="T44" fmla="*/ 2 w 437"/>
                  <a:gd name="T45" fmla="*/ 253 h 439"/>
                  <a:gd name="T46" fmla="*/ 0 w 437"/>
                  <a:gd name="T47" fmla="*/ 231 h 439"/>
                  <a:gd name="T48" fmla="*/ 0 w 437"/>
                  <a:gd name="T49" fmla="*/ 209 h 439"/>
                  <a:gd name="T50" fmla="*/ 2 w 437"/>
                  <a:gd name="T51" fmla="*/ 187 h 439"/>
                  <a:gd name="T52" fmla="*/ 6 w 437"/>
                  <a:gd name="T53" fmla="*/ 165 h 439"/>
                  <a:gd name="T54" fmla="*/ 12 w 437"/>
                  <a:gd name="T55" fmla="*/ 144 h 439"/>
                  <a:gd name="T56" fmla="*/ 25 w 437"/>
                  <a:gd name="T57" fmla="*/ 115 h 439"/>
                  <a:gd name="T58" fmla="*/ 49 w 437"/>
                  <a:gd name="T59" fmla="*/ 80 h 439"/>
                  <a:gd name="T60" fmla="*/ 78 w 437"/>
                  <a:gd name="T61" fmla="*/ 50 h 439"/>
                  <a:gd name="T62" fmla="*/ 114 w 437"/>
                  <a:gd name="T63" fmla="*/ 27 h 439"/>
                  <a:gd name="T64" fmla="*/ 142 w 437"/>
                  <a:gd name="T65" fmla="*/ 14 h 439"/>
                  <a:gd name="T66" fmla="*/ 164 w 437"/>
                  <a:gd name="T67" fmla="*/ 8 h 439"/>
                  <a:gd name="T68" fmla="*/ 185 w 437"/>
                  <a:gd name="T69" fmla="*/ 3 h 439"/>
                  <a:gd name="T70" fmla="*/ 207 w 437"/>
                  <a:gd name="T71" fmla="*/ 1 h 439"/>
                  <a:gd name="T72" fmla="*/ 230 w 437"/>
                  <a:gd name="T73" fmla="*/ 1 h 439"/>
                  <a:gd name="T74" fmla="*/ 251 w 437"/>
                  <a:gd name="T75" fmla="*/ 3 h 439"/>
                  <a:gd name="T76" fmla="*/ 273 w 437"/>
                  <a:gd name="T77" fmla="*/ 8 h 439"/>
                  <a:gd name="T78" fmla="*/ 293 w 437"/>
                  <a:gd name="T79" fmla="*/ 14 h 439"/>
                  <a:gd name="T80" fmla="*/ 322 w 437"/>
                  <a:gd name="T81" fmla="*/ 27 h 439"/>
                  <a:gd name="T82" fmla="*/ 357 w 437"/>
                  <a:gd name="T83" fmla="*/ 50 h 439"/>
                  <a:gd name="T84" fmla="*/ 387 w 437"/>
                  <a:gd name="T85" fmla="*/ 80 h 439"/>
                  <a:gd name="T86" fmla="*/ 411 w 437"/>
                  <a:gd name="T87" fmla="*/ 115 h 439"/>
                  <a:gd name="T88" fmla="*/ 423 w 437"/>
                  <a:gd name="T89" fmla="*/ 144 h 439"/>
                  <a:gd name="T90" fmla="*/ 430 w 437"/>
                  <a:gd name="T91" fmla="*/ 165 h 439"/>
                  <a:gd name="T92" fmla="*/ 434 w 437"/>
                  <a:gd name="T93" fmla="*/ 187 h 439"/>
                  <a:gd name="T94" fmla="*/ 437 w 437"/>
                  <a:gd name="T95" fmla="*/ 20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7" h="439">
                    <a:moveTo>
                      <a:pt x="437" y="220"/>
                    </a:moveTo>
                    <a:lnTo>
                      <a:pt x="437" y="231"/>
                    </a:lnTo>
                    <a:lnTo>
                      <a:pt x="436" y="242"/>
                    </a:lnTo>
                    <a:lnTo>
                      <a:pt x="434" y="253"/>
                    </a:lnTo>
                    <a:lnTo>
                      <a:pt x="433" y="264"/>
                    </a:lnTo>
                    <a:lnTo>
                      <a:pt x="430" y="275"/>
                    </a:lnTo>
                    <a:lnTo>
                      <a:pt x="428" y="285"/>
                    </a:lnTo>
                    <a:lnTo>
                      <a:pt x="423" y="295"/>
                    </a:lnTo>
                    <a:lnTo>
                      <a:pt x="420" y="305"/>
                    </a:lnTo>
                    <a:lnTo>
                      <a:pt x="411" y="324"/>
                    </a:lnTo>
                    <a:lnTo>
                      <a:pt x="400" y="342"/>
                    </a:lnTo>
                    <a:lnTo>
                      <a:pt x="387" y="359"/>
                    </a:lnTo>
                    <a:lnTo>
                      <a:pt x="373" y="375"/>
                    </a:lnTo>
                    <a:lnTo>
                      <a:pt x="357" y="389"/>
                    </a:lnTo>
                    <a:lnTo>
                      <a:pt x="340" y="402"/>
                    </a:lnTo>
                    <a:lnTo>
                      <a:pt x="322" y="412"/>
                    </a:lnTo>
                    <a:lnTo>
                      <a:pt x="303" y="422"/>
                    </a:lnTo>
                    <a:lnTo>
                      <a:pt x="293" y="425"/>
                    </a:lnTo>
                    <a:lnTo>
                      <a:pt x="283" y="429"/>
                    </a:lnTo>
                    <a:lnTo>
                      <a:pt x="273" y="432"/>
                    </a:lnTo>
                    <a:lnTo>
                      <a:pt x="263" y="435"/>
                    </a:lnTo>
                    <a:lnTo>
                      <a:pt x="251" y="436"/>
                    </a:lnTo>
                    <a:lnTo>
                      <a:pt x="240" y="438"/>
                    </a:lnTo>
                    <a:lnTo>
                      <a:pt x="230" y="439"/>
                    </a:lnTo>
                    <a:lnTo>
                      <a:pt x="218" y="439"/>
                    </a:lnTo>
                    <a:lnTo>
                      <a:pt x="207" y="439"/>
                    </a:lnTo>
                    <a:lnTo>
                      <a:pt x="196" y="438"/>
                    </a:lnTo>
                    <a:lnTo>
                      <a:pt x="185" y="436"/>
                    </a:lnTo>
                    <a:lnTo>
                      <a:pt x="174" y="435"/>
                    </a:lnTo>
                    <a:lnTo>
                      <a:pt x="164" y="432"/>
                    </a:lnTo>
                    <a:lnTo>
                      <a:pt x="153" y="429"/>
                    </a:lnTo>
                    <a:lnTo>
                      <a:pt x="142" y="425"/>
                    </a:lnTo>
                    <a:lnTo>
                      <a:pt x="133" y="422"/>
                    </a:lnTo>
                    <a:lnTo>
                      <a:pt x="114" y="412"/>
                    </a:lnTo>
                    <a:lnTo>
                      <a:pt x="95" y="402"/>
                    </a:lnTo>
                    <a:lnTo>
                      <a:pt x="78" y="389"/>
                    </a:lnTo>
                    <a:lnTo>
                      <a:pt x="64" y="375"/>
                    </a:lnTo>
                    <a:lnTo>
                      <a:pt x="49" y="359"/>
                    </a:lnTo>
                    <a:lnTo>
                      <a:pt x="37" y="342"/>
                    </a:lnTo>
                    <a:lnTo>
                      <a:pt x="25" y="324"/>
                    </a:lnTo>
                    <a:lnTo>
                      <a:pt x="17" y="305"/>
                    </a:lnTo>
                    <a:lnTo>
                      <a:pt x="12" y="295"/>
                    </a:lnTo>
                    <a:lnTo>
                      <a:pt x="9" y="285"/>
                    </a:lnTo>
                    <a:lnTo>
                      <a:pt x="6" y="275"/>
                    </a:lnTo>
                    <a:lnTo>
                      <a:pt x="4" y="264"/>
                    </a:lnTo>
                    <a:lnTo>
                      <a:pt x="2" y="253"/>
                    </a:lnTo>
                    <a:lnTo>
                      <a:pt x="1" y="242"/>
                    </a:lnTo>
                    <a:lnTo>
                      <a:pt x="0" y="231"/>
                    </a:lnTo>
                    <a:lnTo>
                      <a:pt x="0" y="220"/>
                    </a:lnTo>
                    <a:lnTo>
                      <a:pt x="0" y="209"/>
                    </a:lnTo>
                    <a:lnTo>
                      <a:pt x="1" y="197"/>
                    </a:lnTo>
                    <a:lnTo>
                      <a:pt x="2" y="187"/>
                    </a:lnTo>
                    <a:lnTo>
                      <a:pt x="4" y="176"/>
                    </a:lnTo>
                    <a:lnTo>
                      <a:pt x="6" y="165"/>
                    </a:lnTo>
                    <a:lnTo>
                      <a:pt x="9" y="155"/>
                    </a:lnTo>
                    <a:lnTo>
                      <a:pt x="12" y="144"/>
                    </a:lnTo>
                    <a:lnTo>
                      <a:pt x="17" y="134"/>
                    </a:lnTo>
                    <a:lnTo>
                      <a:pt x="25" y="115"/>
                    </a:lnTo>
                    <a:lnTo>
                      <a:pt x="37" y="97"/>
                    </a:lnTo>
                    <a:lnTo>
                      <a:pt x="49" y="80"/>
                    </a:lnTo>
                    <a:lnTo>
                      <a:pt x="64" y="65"/>
                    </a:lnTo>
                    <a:lnTo>
                      <a:pt x="78" y="50"/>
                    </a:lnTo>
                    <a:lnTo>
                      <a:pt x="95" y="39"/>
                    </a:lnTo>
                    <a:lnTo>
                      <a:pt x="114" y="27"/>
                    </a:lnTo>
                    <a:lnTo>
                      <a:pt x="133" y="18"/>
                    </a:lnTo>
                    <a:lnTo>
                      <a:pt x="142" y="14"/>
                    </a:lnTo>
                    <a:lnTo>
                      <a:pt x="153" y="11"/>
                    </a:lnTo>
                    <a:lnTo>
                      <a:pt x="164" y="8"/>
                    </a:lnTo>
                    <a:lnTo>
                      <a:pt x="174" y="6"/>
                    </a:lnTo>
                    <a:lnTo>
                      <a:pt x="185" y="3"/>
                    </a:lnTo>
                    <a:lnTo>
                      <a:pt x="196" y="2"/>
                    </a:lnTo>
                    <a:lnTo>
                      <a:pt x="207" y="1"/>
                    </a:lnTo>
                    <a:lnTo>
                      <a:pt x="218" y="0"/>
                    </a:lnTo>
                    <a:lnTo>
                      <a:pt x="230" y="1"/>
                    </a:lnTo>
                    <a:lnTo>
                      <a:pt x="240" y="2"/>
                    </a:lnTo>
                    <a:lnTo>
                      <a:pt x="251" y="3"/>
                    </a:lnTo>
                    <a:lnTo>
                      <a:pt x="263" y="6"/>
                    </a:lnTo>
                    <a:lnTo>
                      <a:pt x="273" y="8"/>
                    </a:lnTo>
                    <a:lnTo>
                      <a:pt x="283" y="11"/>
                    </a:lnTo>
                    <a:lnTo>
                      <a:pt x="293" y="14"/>
                    </a:lnTo>
                    <a:lnTo>
                      <a:pt x="303" y="18"/>
                    </a:lnTo>
                    <a:lnTo>
                      <a:pt x="322" y="27"/>
                    </a:lnTo>
                    <a:lnTo>
                      <a:pt x="340" y="39"/>
                    </a:lnTo>
                    <a:lnTo>
                      <a:pt x="357" y="50"/>
                    </a:lnTo>
                    <a:lnTo>
                      <a:pt x="373" y="65"/>
                    </a:lnTo>
                    <a:lnTo>
                      <a:pt x="387" y="80"/>
                    </a:lnTo>
                    <a:lnTo>
                      <a:pt x="400" y="97"/>
                    </a:lnTo>
                    <a:lnTo>
                      <a:pt x="411" y="115"/>
                    </a:lnTo>
                    <a:lnTo>
                      <a:pt x="420" y="134"/>
                    </a:lnTo>
                    <a:lnTo>
                      <a:pt x="423" y="144"/>
                    </a:lnTo>
                    <a:lnTo>
                      <a:pt x="428" y="155"/>
                    </a:lnTo>
                    <a:lnTo>
                      <a:pt x="430" y="165"/>
                    </a:lnTo>
                    <a:lnTo>
                      <a:pt x="433" y="176"/>
                    </a:lnTo>
                    <a:lnTo>
                      <a:pt x="434" y="187"/>
                    </a:lnTo>
                    <a:lnTo>
                      <a:pt x="436" y="197"/>
                    </a:lnTo>
                    <a:lnTo>
                      <a:pt x="437" y="209"/>
                    </a:lnTo>
                    <a:lnTo>
                      <a:pt x="437" y="2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07">
                <a:extLst>
                  <a:ext uri="{FF2B5EF4-FFF2-40B4-BE49-F238E27FC236}">
                    <a16:creationId xmlns:a16="http://schemas.microsoft.com/office/drawing/2014/main" id="{F65E3905-A6A6-CF4E-ABAE-1C35A602E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6313" y="8506110"/>
                <a:ext cx="217209" cy="217209"/>
              </a:xfrm>
              <a:custGeom>
                <a:avLst/>
                <a:gdLst>
                  <a:gd name="T0" fmla="*/ 437 w 437"/>
                  <a:gd name="T1" fmla="*/ 231 h 438"/>
                  <a:gd name="T2" fmla="*/ 435 w 437"/>
                  <a:gd name="T3" fmla="*/ 253 h 438"/>
                  <a:gd name="T4" fmla="*/ 431 w 437"/>
                  <a:gd name="T5" fmla="*/ 274 h 438"/>
                  <a:gd name="T6" fmla="*/ 425 w 437"/>
                  <a:gd name="T7" fmla="*/ 294 h 438"/>
                  <a:gd name="T8" fmla="*/ 411 w 437"/>
                  <a:gd name="T9" fmla="*/ 324 h 438"/>
                  <a:gd name="T10" fmla="*/ 387 w 437"/>
                  <a:gd name="T11" fmla="*/ 359 h 438"/>
                  <a:gd name="T12" fmla="*/ 358 w 437"/>
                  <a:gd name="T13" fmla="*/ 388 h 438"/>
                  <a:gd name="T14" fmla="*/ 323 w 437"/>
                  <a:gd name="T15" fmla="*/ 413 h 438"/>
                  <a:gd name="T16" fmla="*/ 294 w 437"/>
                  <a:gd name="T17" fmla="*/ 425 h 438"/>
                  <a:gd name="T18" fmla="*/ 273 w 437"/>
                  <a:gd name="T19" fmla="*/ 432 h 438"/>
                  <a:gd name="T20" fmla="*/ 252 w 437"/>
                  <a:gd name="T21" fmla="*/ 436 h 438"/>
                  <a:gd name="T22" fmla="*/ 230 w 437"/>
                  <a:gd name="T23" fmla="*/ 438 h 438"/>
                  <a:gd name="T24" fmla="*/ 207 w 437"/>
                  <a:gd name="T25" fmla="*/ 438 h 438"/>
                  <a:gd name="T26" fmla="*/ 185 w 437"/>
                  <a:gd name="T27" fmla="*/ 436 h 438"/>
                  <a:gd name="T28" fmla="*/ 164 w 437"/>
                  <a:gd name="T29" fmla="*/ 432 h 438"/>
                  <a:gd name="T30" fmla="*/ 144 w 437"/>
                  <a:gd name="T31" fmla="*/ 425 h 438"/>
                  <a:gd name="T32" fmla="*/ 115 w 437"/>
                  <a:gd name="T33" fmla="*/ 413 h 438"/>
                  <a:gd name="T34" fmla="*/ 80 w 437"/>
                  <a:gd name="T35" fmla="*/ 388 h 438"/>
                  <a:gd name="T36" fmla="*/ 50 w 437"/>
                  <a:gd name="T37" fmla="*/ 359 h 438"/>
                  <a:gd name="T38" fmla="*/ 27 w 437"/>
                  <a:gd name="T39" fmla="*/ 324 h 438"/>
                  <a:gd name="T40" fmla="*/ 13 w 437"/>
                  <a:gd name="T41" fmla="*/ 294 h 438"/>
                  <a:gd name="T42" fmla="*/ 6 w 437"/>
                  <a:gd name="T43" fmla="*/ 274 h 438"/>
                  <a:gd name="T44" fmla="*/ 2 w 437"/>
                  <a:gd name="T45" fmla="*/ 253 h 438"/>
                  <a:gd name="T46" fmla="*/ 0 w 437"/>
                  <a:gd name="T47" fmla="*/ 231 h 438"/>
                  <a:gd name="T48" fmla="*/ 0 w 437"/>
                  <a:gd name="T49" fmla="*/ 208 h 438"/>
                  <a:gd name="T50" fmla="*/ 2 w 437"/>
                  <a:gd name="T51" fmla="*/ 186 h 438"/>
                  <a:gd name="T52" fmla="*/ 6 w 437"/>
                  <a:gd name="T53" fmla="*/ 164 h 438"/>
                  <a:gd name="T54" fmla="*/ 13 w 437"/>
                  <a:gd name="T55" fmla="*/ 144 h 438"/>
                  <a:gd name="T56" fmla="*/ 27 w 437"/>
                  <a:gd name="T57" fmla="*/ 115 h 438"/>
                  <a:gd name="T58" fmla="*/ 50 w 437"/>
                  <a:gd name="T59" fmla="*/ 80 h 438"/>
                  <a:gd name="T60" fmla="*/ 80 w 437"/>
                  <a:gd name="T61" fmla="*/ 51 h 438"/>
                  <a:gd name="T62" fmla="*/ 115 w 437"/>
                  <a:gd name="T63" fmla="*/ 27 h 438"/>
                  <a:gd name="T64" fmla="*/ 144 w 437"/>
                  <a:gd name="T65" fmla="*/ 14 h 438"/>
                  <a:gd name="T66" fmla="*/ 164 w 437"/>
                  <a:gd name="T67" fmla="*/ 8 h 438"/>
                  <a:gd name="T68" fmla="*/ 185 w 437"/>
                  <a:gd name="T69" fmla="*/ 3 h 438"/>
                  <a:gd name="T70" fmla="*/ 207 w 437"/>
                  <a:gd name="T71" fmla="*/ 0 h 438"/>
                  <a:gd name="T72" fmla="*/ 230 w 437"/>
                  <a:gd name="T73" fmla="*/ 0 h 438"/>
                  <a:gd name="T74" fmla="*/ 252 w 437"/>
                  <a:gd name="T75" fmla="*/ 3 h 438"/>
                  <a:gd name="T76" fmla="*/ 273 w 437"/>
                  <a:gd name="T77" fmla="*/ 8 h 438"/>
                  <a:gd name="T78" fmla="*/ 294 w 437"/>
                  <a:gd name="T79" fmla="*/ 14 h 438"/>
                  <a:gd name="T80" fmla="*/ 323 w 437"/>
                  <a:gd name="T81" fmla="*/ 27 h 438"/>
                  <a:gd name="T82" fmla="*/ 358 w 437"/>
                  <a:gd name="T83" fmla="*/ 51 h 438"/>
                  <a:gd name="T84" fmla="*/ 387 w 437"/>
                  <a:gd name="T85" fmla="*/ 80 h 438"/>
                  <a:gd name="T86" fmla="*/ 411 w 437"/>
                  <a:gd name="T87" fmla="*/ 115 h 438"/>
                  <a:gd name="T88" fmla="*/ 425 w 437"/>
                  <a:gd name="T89" fmla="*/ 144 h 438"/>
                  <a:gd name="T90" fmla="*/ 431 w 437"/>
                  <a:gd name="T91" fmla="*/ 164 h 438"/>
                  <a:gd name="T92" fmla="*/ 435 w 437"/>
                  <a:gd name="T93" fmla="*/ 186 h 438"/>
                  <a:gd name="T94" fmla="*/ 437 w 437"/>
                  <a:gd name="T95" fmla="*/ 20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7" h="438">
                    <a:moveTo>
                      <a:pt x="437" y="220"/>
                    </a:moveTo>
                    <a:lnTo>
                      <a:pt x="437" y="231"/>
                    </a:lnTo>
                    <a:lnTo>
                      <a:pt x="436" y="242"/>
                    </a:lnTo>
                    <a:lnTo>
                      <a:pt x="435" y="253"/>
                    </a:lnTo>
                    <a:lnTo>
                      <a:pt x="433" y="264"/>
                    </a:lnTo>
                    <a:lnTo>
                      <a:pt x="431" y="274"/>
                    </a:lnTo>
                    <a:lnTo>
                      <a:pt x="428" y="285"/>
                    </a:lnTo>
                    <a:lnTo>
                      <a:pt x="425" y="294"/>
                    </a:lnTo>
                    <a:lnTo>
                      <a:pt x="420" y="305"/>
                    </a:lnTo>
                    <a:lnTo>
                      <a:pt x="411" y="324"/>
                    </a:lnTo>
                    <a:lnTo>
                      <a:pt x="400" y="342"/>
                    </a:lnTo>
                    <a:lnTo>
                      <a:pt x="387" y="359"/>
                    </a:lnTo>
                    <a:lnTo>
                      <a:pt x="374" y="374"/>
                    </a:lnTo>
                    <a:lnTo>
                      <a:pt x="358" y="388"/>
                    </a:lnTo>
                    <a:lnTo>
                      <a:pt x="342" y="401"/>
                    </a:lnTo>
                    <a:lnTo>
                      <a:pt x="323" y="413"/>
                    </a:lnTo>
                    <a:lnTo>
                      <a:pt x="304" y="421"/>
                    </a:lnTo>
                    <a:lnTo>
                      <a:pt x="294" y="425"/>
                    </a:lnTo>
                    <a:lnTo>
                      <a:pt x="284" y="429"/>
                    </a:lnTo>
                    <a:lnTo>
                      <a:pt x="273" y="432"/>
                    </a:lnTo>
                    <a:lnTo>
                      <a:pt x="263" y="434"/>
                    </a:lnTo>
                    <a:lnTo>
                      <a:pt x="252" y="436"/>
                    </a:lnTo>
                    <a:lnTo>
                      <a:pt x="242" y="437"/>
                    </a:lnTo>
                    <a:lnTo>
                      <a:pt x="230" y="438"/>
                    </a:lnTo>
                    <a:lnTo>
                      <a:pt x="219" y="438"/>
                    </a:lnTo>
                    <a:lnTo>
                      <a:pt x="207" y="438"/>
                    </a:lnTo>
                    <a:lnTo>
                      <a:pt x="197" y="437"/>
                    </a:lnTo>
                    <a:lnTo>
                      <a:pt x="185" y="436"/>
                    </a:lnTo>
                    <a:lnTo>
                      <a:pt x="174" y="434"/>
                    </a:lnTo>
                    <a:lnTo>
                      <a:pt x="164" y="432"/>
                    </a:lnTo>
                    <a:lnTo>
                      <a:pt x="153" y="429"/>
                    </a:lnTo>
                    <a:lnTo>
                      <a:pt x="144" y="425"/>
                    </a:lnTo>
                    <a:lnTo>
                      <a:pt x="134" y="421"/>
                    </a:lnTo>
                    <a:lnTo>
                      <a:pt x="115" y="413"/>
                    </a:lnTo>
                    <a:lnTo>
                      <a:pt x="97" y="401"/>
                    </a:lnTo>
                    <a:lnTo>
                      <a:pt x="80" y="388"/>
                    </a:lnTo>
                    <a:lnTo>
                      <a:pt x="64" y="374"/>
                    </a:lnTo>
                    <a:lnTo>
                      <a:pt x="50" y="359"/>
                    </a:lnTo>
                    <a:lnTo>
                      <a:pt x="37" y="342"/>
                    </a:lnTo>
                    <a:lnTo>
                      <a:pt x="27" y="324"/>
                    </a:lnTo>
                    <a:lnTo>
                      <a:pt x="17" y="305"/>
                    </a:lnTo>
                    <a:lnTo>
                      <a:pt x="13" y="294"/>
                    </a:lnTo>
                    <a:lnTo>
                      <a:pt x="9" y="285"/>
                    </a:lnTo>
                    <a:lnTo>
                      <a:pt x="6" y="274"/>
                    </a:lnTo>
                    <a:lnTo>
                      <a:pt x="4" y="264"/>
                    </a:lnTo>
                    <a:lnTo>
                      <a:pt x="2" y="253"/>
                    </a:lnTo>
                    <a:lnTo>
                      <a:pt x="1" y="242"/>
                    </a:lnTo>
                    <a:lnTo>
                      <a:pt x="0" y="231"/>
                    </a:lnTo>
                    <a:lnTo>
                      <a:pt x="0" y="220"/>
                    </a:lnTo>
                    <a:lnTo>
                      <a:pt x="0" y="208"/>
                    </a:lnTo>
                    <a:lnTo>
                      <a:pt x="1" y="197"/>
                    </a:lnTo>
                    <a:lnTo>
                      <a:pt x="2" y="186"/>
                    </a:lnTo>
                    <a:lnTo>
                      <a:pt x="4" y="175"/>
                    </a:lnTo>
                    <a:lnTo>
                      <a:pt x="6" y="164"/>
                    </a:lnTo>
                    <a:lnTo>
                      <a:pt x="9" y="155"/>
                    </a:lnTo>
                    <a:lnTo>
                      <a:pt x="13" y="144"/>
                    </a:lnTo>
                    <a:lnTo>
                      <a:pt x="17" y="135"/>
                    </a:lnTo>
                    <a:lnTo>
                      <a:pt x="27" y="115"/>
                    </a:lnTo>
                    <a:lnTo>
                      <a:pt x="37" y="97"/>
                    </a:lnTo>
                    <a:lnTo>
                      <a:pt x="50" y="80"/>
                    </a:lnTo>
                    <a:lnTo>
                      <a:pt x="64" y="64"/>
                    </a:lnTo>
                    <a:lnTo>
                      <a:pt x="80" y="51"/>
                    </a:lnTo>
                    <a:lnTo>
                      <a:pt x="97" y="38"/>
                    </a:lnTo>
                    <a:lnTo>
                      <a:pt x="115" y="27"/>
                    </a:lnTo>
                    <a:lnTo>
                      <a:pt x="134" y="18"/>
                    </a:lnTo>
                    <a:lnTo>
                      <a:pt x="144" y="14"/>
                    </a:lnTo>
                    <a:lnTo>
                      <a:pt x="153" y="10"/>
                    </a:lnTo>
                    <a:lnTo>
                      <a:pt x="164" y="8"/>
                    </a:lnTo>
                    <a:lnTo>
                      <a:pt x="174" y="5"/>
                    </a:lnTo>
                    <a:lnTo>
                      <a:pt x="185" y="3"/>
                    </a:lnTo>
                    <a:lnTo>
                      <a:pt x="197" y="2"/>
                    </a:lnTo>
                    <a:lnTo>
                      <a:pt x="207" y="0"/>
                    </a:lnTo>
                    <a:lnTo>
                      <a:pt x="219" y="0"/>
                    </a:lnTo>
                    <a:lnTo>
                      <a:pt x="230" y="0"/>
                    </a:lnTo>
                    <a:lnTo>
                      <a:pt x="242" y="2"/>
                    </a:lnTo>
                    <a:lnTo>
                      <a:pt x="252" y="3"/>
                    </a:lnTo>
                    <a:lnTo>
                      <a:pt x="263" y="5"/>
                    </a:lnTo>
                    <a:lnTo>
                      <a:pt x="273" y="8"/>
                    </a:lnTo>
                    <a:lnTo>
                      <a:pt x="284" y="10"/>
                    </a:lnTo>
                    <a:lnTo>
                      <a:pt x="294" y="14"/>
                    </a:lnTo>
                    <a:lnTo>
                      <a:pt x="304" y="18"/>
                    </a:lnTo>
                    <a:lnTo>
                      <a:pt x="323" y="27"/>
                    </a:lnTo>
                    <a:lnTo>
                      <a:pt x="342" y="38"/>
                    </a:lnTo>
                    <a:lnTo>
                      <a:pt x="358" y="51"/>
                    </a:lnTo>
                    <a:lnTo>
                      <a:pt x="374" y="64"/>
                    </a:lnTo>
                    <a:lnTo>
                      <a:pt x="387" y="80"/>
                    </a:lnTo>
                    <a:lnTo>
                      <a:pt x="400" y="97"/>
                    </a:lnTo>
                    <a:lnTo>
                      <a:pt x="411" y="115"/>
                    </a:lnTo>
                    <a:lnTo>
                      <a:pt x="420" y="135"/>
                    </a:lnTo>
                    <a:lnTo>
                      <a:pt x="425" y="144"/>
                    </a:lnTo>
                    <a:lnTo>
                      <a:pt x="428" y="155"/>
                    </a:lnTo>
                    <a:lnTo>
                      <a:pt x="431" y="164"/>
                    </a:lnTo>
                    <a:lnTo>
                      <a:pt x="433" y="175"/>
                    </a:lnTo>
                    <a:lnTo>
                      <a:pt x="435" y="186"/>
                    </a:lnTo>
                    <a:lnTo>
                      <a:pt x="436" y="197"/>
                    </a:lnTo>
                    <a:lnTo>
                      <a:pt x="437" y="208"/>
                    </a:lnTo>
                    <a:lnTo>
                      <a:pt x="437" y="2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08">
                <a:extLst>
                  <a:ext uri="{FF2B5EF4-FFF2-40B4-BE49-F238E27FC236}">
                    <a16:creationId xmlns:a16="http://schemas.microsoft.com/office/drawing/2014/main" id="{2B107D7B-5043-D947-8EED-FE02A8D4D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8918" y="9824340"/>
                <a:ext cx="217209" cy="219705"/>
              </a:xfrm>
              <a:custGeom>
                <a:avLst/>
                <a:gdLst>
                  <a:gd name="T0" fmla="*/ 437 w 437"/>
                  <a:gd name="T1" fmla="*/ 231 h 438"/>
                  <a:gd name="T2" fmla="*/ 435 w 437"/>
                  <a:gd name="T3" fmla="*/ 252 h 438"/>
                  <a:gd name="T4" fmla="*/ 431 w 437"/>
                  <a:gd name="T5" fmla="*/ 273 h 438"/>
                  <a:gd name="T6" fmla="*/ 424 w 437"/>
                  <a:gd name="T7" fmla="*/ 295 h 438"/>
                  <a:gd name="T8" fmla="*/ 410 w 437"/>
                  <a:gd name="T9" fmla="*/ 323 h 438"/>
                  <a:gd name="T10" fmla="*/ 387 w 437"/>
                  <a:gd name="T11" fmla="*/ 359 h 438"/>
                  <a:gd name="T12" fmla="*/ 357 w 437"/>
                  <a:gd name="T13" fmla="*/ 388 h 438"/>
                  <a:gd name="T14" fmla="*/ 322 w 437"/>
                  <a:gd name="T15" fmla="*/ 412 h 438"/>
                  <a:gd name="T16" fmla="*/ 293 w 437"/>
                  <a:gd name="T17" fmla="*/ 425 h 438"/>
                  <a:gd name="T18" fmla="*/ 273 w 437"/>
                  <a:gd name="T19" fmla="*/ 431 h 438"/>
                  <a:gd name="T20" fmla="*/ 252 w 437"/>
                  <a:gd name="T21" fmla="*/ 435 h 438"/>
                  <a:gd name="T22" fmla="*/ 230 w 437"/>
                  <a:gd name="T23" fmla="*/ 437 h 438"/>
                  <a:gd name="T24" fmla="*/ 207 w 437"/>
                  <a:gd name="T25" fmla="*/ 437 h 438"/>
                  <a:gd name="T26" fmla="*/ 185 w 437"/>
                  <a:gd name="T27" fmla="*/ 435 h 438"/>
                  <a:gd name="T28" fmla="*/ 164 w 437"/>
                  <a:gd name="T29" fmla="*/ 431 h 438"/>
                  <a:gd name="T30" fmla="*/ 143 w 437"/>
                  <a:gd name="T31" fmla="*/ 425 h 438"/>
                  <a:gd name="T32" fmla="*/ 114 w 437"/>
                  <a:gd name="T33" fmla="*/ 412 h 438"/>
                  <a:gd name="T34" fmla="*/ 79 w 437"/>
                  <a:gd name="T35" fmla="*/ 388 h 438"/>
                  <a:gd name="T36" fmla="*/ 50 w 437"/>
                  <a:gd name="T37" fmla="*/ 359 h 438"/>
                  <a:gd name="T38" fmla="*/ 26 w 437"/>
                  <a:gd name="T39" fmla="*/ 323 h 438"/>
                  <a:gd name="T40" fmla="*/ 12 w 437"/>
                  <a:gd name="T41" fmla="*/ 295 h 438"/>
                  <a:gd name="T42" fmla="*/ 6 w 437"/>
                  <a:gd name="T43" fmla="*/ 273 h 438"/>
                  <a:gd name="T44" fmla="*/ 2 w 437"/>
                  <a:gd name="T45" fmla="*/ 252 h 438"/>
                  <a:gd name="T46" fmla="*/ 0 w 437"/>
                  <a:gd name="T47" fmla="*/ 231 h 438"/>
                  <a:gd name="T48" fmla="*/ 0 w 437"/>
                  <a:gd name="T49" fmla="*/ 207 h 438"/>
                  <a:gd name="T50" fmla="*/ 2 w 437"/>
                  <a:gd name="T51" fmla="*/ 186 h 438"/>
                  <a:gd name="T52" fmla="*/ 6 w 437"/>
                  <a:gd name="T53" fmla="*/ 165 h 438"/>
                  <a:gd name="T54" fmla="*/ 12 w 437"/>
                  <a:gd name="T55" fmla="*/ 143 h 438"/>
                  <a:gd name="T56" fmla="*/ 26 w 437"/>
                  <a:gd name="T57" fmla="*/ 115 h 438"/>
                  <a:gd name="T58" fmla="*/ 50 w 437"/>
                  <a:gd name="T59" fmla="*/ 80 h 438"/>
                  <a:gd name="T60" fmla="*/ 79 w 437"/>
                  <a:gd name="T61" fmla="*/ 50 h 438"/>
                  <a:gd name="T62" fmla="*/ 114 w 437"/>
                  <a:gd name="T63" fmla="*/ 26 h 438"/>
                  <a:gd name="T64" fmla="*/ 143 w 437"/>
                  <a:gd name="T65" fmla="*/ 14 h 438"/>
                  <a:gd name="T66" fmla="*/ 164 w 437"/>
                  <a:gd name="T67" fmla="*/ 7 h 438"/>
                  <a:gd name="T68" fmla="*/ 185 w 437"/>
                  <a:gd name="T69" fmla="*/ 3 h 438"/>
                  <a:gd name="T70" fmla="*/ 207 w 437"/>
                  <a:gd name="T71" fmla="*/ 1 h 438"/>
                  <a:gd name="T72" fmla="*/ 230 w 437"/>
                  <a:gd name="T73" fmla="*/ 1 h 438"/>
                  <a:gd name="T74" fmla="*/ 252 w 437"/>
                  <a:gd name="T75" fmla="*/ 3 h 438"/>
                  <a:gd name="T76" fmla="*/ 273 w 437"/>
                  <a:gd name="T77" fmla="*/ 7 h 438"/>
                  <a:gd name="T78" fmla="*/ 293 w 437"/>
                  <a:gd name="T79" fmla="*/ 14 h 438"/>
                  <a:gd name="T80" fmla="*/ 322 w 437"/>
                  <a:gd name="T81" fmla="*/ 26 h 438"/>
                  <a:gd name="T82" fmla="*/ 357 w 437"/>
                  <a:gd name="T83" fmla="*/ 50 h 438"/>
                  <a:gd name="T84" fmla="*/ 387 w 437"/>
                  <a:gd name="T85" fmla="*/ 80 h 438"/>
                  <a:gd name="T86" fmla="*/ 410 w 437"/>
                  <a:gd name="T87" fmla="*/ 115 h 438"/>
                  <a:gd name="T88" fmla="*/ 424 w 437"/>
                  <a:gd name="T89" fmla="*/ 143 h 438"/>
                  <a:gd name="T90" fmla="*/ 431 w 437"/>
                  <a:gd name="T91" fmla="*/ 165 h 438"/>
                  <a:gd name="T92" fmla="*/ 435 w 437"/>
                  <a:gd name="T93" fmla="*/ 186 h 438"/>
                  <a:gd name="T94" fmla="*/ 437 w 437"/>
                  <a:gd name="T95" fmla="*/ 20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7" h="438">
                    <a:moveTo>
                      <a:pt x="437" y="219"/>
                    </a:moveTo>
                    <a:lnTo>
                      <a:pt x="437" y="231"/>
                    </a:lnTo>
                    <a:lnTo>
                      <a:pt x="436" y="241"/>
                    </a:lnTo>
                    <a:lnTo>
                      <a:pt x="435" y="252"/>
                    </a:lnTo>
                    <a:lnTo>
                      <a:pt x="433" y="263"/>
                    </a:lnTo>
                    <a:lnTo>
                      <a:pt x="431" y="273"/>
                    </a:lnTo>
                    <a:lnTo>
                      <a:pt x="428" y="284"/>
                    </a:lnTo>
                    <a:lnTo>
                      <a:pt x="424" y="295"/>
                    </a:lnTo>
                    <a:lnTo>
                      <a:pt x="420" y="304"/>
                    </a:lnTo>
                    <a:lnTo>
                      <a:pt x="410" y="323"/>
                    </a:lnTo>
                    <a:lnTo>
                      <a:pt x="400" y="342"/>
                    </a:lnTo>
                    <a:lnTo>
                      <a:pt x="387" y="359"/>
                    </a:lnTo>
                    <a:lnTo>
                      <a:pt x="373" y="373"/>
                    </a:lnTo>
                    <a:lnTo>
                      <a:pt x="357" y="388"/>
                    </a:lnTo>
                    <a:lnTo>
                      <a:pt x="340" y="400"/>
                    </a:lnTo>
                    <a:lnTo>
                      <a:pt x="322" y="412"/>
                    </a:lnTo>
                    <a:lnTo>
                      <a:pt x="303" y="420"/>
                    </a:lnTo>
                    <a:lnTo>
                      <a:pt x="293" y="425"/>
                    </a:lnTo>
                    <a:lnTo>
                      <a:pt x="284" y="428"/>
                    </a:lnTo>
                    <a:lnTo>
                      <a:pt x="273" y="431"/>
                    </a:lnTo>
                    <a:lnTo>
                      <a:pt x="263" y="433"/>
                    </a:lnTo>
                    <a:lnTo>
                      <a:pt x="252" y="435"/>
                    </a:lnTo>
                    <a:lnTo>
                      <a:pt x="240" y="437"/>
                    </a:lnTo>
                    <a:lnTo>
                      <a:pt x="230" y="437"/>
                    </a:lnTo>
                    <a:lnTo>
                      <a:pt x="218" y="438"/>
                    </a:lnTo>
                    <a:lnTo>
                      <a:pt x="207" y="437"/>
                    </a:lnTo>
                    <a:lnTo>
                      <a:pt x="195" y="437"/>
                    </a:lnTo>
                    <a:lnTo>
                      <a:pt x="185" y="435"/>
                    </a:lnTo>
                    <a:lnTo>
                      <a:pt x="174" y="433"/>
                    </a:lnTo>
                    <a:lnTo>
                      <a:pt x="164" y="431"/>
                    </a:lnTo>
                    <a:lnTo>
                      <a:pt x="153" y="428"/>
                    </a:lnTo>
                    <a:lnTo>
                      <a:pt x="143" y="425"/>
                    </a:lnTo>
                    <a:lnTo>
                      <a:pt x="133" y="420"/>
                    </a:lnTo>
                    <a:lnTo>
                      <a:pt x="114" y="412"/>
                    </a:lnTo>
                    <a:lnTo>
                      <a:pt x="95" y="400"/>
                    </a:lnTo>
                    <a:lnTo>
                      <a:pt x="79" y="388"/>
                    </a:lnTo>
                    <a:lnTo>
                      <a:pt x="64" y="373"/>
                    </a:lnTo>
                    <a:lnTo>
                      <a:pt x="50" y="359"/>
                    </a:lnTo>
                    <a:lnTo>
                      <a:pt x="37" y="342"/>
                    </a:lnTo>
                    <a:lnTo>
                      <a:pt x="26" y="323"/>
                    </a:lnTo>
                    <a:lnTo>
                      <a:pt x="17" y="304"/>
                    </a:lnTo>
                    <a:lnTo>
                      <a:pt x="12" y="295"/>
                    </a:lnTo>
                    <a:lnTo>
                      <a:pt x="9" y="284"/>
                    </a:lnTo>
                    <a:lnTo>
                      <a:pt x="6" y="273"/>
                    </a:lnTo>
                    <a:lnTo>
                      <a:pt x="4" y="263"/>
                    </a:lnTo>
                    <a:lnTo>
                      <a:pt x="2" y="252"/>
                    </a:lnTo>
                    <a:lnTo>
                      <a:pt x="1" y="241"/>
                    </a:lnTo>
                    <a:lnTo>
                      <a:pt x="0" y="231"/>
                    </a:lnTo>
                    <a:lnTo>
                      <a:pt x="0" y="219"/>
                    </a:lnTo>
                    <a:lnTo>
                      <a:pt x="0" y="207"/>
                    </a:lnTo>
                    <a:lnTo>
                      <a:pt x="1" y="197"/>
                    </a:lnTo>
                    <a:lnTo>
                      <a:pt x="2" y="186"/>
                    </a:lnTo>
                    <a:lnTo>
                      <a:pt x="4" y="174"/>
                    </a:lnTo>
                    <a:lnTo>
                      <a:pt x="6" y="165"/>
                    </a:lnTo>
                    <a:lnTo>
                      <a:pt x="9" y="154"/>
                    </a:lnTo>
                    <a:lnTo>
                      <a:pt x="12" y="143"/>
                    </a:lnTo>
                    <a:lnTo>
                      <a:pt x="17" y="134"/>
                    </a:lnTo>
                    <a:lnTo>
                      <a:pt x="26" y="115"/>
                    </a:lnTo>
                    <a:lnTo>
                      <a:pt x="37" y="97"/>
                    </a:lnTo>
                    <a:lnTo>
                      <a:pt x="50" y="80"/>
                    </a:lnTo>
                    <a:lnTo>
                      <a:pt x="64" y="64"/>
                    </a:lnTo>
                    <a:lnTo>
                      <a:pt x="79" y="50"/>
                    </a:lnTo>
                    <a:lnTo>
                      <a:pt x="95" y="37"/>
                    </a:lnTo>
                    <a:lnTo>
                      <a:pt x="114" y="26"/>
                    </a:lnTo>
                    <a:lnTo>
                      <a:pt x="133" y="17"/>
                    </a:lnTo>
                    <a:lnTo>
                      <a:pt x="143" y="14"/>
                    </a:lnTo>
                    <a:lnTo>
                      <a:pt x="153" y="10"/>
                    </a:lnTo>
                    <a:lnTo>
                      <a:pt x="164" y="7"/>
                    </a:lnTo>
                    <a:lnTo>
                      <a:pt x="174" y="4"/>
                    </a:lnTo>
                    <a:lnTo>
                      <a:pt x="185" y="3"/>
                    </a:lnTo>
                    <a:lnTo>
                      <a:pt x="195" y="1"/>
                    </a:lnTo>
                    <a:lnTo>
                      <a:pt x="207" y="1"/>
                    </a:lnTo>
                    <a:lnTo>
                      <a:pt x="218" y="0"/>
                    </a:lnTo>
                    <a:lnTo>
                      <a:pt x="230" y="1"/>
                    </a:lnTo>
                    <a:lnTo>
                      <a:pt x="240" y="1"/>
                    </a:lnTo>
                    <a:lnTo>
                      <a:pt x="252" y="3"/>
                    </a:lnTo>
                    <a:lnTo>
                      <a:pt x="263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3" y="14"/>
                    </a:lnTo>
                    <a:lnTo>
                      <a:pt x="303" y="17"/>
                    </a:lnTo>
                    <a:lnTo>
                      <a:pt x="322" y="26"/>
                    </a:lnTo>
                    <a:lnTo>
                      <a:pt x="340" y="37"/>
                    </a:lnTo>
                    <a:lnTo>
                      <a:pt x="357" y="50"/>
                    </a:lnTo>
                    <a:lnTo>
                      <a:pt x="373" y="64"/>
                    </a:lnTo>
                    <a:lnTo>
                      <a:pt x="387" y="80"/>
                    </a:lnTo>
                    <a:lnTo>
                      <a:pt x="400" y="97"/>
                    </a:lnTo>
                    <a:lnTo>
                      <a:pt x="410" y="115"/>
                    </a:lnTo>
                    <a:lnTo>
                      <a:pt x="420" y="134"/>
                    </a:lnTo>
                    <a:lnTo>
                      <a:pt x="424" y="143"/>
                    </a:lnTo>
                    <a:lnTo>
                      <a:pt x="428" y="154"/>
                    </a:lnTo>
                    <a:lnTo>
                      <a:pt x="431" y="165"/>
                    </a:lnTo>
                    <a:lnTo>
                      <a:pt x="433" y="174"/>
                    </a:lnTo>
                    <a:lnTo>
                      <a:pt x="435" y="186"/>
                    </a:lnTo>
                    <a:lnTo>
                      <a:pt x="436" y="197"/>
                    </a:lnTo>
                    <a:lnTo>
                      <a:pt x="437" y="207"/>
                    </a:lnTo>
                    <a:lnTo>
                      <a:pt x="437" y="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09">
                <a:extLst>
                  <a:ext uri="{FF2B5EF4-FFF2-40B4-BE49-F238E27FC236}">
                    <a16:creationId xmlns:a16="http://schemas.microsoft.com/office/drawing/2014/main" id="{15BD71E6-D8F9-BD4B-ABEE-E9D491CB9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5088" y="7652257"/>
                <a:ext cx="217209" cy="219705"/>
              </a:xfrm>
              <a:custGeom>
                <a:avLst/>
                <a:gdLst>
                  <a:gd name="T0" fmla="*/ 437 w 437"/>
                  <a:gd name="T1" fmla="*/ 230 h 438"/>
                  <a:gd name="T2" fmla="*/ 435 w 437"/>
                  <a:gd name="T3" fmla="*/ 253 h 438"/>
                  <a:gd name="T4" fmla="*/ 431 w 437"/>
                  <a:gd name="T5" fmla="*/ 274 h 438"/>
                  <a:gd name="T6" fmla="*/ 424 w 437"/>
                  <a:gd name="T7" fmla="*/ 294 h 438"/>
                  <a:gd name="T8" fmla="*/ 411 w 437"/>
                  <a:gd name="T9" fmla="*/ 324 h 438"/>
                  <a:gd name="T10" fmla="*/ 387 w 437"/>
                  <a:gd name="T11" fmla="*/ 358 h 438"/>
                  <a:gd name="T12" fmla="*/ 357 w 437"/>
                  <a:gd name="T13" fmla="*/ 388 h 438"/>
                  <a:gd name="T14" fmla="*/ 323 w 437"/>
                  <a:gd name="T15" fmla="*/ 411 h 438"/>
                  <a:gd name="T16" fmla="*/ 293 w 437"/>
                  <a:gd name="T17" fmla="*/ 425 h 438"/>
                  <a:gd name="T18" fmla="*/ 273 w 437"/>
                  <a:gd name="T19" fmla="*/ 432 h 438"/>
                  <a:gd name="T20" fmla="*/ 252 w 437"/>
                  <a:gd name="T21" fmla="*/ 436 h 438"/>
                  <a:gd name="T22" fmla="*/ 230 w 437"/>
                  <a:gd name="T23" fmla="*/ 438 h 438"/>
                  <a:gd name="T24" fmla="*/ 207 w 437"/>
                  <a:gd name="T25" fmla="*/ 438 h 438"/>
                  <a:gd name="T26" fmla="*/ 185 w 437"/>
                  <a:gd name="T27" fmla="*/ 436 h 438"/>
                  <a:gd name="T28" fmla="*/ 164 w 437"/>
                  <a:gd name="T29" fmla="*/ 432 h 438"/>
                  <a:gd name="T30" fmla="*/ 143 w 437"/>
                  <a:gd name="T31" fmla="*/ 425 h 438"/>
                  <a:gd name="T32" fmla="*/ 115 w 437"/>
                  <a:gd name="T33" fmla="*/ 411 h 438"/>
                  <a:gd name="T34" fmla="*/ 80 w 437"/>
                  <a:gd name="T35" fmla="*/ 388 h 438"/>
                  <a:gd name="T36" fmla="*/ 50 w 437"/>
                  <a:gd name="T37" fmla="*/ 358 h 438"/>
                  <a:gd name="T38" fmla="*/ 26 w 437"/>
                  <a:gd name="T39" fmla="*/ 324 h 438"/>
                  <a:gd name="T40" fmla="*/ 13 w 437"/>
                  <a:gd name="T41" fmla="*/ 294 h 438"/>
                  <a:gd name="T42" fmla="*/ 6 w 437"/>
                  <a:gd name="T43" fmla="*/ 274 h 438"/>
                  <a:gd name="T44" fmla="*/ 2 w 437"/>
                  <a:gd name="T45" fmla="*/ 253 h 438"/>
                  <a:gd name="T46" fmla="*/ 0 w 437"/>
                  <a:gd name="T47" fmla="*/ 230 h 438"/>
                  <a:gd name="T48" fmla="*/ 0 w 437"/>
                  <a:gd name="T49" fmla="*/ 208 h 438"/>
                  <a:gd name="T50" fmla="*/ 2 w 437"/>
                  <a:gd name="T51" fmla="*/ 186 h 438"/>
                  <a:gd name="T52" fmla="*/ 6 w 437"/>
                  <a:gd name="T53" fmla="*/ 164 h 438"/>
                  <a:gd name="T54" fmla="*/ 13 w 437"/>
                  <a:gd name="T55" fmla="*/ 144 h 438"/>
                  <a:gd name="T56" fmla="*/ 26 w 437"/>
                  <a:gd name="T57" fmla="*/ 114 h 438"/>
                  <a:gd name="T58" fmla="*/ 50 w 437"/>
                  <a:gd name="T59" fmla="*/ 80 h 438"/>
                  <a:gd name="T60" fmla="*/ 80 w 437"/>
                  <a:gd name="T61" fmla="*/ 50 h 438"/>
                  <a:gd name="T62" fmla="*/ 115 w 437"/>
                  <a:gd name="T63" fmla="*/ 27 h 438"/>
                  <a:gd name="T64" fmla="*/ 143 w 437"/>
                  <a:gd name="T65" fmla="*/ 13 h 438"/>
                  <a:gd name="T66" fmla="*/ 164 w 437"/>
                  <a:gd name="T67" fmla="*/ 7 h 438"/>
                  <a:gd name="T68" fmla="*/ 185 w 437"/>
                  <a:gd name="T69" fmla="*/ 2 h 438"/>
                  <a:gd name="T70" fmla="*/ 207 w 437"/>
                  <a:gd name="T71" fmla="*/ 0 h 438"/>
                  <a:gd name="T72" fmla="*/ 230 w 437"/>
                  <a:gd name="T73" fmla="*/ 0 h 438"/>
                  <a:gd name="T74" fmla="*/ 252 w 437"/>
                  <a:gd name="T75" fmla="*/ 2 h 438"/>
                  <a:gd name="T76" fmla="*/ 273 w 437"/>
                  <a:gd name="T77" fmla="*/ 7 h 438"/>
                  <a:gd name="T78" fmla="*/ 293 w 437"/>
                  <a:gd name="T79" fmla="*/ 13 h 438"/>
                  <a:gd name="T80" fmla="*/ 323 w 437"/>
                  <a:gd name="T81" fmla="*/ 27 h 438"/>
                  <a:gd name="T82" fmla="*/ 357 w 437"/>
                  <a:gd name="T83" fmla="*/ 50 h 438"/>
                  <a:gd name="T84" fmla="*/ 387 w 437"/>
                  <a:gd name="T85" fmla="*/ 80 h 438"/>
                  <a:gd name="T86" fmla="*/ 411 w 437"/>
                  <a:gd name="T87" fmla="*/ 114 h 438"/>
                  <a:gd name="T88" fmla="*/ 424 w 437"/>
                  <a:gd name="T89" fmla="*/ 144 h 438"/>
                  <a:gd name="T90" fmla="*/ 431 w 437"/>
                  <a:gd name="T91" fmla="*/ 164 h 438"/>
                  <a:gd name="T92" fmla="*/ 435 w 437"/>
                  <a:gd name="T93" fmla="*/ 186 h 438"/>
                  <a:gd name="T94" fmla="*/ 437 w 437"/>
                  <a:gd name="T95" fmla="*/ 20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7" h="438">
                    <a:moveTo>
                      <a:pt x="437" y="220"/>
                    </a:moveTo>
                    <a:lnTo>
                      <a:pt x="437" y="230"/>
                    </a:lnTo>
                    <a:lnTo>
                      <a:pt x="436" y="242"/>
                    </a:lnTo>
                    <a:lnTo>
                      <a:pt x="435" y="253"/>
                    </a:lnTo>
                    <a:lnTo>
                      <a:pt x="433" y="263"/>
                    </a:lnTo>
                    <a:lnTo>
                      <a:pt x="431" y="274"/>
                    </a:lnTo>
                    <a:lnTo>
                      <a:pt x="428" y="285"/>
                    </a:lnTo>
                    <a:lnTo>
                      <a:pt x="424" y="294"/>
                    </a:lnTo>
                    <a:lnTo>
                      <a:pt x="420" y="305"/>
                    </a:lnTo>
                    <a:lnTo>
                      <a:pt x="411" y="324"/>
                    </a:lnTo>
                    <a:lnTo>
                      <a:pt x="400" y="341"/>
                    </a:lnTo>
                    <a:lnTo>
                      <a:pt x="387" y="358"/>
                    </a:lnTo>
                    <a:lnTo>
                      <a:pt x="373" y="374"/>
                    </a:lnTo>
                    <a:lnTo>
                      <a:pt x="357" y="388"/>
                    </a:lnTo>
                    <a:lnTo>
                      <a:pt x="341" y="401"/>
                    </a:lnTo>
                    <a:lnTo>
                      <a:pt x="323" y="411"/>
                    </a:lnTo>
                    <a:lnTo>
                      <a:pt x="304" y="421"/>
                    </a:lnTo>
                    <a:lnTo>
                      <a:pt x="293" y="425"/>
                    </a:lnTo>
                    <a:lnTo>
                      <a:pt x="284" y="428"/>
                    </a:lnTo>
                    <a:lnTo>
                      <a:pt x="273" y="432"/>
                    </a:lnTo>
                    <a:lnTo>
                      <a:pt x="263" y="434"/>
                    </a:lnTo>
                    <a:lnTo>
                      <a:pt x="252" y="436"/>
                    </a:lnTo>
                    <a:lnTo>
                      <a:pt x="241" y="437"/>
                    </a:lnTo>
                    <a:lnTo>
                      <a:pt x="230" y="438"/>
                    </a:lnTo>
                    <a:lnTo>
                      <a:pt x="219" y="438"/>
                    </a:lnTo>
                    <a:lnTo>
                      <a:pt x="207" y="438"/>
                    </a:lnTo>
                    <a:lnTo>
                      <a:pt x="197" y="437"/>
                    </a:lnTo>
                    <a:lnTo>
                      <a:pt x="185" y="436"/>
                    </a:lnTo>
                    <a:lnTo>
                      <a:pt x="174" y="434"/>
                    </a:lnTo>
                    <a:lnTo>
                      <a:pt x="164" y="432"/>
                    </a:lnTo>
                    <a:lnTo>
                      <a:pt x="153" y="428"/>
                    </a:lnTo>
                    <a:lnTo>
                      <a:pt x="143" y="425"/>
                    </a:lnTo>
                    <a:lnTo>
                      <a:pt x="134" y="421"/>
                    </a:lnTo>
                    <a:lnTo>
                      <a:pt x="115" y="411"/>
                    </a:lnTo>
                    <a:lnTo>
                      <a:pt x="97" y="401"/>
                    </a:lnTo>
                    <a:lnTo>
                      <a:pt x="80" y="388"/>
                    </a:lnTo>
                    <a:lnTo>
                      <a:pt x="64" y="374"/>
                    </a:lnTo>
                    <a:lnTo>
                      <a:pt x="50" y="358"/>
                    </a:lnTo>
                    <a:lnTo>
                      <a:pt x="37" y="341"/>
                    </a:lnTo>
                    <a:lnTo>
                      <a:pt x="26" y="324"/>
                    </a:lnTo>
                    <a:lnTo>
                      <a:pt x="17" y="305"/>
                    </a:lnTo>
                    <a:lnTo>
                      <a:pt x="13" y="294"/>
                    </a:lnTo>
                    <a:lnTo>
                      <a:pt x="9" y="285"/>
                    </a:lnTo>
                    <a:lnTo>
                      <a:pt x="6" y="274"/>
                    </a:lnTo>
                    <a:lnTo>
                      <a:pt x="4" y="263"/>
                    </a:lnTo>
                    <a:lnTo>
                      <a:pt x="2" y="253"/>
                    </a:lnTo>
                    <a:lnTo>
                      <a:pt x="1" y="242"/>
                    </a:lnTo>
                    <a:lnTo>
                      <a:pt x="0" y="230"/>
                    </a:lnTo>
                    <a:lnTo>
                      <a:pt x="0" y="220"/>
                    </a:lnTo>
                    <a:lnTo>
                      <a:pt x="0" y="208"/>
                    </a:lnTo>
                    <a:lnTo>
                      <a:pt x="1" y="196"/>
                    </a:lnTo>
                    <a:lnTo>
                      <a:pt x="2" y="186"/>
                    </a:lnTo>
                    <a:lnTo>
                      <a:pt x="4" y="175"/>
                    </a:lnTo>
                    <a:lnTo>
                      <a:pt x="6" y="164"/>
                    </a:lnTo>
                    <a:lnTo>
                      <a:pt x="9" y="154"/>
                    </a:lnTo>
                    <a:lnTo>
                      <a:pt x="13" y="144"/>
                    </a:lnTo>
                    <a:lnTo>
                      <a:pt x="17" y="133"/>
                    </a:lnTo>
                    <a:lnTo>
                      <a:pt x="26" y="114"/>
                    </a:lnTo>
                    <a:lnTo>
                      <a:pt x="37" y="97"/>
                    </a:lnTo>
                    <a:lnTo>
                      <a:pt x="50" y="80"/>
                    </a:lnTo>
                    <a:lnTo>
                      <a:pt x="64" y="64"/>
                    </a:lnTo>
                    <a:lnTo>
                      <a:pt x="80" y="50"/>
                    </a:lnTo>
                    <a:lnTo>
                      <a:pt x="97" y="37"/>
                    </a:lnTo>
                    <a:lnTo>
                      <a:pt x="115" y="27"/>
                    </a:lnTo>
                    <a:lnTo>
                      <a:pt x="134" y="17"/>
                    </a:lnTo>
                    <a:lnTo>
                      <a:pt x="143" y="13"/>
                    </a:lnTo>
                    <a:lnTo>
                      <a:pt x="153" y="10"/>
                    </a:lnTo>
                    <a:lnTo>
                      <a:pt x="164" y="7"/>
                    </a:lnTo>
                    <a:lnTo>
                      <a:pt x="174" y="4"/>
                    </a:lnTo>
                    <a:lnTo>
                      <a:pt x="185" y="2"/>
                    </a:lnTo>
                    <a:lnTo>
                      <a:pt x="197" y="1"/>
                    </a:lnTo>
                    <a:lnTo>
                      <a:pt x="207" y="0"/>
                    </a:lnTo>
                    <a:lnTo>
                      <a:pt x="219" y="0"/>
                    </a:lnTo>
                    <a:lnTo>
                      <a:pt x="230" y="0"/>
                    </a:lnTo>
                    <a:lnTo>
                      <a:pt x="241" y="1"/>
                    </a:lnTo>
                    <a:lnTo>
                      <a:pt x="252" y="2"/>
                    </a:lnTo>
                    <a:lnTo>
                      <a:pt x="263" y="4"/>
                    </a:lnTo>
                    <a:lnTo>
                      <a:pt x="273" y="7"/>
                    </a:lnTo>
                    <a:lnTo>
                      <a:pt x="284" y="10"/>
                    </a:lnTo>
                    <a:lnTo>
                      <a:pt x="293" y="13"/>
                    </a:lnTo>
                    <a:lnTo>
                      <a:pt x="304" y="17"/>
                    </a:lnTo>
                    <a:lnTo>
                      <a:pt x="323" y="27"/>
                    </a:lnTo>
                    <a:lnTo>
                      <a:pt x="341" y="37"/>
                    </a:lnTo>
                    <a:lnTo>
                      <a:pt x="357" y="50"/>
                    </a:lnTo>
                    <a:lnTo>
                      <a:pt x="373" y="64"/>
                    </a:lnTo>
                    <a:lnTo>
                      <a:pt x="387" y="80"/>
                    </a:lnTo>
                    <a:lnTo>
                      <a:pt x="400" y="97"/>
                    </a:lnTo>
                    <a:lnTo>
                      <a:pt x="411" y="114"/>
                    </a:lnTo>
                    <a:lnTo>
                      <a:pt x="420" y="133"/>
                    </a:lnTo>
                    <a:lnTo>
                      <a:pt x="424" y="144"/>
                    </a:lnTo>
                    <a:lnTo>
                      <a:pt x="428" y="154"/>
                    </a:lnTo>
                    <a:lnTo>
                      <a:pt x="431" y="164"/>
                    </a:lnTo>
                    <a:lnTo>
                      <a:pt x="433" y="175"/>
                    </a:lnTo>
                    <a:lnTo>
                      <a:pt x="435" y="186"/>
                    </a:lnTo>
                    <a:lnTo>
                      <a:pt x="436" y="196"/>
                    </a:lnTo>
                    <a:lnTo>
                      <a:pt x="437" y="208"/>
                    </a:lnTo>
                    <a:lnTo>
                      <a:pt x="437" y="2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19">
                <a:extLst>
                  <a:ext uri="{FF2B5EF4-FFF2-40B4-BE49-F238E27FC236}">
                    <a16:creationId xmlns:a16="http://schemas.microsoft.com/office/drawing/2014/main" id="{0E158C60-6C2A-6A45-A4E4-57F153669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805" y="10023693"/>
                <a:ext cx="449397" cy="449397"/>
              </a:xfrm>
              <a:custGeom>
                <a:avLst/>
                <a:gdLst>
                  <a:gd name="T0" fmla="*/ 897 w 900"/>
                  <a:gd name="T1" fmla="*/ 497 h 900"/>
                  <a:gd name="T2" fmla="*/ 885 w 900"/>
                  <a:gd name="T3" fmla="*/ 563 h 900"/>
                  <a:gd name="T4" fmla="*/ 864 w 900"/>
                  <a:gd name="T5" fmla="*/ 626 h 900"/>
                  <a:gd name="T6" fmla="*/ 834 w 900"/>
                  <a:gd name="T7" fmla="*/ 684 h 900"/>
                  <a:gd name="T8" fmla="*/ 797 w 900"/>
                  <a:gd name="T9" fmla="*/ 736 h 900"/>
                  <a:gd name="T10" fmla="*/ 752 w 900"/>
                  <a:gd name="T11" fmla="*/ 783 h 900"/>
                  <a:gd name="T12" fmla="*/ 701 w 900"/>
                  <a:gd name="T13" fmla="*/ 824 h 900"/>
                  <a:gd name="T14" fmla="*/ 645 w 900"/>
                  <a:gd name="T15" fmla="*/ 857 h 900"/>
                  <a:gd name="T16" fmla="*/ 583 w 900"/>
                  <a:gd name="T17" fmla="*/ 880 h 900"/>
                  <a:gd name="T18" fmla="*/ 518 w 900"/>
                  <a:gd name="T19" fmla="*/ 895 h 900"/>
                  <a:gd name="T20" fmla="*/ 450 w 900"/>
                  <a:gd name="T21" fmla="*/ 900 h 900"/>
                  <a:gd name="T22" fmla="*/ 381 w 900"/>
                  <a:gd name="T23" fmla="*/ 895 h 900"/>
                  <a:gd name="T24" fmla="*/ 316 w 900"/>
                  <a:gd name="T25" fmla="*/ 880 h 900"/>
                  <a:gd name="T26" fmla="*/ 254 w 900"/>
                  <a:gd name="T27" fmla="*/ 857 h 900"/>
                  <a:gd name="T28" fmla="*/ 198 w 900"/>
                  <a:gd name="T29" fmla="*/ 824 h 900"/>
                  <a:gd name="T30" fmla="*/ 147 w 900"/>
                  <a:gd name="T31" fmla="*/ 783 h 900"/>
                  <a:gd name="T32" fmla="*/ 102 w 900"/>
                  <a:gd name="T33" fmla="*/ 736 h 900"/>
                  <a:gd name="T34" fmla="*/ 65 w 900"/>
                  <a:gd name="T35" fmla="*/ 684 h 900"/>
                  <a:gd name="T36" fmla="*/ 35 w 900"/>
                  <a:gd name="T37" fmla="*/ 626 h 900"/>
                  <a:gd name="T38" fmla="*/ 14 w 900"/>
                  <a:gd name="T39" fmla="*/ 563 h 900"/>
                  <a:gd name="T40" fmla="*/ 2 w 900"/>
                  <a:gd name="T41" fmla="*/ 497 h 900"/>
                  <a:gd name="T42" fmla="*/ 0 w 900"/>
                  <a:gd name="T43" fmla="*/ 428 h 900"/>
                  <a:gd name="T44" fmla="*/ 8 w 900"/>
                  <a:gd name="T45" fmla="*/ 359 h 900"/>
                  <a:gd name="T46" fmla="*/ 26 w 900"/>
                  <a:gd name="T47" fmla="*/ 295 h 900"/>
                  <a:gd name="T48" fmla="*/ 54 w 900"/>
                  <a:gd name="T49" fmla="*/ 236 h 900"/>
                  <a:gd name="T50" fmla="*/ 89 w 900"/>
                  <a:gd name="T51" fmla="*/ 180 h 900"/>
                  <a:gd name="T52" fmla="*/ 132 w 900"/>
                  <a:gd name="T53" fmla="*/ 131 h 900"/>
                  <a:gd name="T54" fmla="*/ 181 w 900"/>
                  <a:gd name="T55" fmla="*/ 90 h 900"/>
                  <a:gd name="T56" fmla="*/ 235 w 900"/>
                  <a:gd name="T57" fmla="*/ 55 h 900"/>
                  <a:gd name="T58" fmla="*/ 295 w 900"/>
                  <a:gd name="T59" fmla="*/ 27 h 900"/>
                  <a:gd name="T60" fmla="*/ 359 w 900"/>
                  <a:gd name="T61" fmla="*/ 9 h 900"/>
                  <a:gd name="T62" fmla="*/ 427 w 900"/>
                  <a:gd name="T63" fmla="*/ 0 h 900"/>
                  <a:gd name="T64" fmla="*/ 496 w 900"/>
                  <a:gd name="T65" fmla="*/ 3 h 900"/>
                  <a:gd name="T66" fmla="*/ 562 w 900"/>
                  <a:gd name="T67" fmla="*/ 14 h 900"/>
                  <a:gd name="T68" fmla="*/ 625 w 900"/>
                  <a:gd name="T69" fmla="*/ 36 h 900"/>
                  <a:gd name="T70" fmla="*/ 683 w 900"/>
                  <a:gd name="T71" fmla="*/ 65 h 900"/>
                  <a:gd name="T72" fmla="*/ 736 w 900"/>
                  <a:gd name="T73" fmla="*/ 103 h 900"/>
                  <a:gd name="T74" fmla="*/ 783 w 900"/>
                  <a:gd name="T75" fmla="*/ 147 h 900"/>
                  <a:gd name="T76" fmla="*/ 823 w 900"/>
                  <a:gd name="T77" fmla="*/ 199 h 900"/>
                  <a:gd name="T78" fmla="*/ 856 w 900"/>
                  <a:gd name="T79" fmla="*/ 255 h 900"/>
                  <a:gd name="T80" fmla="*/ 880 w 900"/>
                  <a:gd name="T81" fmla="*/ 317 h 900"/>
                  <a:gd name="T82" fmla="*/ 895 w 900"/>
                  <a:gd name="T83" fmla="*/ 382 h 900"/>
                  <a:gd name="T84" fmla="*/ 900 w 900"/>
                  <a:gd name="T85" fmla="*/ 450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0" h="900">
                    <a:moveTo>
                      <a:pt x="900" y="450"/>
                    </a:moveTo>
                    <a:lnTo>
                      <a:pt x="899" y="473"/>
                    </a:lnTo>
                    <a:lnTo>
                      <a:pt x="897" y="497"/>
                    </a:lnTo>
                    <a:lnTo>
                      <a:pt x="895" y="519"/>
                    </a:lnTo>
                    <a:lnTo>
                      <a:pt x="891" y="541"/>
                    </a:lnTo>
                    <a:lnTo>
                      <a:pt x="885" y="563"/>
                    </a:lnTo>
                    <a:lnTo>
                      <a:pt x="880" y="584"/>
                    </a:lnTo>
                    <a:lnTo>
                      <a:pt x="873" y="605"/>
                    </a:lnTo>
                    <a:lnTo>
                      <a:pt x="864" y="626"/>
                    </a:lnTo>
                    <a:lnTo>
                      <a:pt x="856" y="646"/>
                    </a:lnTo>
                    <a:lnTo>
                      <a:pt x="846" y="665"/>
                    </a:lnTo>
                    <a:lnTo>
                      <a:pt x="834" y="684"/>
                    </a:lnTo>
                    <a:lnTo>
                      <a:pt x="823" y="702"/>
                    </a:lnTo>
                    <a:lnTo>
                      <a:pt x="811" y="719"/>
                    </a:lnTo>
                    <a:lnTo>
                      <a:pt x="797" y="736"/>
                    </a:lnTo>
                    <a:lnTo>
                      <a:pt x="783" y="753"/>
                    </a:lnTo>
                    <a:lnTo>
                      <a:pt x="768" y="768"/>
                    </a:lnTo>
                    <a:lnTo>
                      <a:pt x="752" y="783"/>
                    </a:lnTo>
                    <a:lnTo>
                      <a:pt x="736" y="798"/>
                    </a:lnTo>
                    <a:lnTo>
                      <a:pt x="719" y="811"/>
                    </a:lnTo>
                    <a:lnTo>
                      <a:pt x="701" y="824"/>
                    </a:lnTo>
                    <a:lnTo>
                      <a:pt x="683" y="835"/>
                    </a:lnTo>
                    <a:lnTo>
                      <a:pt x="664" y="846"/>
                    </a:lnTo>
                    <a:lnTo>
                      <a:pt x="645" y="857"/>
                    </a:lnTo>
                    <a:lnTo>
                      <a:pt x="625" y="865"/>
                    </a:lnTo>
                    <a:lnTo>
                      <a:pt x="604" y="874"/>
                    </a:lnTo>
                    <a:lnTo>
                      <a:pt x="583" y="880"/>
                    </a:lnTo>
                    <a:lnTo>
                      <a:pt x="562" y="887"/>
                    </a:lnTo>
                    <a:lnTo>
                      <a:pt x="541" y="892"/>
                    </a:lnTo>
                    <a:lnTo>
                      <a:pt x="518" y="895"/>
                    </a:lnTo>
                    <a:lnTo>
                      <a:pt x="496" y="898"/>
                    </a:lnTo>
                    <a:lnTo>
                      <a:pt x="472" y="900"/>
                    </a:lnTo>
                    <a:lnTo>
                      <a:pt x="450" y="900"/>
                    </a:lnTo>
                    <a:lnTo>
                      <a:pt x="427" y="900"/>
                    </a:lnTo>
                    <a:lnTo>
                      <a:pt x="403" y="898"/>
                    </a:lnTo>
                    <a:lnTo>
                      <a:pt x="381" y="895"/>
                    </a:lnTo>
                    <a:lnTo>
                      <a:pt x="359" y="892"/>
                    </a:lnTo>
                    <a:lnTo>
                      <a:pt x="337" y="887"/>
                    </a:lnTo>
                    <a:lnTo>
                      <a:pt x="316" y="880"/>
                    </a:lnTo>
                    <a:lnTo>
                      <a:pt x="295" y="874"/>
                    </a:lnTo>
                    <a:lnTo>
                      <a:pt x="274" y="865"/>
                    </a:lnTo>
                    <a:lnTo>
                      <a:pt x="254" y="857"/>
                    </a:lnTo>
                    <a:lnTo>
                      <a:pt x="235" y="846"/>
                    </a:lnTo>
                    <a:lnTo>
                      <a:pt x="216" y="835"/>
                    </a:lnTo>
                    <a:lnTo>
                      <a:pt x="198" y="824"/>
                    </a:lnTo>
                    <a:lnTo>
                      <a:pt x="181" y="811"/>
                    </a:lnTo>
                    <a:lnTo>
                      <a:pt x="164" y="798"/>
                    </a:lnTo>
                    <a:lnTo>
                      <a:pt x="147" y="783"/>
                    </a:lnTo>
                    <a:lnTo>
                      <a:pt x="132" y="768"/>
                    </a:lnTo>
                    <a:lnTo>
                      <a:pt x="117" y="753"/>
                    </a:lnTo>
                    <a:lnTo>
                      <a:pt x="102" y="736"/>
                    </a:lnTo>
                    <a:lnTo>
                      <a:pt x="89" y="719"/>
                    </a:lnTo>
                    <a:lnTo>
                      <a:pt x="76" y="702"/>
                    </a:lnTo>
                    <a:lnTo>
                      <a:pt x="65" y="684"/>
                    </a:lnTo>
                    <a:lnTo>
                      <a:pt x="54" y="665"/>
                    </a:lnTo>
                    <a:lnTo>
                      <a:pt x="45" y="646"/>
                    </a:lnTo>
                    <a:lnTo>
                      <a:pt x="35" y="626"/>
                    </a:lnTo>
                    <a:lnTo>
                      <a:pt x="26" y="605"/>
                    </a:lnTo>
                    <a:lnTo>
                      <a:pt x="20" y="584"/>
                    </a:lnTo>
                    <a:lnTo>
                      <a:pt x="14" y="563"/>
                    </a:lnTo>
                    <a:lnTo>
                      <a:pt x="8" y="541"/>
                    </a:lnTo>
                    <a:lnTo>
                      <a:pt x="5" y="519"/>
                    </a:lnTo>
                    <a:lnTo>
                      <a:pt x="2" y="497"/>
                    </a:lnTo>
                    <a:lnTo>
                      <a:pt x="0" y="473"/>
                    </a:lnTo>
                    <a:lnTo>
                      <a:pt x="0" y="450"/>
                    </a:lnTo>
                    <a:lnTo>
                      <a:pt x="0" y="428"/>
                    </a:lnTo>
                    <a:lnTo>
                      <a:pt x="2" y="404"/>
                    </a:lnTo>
                    <a:lnTo>
                      <a:pt x="5" y="382"/>
                    </a:lnTo>
                    <a:lnTo>
                      <a:pt x="8" y="359"/>
                    </a:lnTo>
                    <a:lnTo>
                      <a:pt x="14" y="338"/>
                    </a:lnTo>
                    <a:lnTo>
                      <a:pt x="20" y="317"/>
                    </a:lnTo>
                    <a:lnTo>
                      <a:pt x="26" y="295"/>
                    </a:lnTo>
                    <a:lnTo>
                      <a:pt x="35" y="275"/>
                    </a:lnTo>
                    <a:lnTo>
                      <a:pt x="45" y="255"/>
                    </a:lnTo>
                    <a:lnTo>
                      <a:pt x="54" y="236"/>
                    </a:lnTo>
                    <a:lnTo>
                      <a:pt x="65" y="217"/>
                    </a:lnTo>
                    <a:lnTo>
                      <a:pt x="76" y="199"/>
                    </a:lnTo>
                    <a:lnTo>
                      <a:pt x="89" y="180"/>
                    </a:lnTo>
                    <a:lnTo>
                      <a:pt x="102" y="163"/>
                    </a:lnTo>
                    <a:lnTo>
                      <a:pt x="117" y="147"/>
                    </a:lnTo>
                    <a:lnTo>
                      <a:pt x="132" y="131"/>
                    </a:lnTo>
                    <a:lnTo>
                      <a:pt x="147" y="117"/>
                    </a:lnTo>
                    <a:lnTo>
                      <a:pt x="164" y="103"/>
                    </a:lnTo>
                    <a:lnTo>
                      <a:pt x="181" y="90"/>
                    </a:lnTo>
                    <a:lnTo>
                      <a:pt x="198" y="77"/>
                    </a:lnTo>
                    <a:lnTo>
                      <a:pt x="216" y="65"/>
                    </a:lnTo>
                    <a:lnTo>
                      <a:pt x="235" y="55"/>
                    </a:lnTo>
                    <a:lnTo>
                      <a:pt x="254" y="44"/>
                    </a:lnTo>
                    <a:lnTo>
                      <a:pt x="274" y="36"/>
                    </a:lnTo>
                    <a:lnTo>
                      <a:pt x="295" y="27"/>
                    </a:lnTo>
                    <a:lnTo>
                      <a:pt x="316" y="21"/>
                    </a:lnTo>
                    <a:lnTo>
                      <a:pt x="337" y="14"/>
                    </a:lnTo>
                    <a:lnTo>
                      <a:pt x="359" y="9"/>
                    </a:lnTo>
                    <a:lnTo>
                      <a:pt x="381" y="5"/>
                    </a:lnTo>
                    <a:lnTo>
                      <a:pt x="403" y="3"/>
                    </a:lnTo>
                    <a:lnTo>
                      <a:pt x="427" y="0"/>
                    </a:lnTo>
                    <a:lnTo>
                      <a:pt x="450" y="0"/>
                    </a:lnTo>
                    <a:lnTo>
                      <a:pt x="472" y="0"/>
                    </a:lnTo>
                    <a:lnTo>
                      <a:pt x="496" y="3"/>
                    </a:lnTo>
                    <a:lnTo>
                      <a:pt x="518" y="5"/>
                    </a:lnTo>
                    <a:lnTo>
                      <a:pt x="541" y="9"/>
                    </a:lnTo>
                    <a:lnTo>
                      <a:pt x="562" y="14"/>
                    </a:lnTo>
                    <a:lnTo>
                      <a:pt x="583" y="21"/>
                    </a:lnTo>
                    <a:lnTo>
                      <a:pt x="604" y="27"/>
                    </a:lnTo>
                    <a:lnTo>
                      <a:pt x="625" y="36"/>
                    </a:lnTo>
                    <a:lnTo>
                      <a:pt x="645" y="44"/>
                    </a:lnTo>
                    <a:lnTo>
                      <a:pt x="664" y="55"/>
                    </a:lnTo>
                    <a:lnTo>
                      <a:pt x="683" y="65"/>
                    </a:lnTo>
                    <a:lnTo>
                      <a:pt x="701" y="77"/>
                    </a:lnTo>
                    <a:lnTo>
                      <a:pt x="719" y="90"/>
                    </a:lnTo>
                    <a:lnTo>
                      <a:pt x="736" y="103"/>
                    </a:lnTo>
                    <a:lnTo>
                      <a:pt x="752" y="117"/>
                    </a:lnTo>
                    <a:lnTo>
                      <a:pt x="768" y="131"/>
                    </a:lnTo>
                    <a:lnTo>
                      <a:pt x="783" y="147"/>
                    </a:lnTo>
                    <a:lnTo>
                      <a:pt x="797" y="163"/>
                    </a:lnTo>
                    <a:lnTo>
                      <a:pt x="811" y="180"/>
                    </a:lnTo>
                    <a:lnTo>
                      <a:pt x="823" y="199"/>
                    </a:lnTo>
                    <a:lnTo>
                      <a:pt x="834" y="217"/>
                    </a:lnTo>
                    <a:lnTo>
                      <a:pt x="846" y="236"/>
                    </a:lnTo>
                    <a:lnTo>
                      <a:pt x="856" y="255"/>
                    </a:lnTo>
                    <a:lnTo>
                      <a:pt x="864" y="275"/>
                    </a:lnTo>
                    <a:lnTo>
                      <a:pt x="873" y="295"/>
                    </a:lnTo>
                    <a:lnTo>
                      <a:pt x="880" y="317"/>
                    </a:lnTo>
                    <a:lnTo>
                      <a:pt x="885" y="338"/>
                    </a:lnTo>
                    <a:lnTo>
                      <a:pt x="891" y="359"/>
                    </a:lnTo>
                    <a:lnTo>
                      <a:pt x="895" y="382"/>
                    </a:lnTo>
                    <a:lnTo>
                      <a:pt x="897" y="404"/>
                    </a:lnTo>
                    <a:lnTo>
                      <a:pt x="899" y="428"/>
                    </a:lnTo>
                    <a:lnTo>
                      <a:pt x="900" y="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20">
                <a:extLst>
                  <a:ext uri="{FF2B5EF4-FFF2-40B4-BE49-F238E27FC236}">
                    <a16:creationId xmlns:a16="http://schemas.microsoft.com/office/drawing/2014/main" id="{28BDCECC-CA5C-5845-AFA5-080E42EF9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6431" y="5144242"/>
                <a:ext cx="449397" cy="449397"/>
              </a:xfrm>
              <a:custGeom>
                <a:avLst/>
                <a:gdLst>
                  <a:gd name="T0" fmla="*/ 899 w 901"/>
                  <a:gd name="T1" fmla="*/ 496 h 901"/>
                  <a:gd name="T2" fmla="*/ 887 w 901"/>
                  <a:gd name="T3" fmla="*/ 563 h 901"/>
                  <a:gd name="T4" fmla="*/ 866 w 901"/>
                  <a:gd name="T5" fmla="*/ 626 h 901"/>
                  <a:gd name="T6" fmla="*/ 836 w 901"/>
                  <a:gd name="T7" fmla="*/ 684 h 901"/>
                  <a:gd name="T8" fmla="*/ 799 w 901"/>
                  <a:gd name="T9" fmla="*/ 737 h 901"/>
                  <a:gd name="T10" fmla="*/ 754 w 901"/>
                  <a:gd name="T11" fmla="*/ 784 h 901"/>
                  <a:gd name="T12" fmla="*/ 703 w 901"/>
                  <a:gd name="T13" fmla="*/ 824 h 901"/>
                  <a:gd name="T14" fmla="*/ 646 w 901"/>
                  <a:gd name="T15" fmla="*/ 856 h 901"/>
                  <a:gd name="T16" fmla="*/ 585 w 901"/>
                  <a:gd name="T17" fmla="*/ 881 h 901"/>
                  <a:gd name="T18" fmla="*/ 520 w 901"/>
                  <a:gd name="T19" fmla="*/ 896 h 901"/>
                  <a:gd name="T20" fmla="*/ 451 w 901"/>
                  <a:gd name="T21" fmla="*/ 901 h 901"/>
                  <a:gd name="T22" fmla="*/ 382 w 901"/>
                  <a:gd name="T23" fmla="*/ 896 h 901"/>
                  <a:gd name="T24" fmla="*/ 317 w 901"/>
                  <a:gd name="T25" fmla="*/ 881 h 901"/>
                  <a:gd name="T26" fmla="*/ 256 w 901"/>
                  <a:gd name="T27" fmla="*/ 856 h 901"/>
                  <a:gd name="T28" fmla="*/ 199 w 901"/>
                  <a:gd name="T29" fmla="*/ 824 h 901"/>
                  <a:gd name="T30" fmla="*/ 148 w 901"/>
                  <a:gd name="T31" fmla="*/ 784 h 901"/>
                  <a:gd name="T32" fmla="*/ 104 w 901"/>
                  <a:gd name="T33" fmla="*/ 737 h 901"/>
                  <a:gd name="T34" fmla="*/ 66 w 901"/>
                  <a:gd name="T35" fmla="*/ 684 h 901"/>
                  <a:gd name="T36" fmla="*/ 37 w 901"/>
                  <a:gd name="T37" fmla="*/ 626 h 901"/>
                  <a:gd name="T38" fmla="*/ 15 w 901"/>
                  <a:gd name="T39" fmla="*/ 563 h 901"/>
                  <a:gd name="T40" fmla="*/ 4 w 901"/>
                  <a:gd name="T41" fmla="*/ 496 h 901"/>
                  <a:gd name="T42" fmla="*/ 1 w 901"/>
                  <a:gd name="T43" fmla="*/ 427 h 901"/>
                  <a:gd name="T44" fmla="*/ 10 w 901"/>
                  <a:gd name="T45" fmla="*/ 360 h 901"/>
                  <a:gd name="T46" fmla="*/ 28 w 901"/>
                  <a:gd name="T47" fmla="*/ 296 h 901"/>
                  <a:gd name="T48" fmla="*/ 55 w 901"/>
                  <a:gd name="T49" fmla="*/ 235 h 901"/>
                  <a:gd name="T50" fmla="*/ 90 w 901"/>
                  <a:gd name="T51" fmla="*/ 181 h 901"/>
                  <a:gd name="T52" fmla="*/ 132 w 901"/>
                  <a:gd name="T53" fmla="*/ 132 h 901"/>
                  <a:gd name="T54" fmla="*/ 181 w 901"/>
                  <a:gd name="T55" fmla="*/ 90 h 901"/>
                  <a:gd name="T56" fmla="*/ 237 w 901"/>
                  <a:gd name="T57" fmla="*/ 54 h 901"/>
                  <a:gd name="T58" fmla="*/ 296 w 901"/>
                  <a:gd name="T59" fmla="*/ 28 h 901"/>
                  <a:gd name="T60" fmla="*/ 360 w 901"/>
                  <a:gd name="T61" fmla="*/ 10 h 901"/>
                  <a:gd name="T62" fmla="*/ 428 w 901"/>
                  <a:gd name="T63" fmla="*/ 1 h 901"/>
                  <a:gd name="T64" fmla="*/ 497 w 901"/>
                  <a:gd name="T65" fmla="*/ 2 h 901"/>
                  <a:gd name="T66" fmla="*/ 563 w 901"/>
                  <a:gd name="T67" fmla="*/ 14 h 901"/>
                  <a:gd name="T68" fmla="*/ 626 w 901"/>
                  <a:gd name="T69" fmla="*/ 35 h 901"/>
                  <a:gd name="T70" fmla="*/ 685 w 901"/>
                  <a:gd name="T71" fmla="*/ 65 h 901"/>
                  <a:gd name="T72" fmla="*/ 737 w 901"/>
                  <a:gd name="T73" fmla="*/ 103 h 901"/>
                  <a:gd name="T74" fmla="*/ 784 w 901"/>
                  <a:gd name="T75" fmla="*/ 148 h 901"/>
                  <a:gd name="T76" fmla="*/ 824 w 901"/>
                  <a:gd name="T77" fmla="*/ 199 h 901"/>
                  <a:gd name="T78" fmla="*/ 856 w 901"/>
                  <a:gd name="T79" fmla="*/ 256 h 901"/>
                  <a:gd name="T80" fmla="*/ 881 w 901"/>
                  <a:gd name="T81" fmla="*/ 316 h 901"/>
                  <a:gd name="T82" fmla="*/ 895 w 901"/>
                  <a:gd name="T83" fmla="*/ 382 h 901"/>
                  <a:gd name="T84" fmla="*/ 901 w 901"/>
                  <a:gd name="T85" fmla="*/ 45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1" h="901">
                    <a:moveTo>
                      <a:pt x="901" y="451"/>
                    </a:moveTo>
                    <a:lnTo>
                      <a:pt x="901" y="474"/>
                    </a:lnTo>
                    <a:lnTo>
                      <a:pt x="899" y="496"/>
                    </a:lnTo>
                    <a:lnTo>
                      <a:pt x="895" y="519"/>
                    </a:lnTo>
                    <a:lnTo>
                      <a:pt x="892" y="541"/>
                    </a:lnTo>
                    <a:lnTo>
                      <a:pt x="887" y="563"/>
                    </a:lnTo>
                    <a:lnTo>
                      <a:pt x="881" y="585"/>
                    </a:lnTo>
                    <a:lnTo>
                      <a:pt x="874" y="605"/>
                    </a:lnTo>
                    <a:lnTo>
                      <a:pt x="866" y="626"/>
                    </a:lnTo>
                    <a:lnTo>
                      <a:pt x="856" y="645"/>
                    </a:lnTo>
                    <a:lnTo>
                      <a:pt x="846" y="666"/>
                    </a:lnTo>
                    <a:lnTo>
                      <a:pt x="836" y="684"/>
                    </a:lnTo>
                    <a:lnTo>
                      <a:pt x="824" y="702"/>
                    </a:lnTo>
                    <a:lnTo>
                      <a:pt x="811" y="720"/>
                    </a:lnTo>
                    <a:lnTo>
                      <a:pt x="799" y="737"/>
                    </a:lnTo>
                    <a:lnTo>
                      <a:pt x="784" y="753"/>
                    </a:lnTo>
                    <a:lnTo>
                      <a:pt x="769" y="769"/>
                    </a:lnTo>
                    <a:lnTo>
                      <a:pt x="754" y="784"/>
                    </a:lnTo>
                    <a:lnTo>
                      <a:pt x="737" y="798"/>
                    </a:lnTo>
                    <a:lnTo>
                      <a:pt x="720" y="812"/>
                    </a:lnTo>
                    <a:lnTo>
                      <a:pt x="703" y="824"/>
                    </a:lnTo>
                    <a:lnTo>
                      <a:pt x="685" y="836"/>
                    </a:lnTo>
                    <a:lnTo>
                      <a:pt x="666" y="847"/>
                    </a:lnTo>
                    <a:lnTo>
                      <a:pt x="646" y="856"/>
                    </a:lnTo>
                    <a:lnTo>
                      <a:pt x="626" y="866"/>
                    </a:lnTo>
                    <a:lnTo>
                      <a:pt x="606" y="873"/>
                    </a:lnTo>
                    <a:lnTo>
                      <a:pt x="585" y="881"/>
                    </a:lnTo>
                    <a:lnTo>
                      <a:pt x="563" y="887"/>
                    </a:lnTo>
                    <a:lnTo>
                      <a:pt x="542" y="891"/>
                    </a:lnTo>
                    <a:lnTo>
                      <a:pt x="520" y="896"/>
                    </a:lnTo>
                    <a:lnTo>
                      <a:pt x="497" y="899"/>
                    </a:lnTo>
                    <a:lnTo>
                      <a:pt x="474" y="900"/>
                    </a:lnTo>
                    <a:lnTo>
                      <a:pt x="451" y="901"/>
                    </a:lnTo>
                    <a:lnTo>
                      <a:pt x="428" y="900"/>
                    </a:lnTo>
                    <a:lnTo>
                      <a:pt x="405" y="899"/>
                    </a:lnTo>
                    <a:lnTo>
                      <a:pt x="382" y="896"/>
                    </a:lnTo>
                    <a:lnTo>
                      <a:pt x="360" y="891"/>
                    </a:lnTo>
                    <a:lnTo>
                      <a:pt x="339" y="887"/>
                    </a:lnTo>
                    <a:lnTo>
                      <a:pt x="317" y="881"/>
                    </a:lnTo>
                    <a:lnTo>
                      <a:pt x="296" y="873"/>
                    </a:lnTo>
                    <a:lnTo>
                      <a:pt x="276" y="866"/>
                    </a:lnTo>
                    <a:lnTo>
                      <a:pt x="256" y="856"/>
                    </a:lnTo>
                    <a:lnTo>
                      <a:pt x="237" y="847"/>
                    </a:lnTo>
                    <a:lnTo>
                      <a:pt x="217" y="836"/>
                    </a:lnTo>
                    <a:lnTo>
                      <a:pt x="199" y="824"/>
                    </a:lnTo>
                    <a:lnTo>
                      <a:pt x="181" y="812"/>
                    </a:lnTo>
                    <a:lnTo>
                      <a:pt x="164" y="798"/>
                    </a:lnTo>
                    <a:lnTo>
                      <a:pt x="148" y="784"/>
                    </a:lnTo>
                    <a:lnTo>
                      <a:pt x="132" y="769"/>
                    </a:lnTo>
                    <a:lnTo>
                      <a:pt x="117" y="753"/>
                    </a:lnTo>
                    <a:lnTo>
                      <a:pt x="104" y="737"/>
                    </a:lnTo>
                    <a:lnTo>
                      <a:pt x="90" y="720"/>
                    </a:lnTo>
                    <a:lnTo>
                      <a:pt x="78" y="702"/>
                    </a:lnTo>
                    <a:lnTo>
                      <a:pt x="66" y="684"/>
                    </a:lnTo>
                    <a:lnTo>
                      <a:pt x="55" y="666"/>
                    </a:lnTo>
                    <a:lnTo>
                      <a:pt x="45" y="645"/>
                    </a:lnTo>
                    <a:lnTo>
                      <a:pt x="37" y="626"/>
                    </a:lnTo>
                    <a:lnTo>
                      <a:pt x="28" y="605"/>
                    </a:lnTo>
                    <a:lnTo>
                      <a:pt x="21" y="585"/>
                    </a:lnTo>
                    <a:lnTo>
                      <a:pt x="15" y="563"/>
                    </a:lnTo>
                    <a:lnTo>
                      <a:pt x="10" y="541"/>
                    </a:lnTo>
                    <a:lnTo>
                      <a:pt x="6" y="519"/>
                    </a:lnTo>
                    <a:lnTo>
                      <a:pt x="4" y="496"/>
                    </a:lnTo>
                    <a:lnTo>
                      <a:pt x="1" y="474"/>
                    </a:lnTo>
                    <a:lnTo>
                      <a:pt x="0" y="451"/>
                    </a:lnTo>
                    <a:lnTo>
                      <a:pt x="1" y="427"/>
                    </a:lnTo>
                    <a:lnTo>
                      <a:pt x="4" y="405"/>
                    </a:lnTo>
                    <a:lnTo>
                      <a:pt x="6" y="382"/>
                    </a:lnTo>
                    <a:lnTo>
                      <a:pt x="10" y="360"/>
                    </a:lnTo>
                    <a:lnTo>
                      <a:pt x="15" y="338"/>
                    </a:lnTo>
                    <a:lnTo>
                      <a:pt x="21" y="316"/>
                    </a:lnTo>
                    <a:lnTo>
                      <a:pt x="28" y="296"/>
                    </a:lnTo>
                    <a:lnTo>
                      <a:pt x="37" y="275"/>
                    </a:lnTo>
                    <a:lnTo>
                      <a:pt x="45" y="256"/>
                    </a:lnTo>
                    <a:lnTo>
                      <a:pt x="55" y="235"/>
                    </a:lnTo>
                    <a:lnTo>
                      <a:pt x="66" y="217"/>
                    </a:lnTo>
                    <a:lnTo>
                      <a:pt x="78" y="199"/>
                    </a:lnTo>
                    <a:lnTo>
                      <a:pt x="90" y="181"/>
                    </a:lnTo>
                    <a:lnTo>
                      <a:pt x="104" y="164"/>
                    </a:lnTo>
                    <a:lnTo>
                      <a:pt x="117" y="148"/>
                    </a:lnTo>
                    <a:lnTo>
                      <a:pt x="132" y="132"/>
                    </a:lnTo>
                    <a:lnTo>
                      <a:pt x="148" y="117"/>
                    </a:lnTo>
                    <a:lnTo>
                      <a:pt x="164" y="103"/>
                    </a:lnTo>
                    <a:lnTo>
                      <a:pt x="181" y="90"/>
                    </a:lnTo>
                    <a:lnTo>
                      <a:pt x="199" y="77"/>
                    </a:lnTo>
                    <a:lnTo>
                      <a:pt x="217" y="65"/>
                    </a:lnTo>
                    <a:lnTo>
                      <a:pt x="237" y="54"/>
                    </a:lnTo>
                    <a:lnTo>
                      <a:pt x="256" y="45"/>
                    </a:lnTo>
                    <a:lnTo>
                      <a:pt x="276" y="35"/>
                    </a:lnTo>
                    <a:lnTo>
                      <a:pt x="296" y="28"/>
                    </a:lnTo>
                    <a:lnTo>
                      <a:pt x="317" y="20"/>
                    </a:lnTo>
                    <a:lnTo>
                      <a:pt x="339" y="14"/>
                    </a:lnTo>
                    <a:lnTo>
                      <a:pt x="360" y="10"/>
                    </a:lnTo>
                    <a:lnTo>
                      <a:pt x="382" y="5"/>
                    </a:lnTo>
                    <a:lnTo>
                      <a:pt x="405" y="2"/>
                    </a:lnTo>
                    <a:lnTo>
                      <a:pt x="428" y="1"/>
                    </a:lnTo>
                    <a:lnTo>
                      <a:pt x="451" y="0"/>
                    </a:lnTo>
                    <a:lnTo>
                      <a:pt x="474" y="1"/>
                    </a:lnTo>
                    <a:lnTo>
                      <a:pt x="497" y="2"/>
                    </a:lnTo>
                    <a:lnTo>
                      <a:pt x="520" y="5"/>
                    </a:lnTo>
                    <a:lnTo>
                      <a:pt x="542" y="10"/>
                    </a:lnTo>
                    <a:lnTo>
                      <a:pt x="563" y="14"/>
                    </a:lnTo>
                    <a:lnTo>
                      <a:pt x="585" y="20"/>
                    </a:lnTo>
                    <a:lnTo>
                      <a:pt x="606" y="28"/>
                    </a:lnTo>
                    <a:lnTo>
                      <a:pt x="626" y="35"/>
                    </a:lnTo>
                    <a:lnTo>
                      <a:pt x="646" y="45"/>
                    </a:lnTo>
                    <a:lnTo>
                      <a:pt x="666" y="54"/>
                    </a:lnTo>
                    <a:lnTo>
                      <a:pt x="685" y="65"/>
                    </a:lnTo>
                    <a:lnTo>
                      <a:pt x="703" y="77"/>
                    </a:lnTo>
                    <a:lnTo>
                      <a:pt x="720" y="90"/>
                    </a:lnTo>
                    <a:lnTo>
                      <a:pt x="737" y="103"/>
                    </a:lnTo>
                    <a:lnTo>
                      <a:pt x="754" y="117"/>
                    </a:lnTo>
                    <a:lnTo>
                      <a:pt x="769" y="132"/>
                    </a:lnTo>
                    <a:lnTo>
                      <a:pt x="784" y="148"/>
                    </a:lnTo>
                    <a:lnTo>
                      <a:pt x="799" y="164"/>
                    </a:lnTo>
                    <a:lnTo>
                      <a:pt x="811" y="181"/>
                    </a:lnTo>
                    <a:lnTo>
                      <a:pt x="824" y="199"/>
                    </a:lnTo>
                    <a:lnTo>
                      <a:pt x="836" y="217"/>
                    </a:lnTo>
                    <a:lnTo>
                      <a:pt x="846" y="235"/>
                    </a:lnTo>
                    <a:lnTo>
                      <a:pt x="856" y="256"/>
                    </a:lnTo>
                    <a:lnTo>
                      <a:pt x="866" y="275"/>
                    </a:lnTo>
                    <a:lnTo>
                      <a:pt x="874" y="296"/>
                    </a:lnTo>
                    <a:lnTo>
                      <a:pt x="881" y="316"/>
                    </a:lnTo>
                    <a:lnTo>
                      <a:pt x="887" y="338"/>
                    </a:lnTo>
                    <a:lnTo>
                      <a:pt x="892" y="360"/>
                    </a:lnTo>
                    <a:lnTo>
                      <a:pt x="895" y="382"/>
                    </a:lnTo>
                    <a:lnTo>
                      <a:pt x="899" y="405"/>
                    </a:lnTo>
                    <a:lnTo>
                      <a:pt x="901" y="427"/>
                    </a:lnTo>
                    <a:lnTo>
                      <a:pt x="901" y="4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:a16="http://schemas.microsoft.com/office/drawing/2014/main" id="{E8D37575-AD22-674A-B0DC-84ADC9FE0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994" y="3118344"/>
                <a:ext cx="739008" cy="739008"/>
              </a:xfrm>
              <a:custGeom>
                <a:avLst/>
                <a:gdLst>
                  <a:gd name="T0" fmla="*/ 1473 w 1478"/>
                  <a:gd name="T1" fmla="*/ 816 h 1480"/>
                  <a:gd name="T2" fmla="*/ 1454 w 1478"/>
                  <a:gd name="T3" fmla="*/ 925 h 1480"/>
                  <a:gd name="T4" fmla="*/ 1419 w 1478"/>
                  <a:gd name="T5" fmla="*/ 1028 h 1480"/>
                  <a:gd name="T6" fmla="*/ 1370 w 1478"/>
                  <a:gd name="T7" fmla="*/ 1124 h 1480"/>
                  <a:gd name="T8" fmla="*/ 1308 w 1478"/>
                  <a:gd name="T9" fmla="*/ 1210 h 1480"/>
                  <a:gd name="T10" fmla="*/ 1235 w 1478"/>
                  <a:gd name="T11" fmla="*/ 1287 h 1480"/>
                  <a:gd name="T12" fmla="*/ 1152 w 1478"/>
                  <a:gd name="T13" fmla="*/ 1353 h 1480"/>
                  <a:gd name="T14" fmla="*/ 1059 w 1478"/>
                  <a:gd name="T15" fmla="*/ 1406 h 1480"/>
                  <a:gd name="T16" fmla="*/ 958 w 1478"/>
                  <a:gd name="T17" fmla="*/ 1447 h 1480"/>
                  <a:gd name="T18" fmla="*/ 851 w 1478"/>
                  <a:gd name="T19" fmla="*/ 1471 h 1480"/>
                  <a:gd name="T20" fmla="*/ 739 w 1478"/>
                  <a:gd name="T21" fmla="*/ 1480 h 1480"/>
                  <a:gd name="T22" fmla="*/ 626 w 1478"/>
                  <a:gd name="T23" fmla="*/ 1471 h 1480"/>
                  <a:gd name="T24" fmla="*/ 519 w 1478"/>
                  <a:gd name="T25" fmla="*/ 1447 h 1480"/>
                  <a:gd name="T26" fmla="*/ 419 w 1478"/>
                  <a:gd name="T27" fmla="*/ 1406 h 1480"/>
                  <a:gd name="T28" fmla="*/ 326 w 1478"/>
                  <a:gd name="T29" fmla="*/ 1353 h 1480"/>
                  <a:gd name="T30" fmla="*/ 242 w 1478"/>
                  <a:gd name="T31" fmla="*/ 1287 h 1480"/>
                  <a:gd name="T32" fmla="*/ 169 w 1478"/>
                  <a:gd name="T33" fmla="*/ 1210 h 1480"/>
                  <a:gd name="T34" fmla="*/ 107 w 1478"/>
                  <a:gd name="T35" fmla="*/ 1124 h 1480"/>
                  <a:gd name="T36" fmla="*/ 58 w 1478"/>
                  <a:gd name="T37" fmla="*/ 1028 h 1480"/>
                  <a:gd name="T38" fmla="*/ 24 w 1478"/>
                  <a:gd name="T39" fmla="*/ 925 h 1480"/>
                  <a:gd name="T40" fmla="*/ 4 w 1478"/>
                  <a:gd name="T41" fmla="*/ 816 h 1480"/>
                  <a:gd name="T42" fmla="*/ 1 w 1478"/>
                  <a:gd name="T43" fmla="*/ 702 h 1480"/>
                  <a:gd name="T44" fmla="*/ 15 w 1478"/>
                  <a:gd name="T45" fmla="*/ 591 h 1480"/>
                  <a:gd name="T46" fmla="*/ 45 w 1478"/>
                  <a:gd name="T47" fmla="*/ 486 h 1480"/>
                  <a:gd name="T48" fmla="*/ 89 w 1478"/>
                  <a:gd name="T49" fmla="*/ 388 h 1480"/>
                  <a:gd name="T50" fmla="*/ 147 w 1478"/>
                  <a:gd name="T51" fmla="*/ 297 h 1480"/>
                  <a:gd name="T52" fmla="*/ 216 w 1478"/>
                  <a:gd name="T53" fmla="*/ 218 h 1480"/>
                  <a:gd name="T54" fmla="*/ 296 w 1478"/>
                  <a:gd name="T55" fmla="*/ 147 h 1480"/>
                  <a:gd name="T56" fmla="*/ 387 w 1478"/>
                  <a:gd name="T57" fmla="*/ 90 h 1480"/>
                  <a:gd name="T58" fmla="*/ 485 w 1478"/>
                  <a:gd name="T59" fmla="*/ 46 h 1480"/>
                  <a:gd name="T60" fmla="*/ 590 w 1478"/>
                  <a:gd name="T61" fmla="*/ 16 h 1480"/>
                  <a:gd name="T62" fmla="*/ 701 w 1478"/>
                  <a:gd name="T63" fmla="*/ 1 h 1480"/>
                  <a:gd name="T64" fmla="*/ 815 w 1478"/>
                  <a:gd name="T65" fmla="*/ 5 h 1480"/>
                  <a:gd name="T66" fmla="*/ 923 w 1478"/>
                  <a:gd name="T67" fmla="*/ 24 h 1480"/>
                  <a:gd name="T68" fmla="*/ 1026 w 1478"/>
                  <a:gd name="T69" fmla="*/ 59 h 1480"/>
                  <a:gd name="T70" fmla="*/ 1122 w 1478"/>
                  <a:gd name="T71" fmla="*/ 108 h 1480"/>
                  <a:gd name="T72" fmla="*/ 1208 w 1478"/>
                  <a:gd name="T73" fmla="*/ 170 h 1480"/>
                  <a:gd name="T74" fmla="*/ 1286 w 1478"/>
                  <a:gd name="T75" fmla="*/ 243 h 1480"/>
                  <a:gd name="T76" fmla="*/ 1351 w 1478"/>
                  <a:gd name="T77" fmla="*/ 327 h 1480"/>
                  <a:gd name="T78" fmla="*/ 1404 w 1478"/>
                  <a:gd name="T79" fmla="*/ 420 h 1480"/>
                  <a:gd name="T80" fmla="*/ 1445 w 1478"/>
                  <a:gd name="T81" fmla="*/ 520 h 1480"/>
                  <a:gd name="T82" fmla="*/ 1469 w 1478"/>
                  <a:gd name="T83" fmla="*/ 628 h 1480"/>
                  <a:gd name="T84" fmla="*/ 1478 w 1478"/>
                  <a:gd name="T85" fmla="*/ 740 h 1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78" h="1480">
                    <a:moveTo>
                      <a:pt x="1478" y="740"/>
                    </a:moveTo>
                    <a:lnTo>
                      <a:pt x="1477" y="778"/>
                    </a:lnTo>
                    <a:lnTo>
                      <a:pt x="1473" y="816"/>
                    </a:lnTo>
                    <a:lnTo>
                      <a:pt x="1469" y="852"/>
                    </a:lnTo>
                    <a:lnTo>
                      <a:pt x="1463" y="890"/>
                    </a:lnTo>
                    <a:lnTo>
                      <a:pt x="1454" y="925"/>
                    </a:lnTo>
                    <a:lnTo>
                      <a:pt x="1445" y="960"/>
                    </a:lnTo>
                    <a:lnTo>
                      <a:pt x="1433" y="994"/>
                    </a:lnTo>
                    <a:lnTo>
                      <a:pt x="1419" y="1028"/>
                    </a:lnTo>
                    <a:lnTo>
                      <a:pt x="1404" y="1061"/>
                    </a:lnTo>
                    <a:lnTo>
                      <a:pt x="1388" y="1092"/>
                    </a:lnTo>
                    <a:lnTo>
                      <a:pt x="1370" y="1124"/>
                    </a:lnTo>
                    <a:lnTo>
                      <a:pt x="1351" y="1154"/>
                    </a:lnTo>
                    <a:lnTo>
                      <a:pt x="1331" y="1182"/>
                    </a:lnTo>
                    <a:lnTo>
                      <a:pt x="1308" y="1210"/>
                    </a:lnTo>
                    <a:lnTo>
                      <a:pt x="1286" y="1237"/>
                    </a:lnTo>
                    <a:lnTo>
                      <a:pt x="1262" y="1262"/>
                    </a:lnTo>
                    <a:lnTo>
                      <a:pt x="1235" y="1287"/>
                    </a:lnTo>
                    <a:lnTo>
                      <a:pt x="1208" y="1310"/>
                    </a:lnTo>
                    <a:lnTo>
                      <a:pt x="1181" y="1333"/>
                    </a:lnTo>
                    <a:lnTo>
                      <a:pt x="1152" y="1353"/>
                    </a:lnTo>
                    <a:lnTo>
                      <a:pt x="1122" y="1372"/>
                    </a:lnTo>
                    <a:lnTo>
                      <a:pt x="1091" y="1390"/>
                    </a:lnTo>
                    <a:lnTo>
                      <a:pt x="1059" y="1406"/>
                    </a:lnTo>
                    <a:lnTo>
                      <a:pt x="1026" y="1421"/>
                    </a:lnTo>
                    <a:lnTo>
                      <a:pt x="992" y="1435"/>
                    </a:lnTo>
                    <a:lnTo>
                      <a:pt x="958" y="1447"/>
                    </a:lnTo>
                    <a:lnTo>
                      <a:pt x="923" y="1456"/>
                    </a:lnTo>
                    <a:lnTo>
                      <a:pt x="888" y="1465"/>
                    </a:lnTo>
                    <a:lnTo>
                      <a:pt x="851" y="1471"/>
                    </a:lnTo>
                    <a:lnTo>
                      <a:pt x="815" y="1475"/>
                    </a:lnTo>
                    <a:lnTo>
                      <a:pt x="776" y="1479"/>
                    </a:lnTo>
                    <a:lnTo>
                      <a:pt x="739" y="1480"/>
                    </a:lnTo>
                    <a:lnTo>
                      <a:pt x="701" y="1479"/>
                    </a:lnTo>
                    <a:lnTo>
                      <a:pt x="663" y="1475"/>
                    </a:lnTo>
                    <a:lnTo>
                      <a:pt x="626" y="1471"/>
                    </a:lnTo>
                    <a:lnTo>
                      <a:pt x="590" y="1465"/>
                    </a:lnTo>
                    <a:lnTo>
                      <a:pt x="554" y="1456"/>
                    </a:lnTo>
                    <a:lnTo>
                      <a:pt x="519" y="1447"/>
                    </a:lnTo>
                    <a:lnTo>
                      <a:pt x="485" y="1435"/>
                    </a:lnTo>
                    <a:lnTo>
                      <a:pt x="452" y="1421"/>
                    </a:lnTo>
                    <a:lnTo>
                      <a:pt x="419" y="1406"/>
                    </a:lnTo>
                    <a:lnTo>
                      <a:pt x="387" y="1390"/>
                    </a:lnTo>
                    <a:lnTo>
                      <a:pt x="356" y="1372"/>
                    </a:lnTo>
                    <a:lnTo>
                      <a:pt x="326" y="1353"/>
                    </a:lnTo>
                    <a:lnTo>
                      <a:pt x="296" y="1333"/>
                    </a:lnTo>
                    <a:lnTo>
                      <a:pt x="269" y="1310"/>
                    </a:lnTo>
                    <a:lnTo>
                      <a:pt x="242" y="1287"/>
                    </a:lnTo>
                    <a:lnTo>
                      <a:pt x="216" y="1262"/>
                    </a:lnTo>
                    <a:lnTo>
                      <a:pt x="192" y="1237"/>
                    </a:lnTo>
                    <a:lnTo>
                      <a:pt x="169" y="1210"/>
                    </a:lnTo>
                    <a:lnTo>
                      <a:pt x="147" y="1182"/>
                    </a:lnTo>
                    <a:lnTo>
                      <a:pt x="126" y="1154"/>
                    </a:lnTo>
                    <a:lnTo>
                      <a:pt x="107" y="1124"/>
                    </a:lnTo>
                    <a:lnTo>
                      <a:pt x="89" y="1092"/>
                    </a:lnTo>
                    <a:lnTo>
                      <a:pt x="73" y="1061"/>
                    </a:lnTo>
                    <a:lnTo>
                      <a:pt x="58" y="1028"/>
                    </a:lnTo>
                    <a:lnTo>
                      <a:pt x="45" y="994"/>
                    </a:lnTo>
                    <a:lnTo>
                      <a:pt x="33" y="960"/>
                    </a:lnTo>
                    <a:lnTo>
                      <a:pt x="24" y="925"/>
                    </a:lnTo>
                    <a:lnTo>
                      <a:pt x="15" y="890"/>
                    </a:lnTo>
                    <a:lnTo>
                      <a:pt x="9" y="852"/>
                    </a:lnTo>
                    <a:lnTo>
                      <a:pt x="4" y="816"/>
                    </a:lnTo>
                    <a:lnTo>
                      <a:pt x="1" y="778"/>
                    </a:lnTo>
                    <a:lnTo>
                      <a:pt x="0" y="740"/>
                    </a:lnTo>
                    <a:lnTo>
                      <a:pt x="1" y="702"/>
                    </a:lnTo>
                    <a:lnTo>
                      <a:pt x="4" y="665"/>
                    </a:lnTo>
                    <a:lnTo>
                      <a:pt x="9" y="628"/>
                    </a:lnTo>
                    <a:lnTo>
                      <a:pt x="15" y="591"/>
                    </a:lnTo>
                    <a:lnTo>
                      <a:pt x="24" y="555"/>
                    </a:lnTo>
                    <a:lnTo>
                      <a:pt x="33" y="520"/>
                    </a:lnTo>
                    <a:lnTo>
                      <a:pt x="45" y="486"/>
                    </a:lnTo>
                    <a:lnTo>
                      <a:pt x="58" y="452"/>
                    </a:lnTo>
                    <a:lnTo>
                      <a:pt x="73" y="420"/>
                    </a:lnTo>
                    <a:lnTo>
                      <a:pt x="89" y="388"/>
                    </a:lnTo>
                    <a:lnTo>
                      <a:pt x="107" y="357"/>
                    </a:lnTo>
                    <a:lnTo>
                      <a:pt x="126" y="327"/>
                    </a:lnTo>
                    <a:lnTo>
                      <a:pt x="147" y="297"/>
                    </a:lnTo>
                    <a:lnTo>
                      <a:pt x="169" y="270"/>
                    </a:lnTo>
                    <a:lnTo>
                      <a:pt x="192" y="243"/>
                    </a:lnTo>
                    <a:lnTo>
                      <a:pt x="216" y="218"/>
                    </a:lnTo>
                    <a:lnTo>
                      <a:pt x="242" y="193"/>
                    </a:lnTo>
                    <a:lnTo>
                      <a:pt x="269" y="170"/>
                    </a:lnTo>
                    <a:lnTo>
                      <a:pt x="296" y="147"/>
                    </a:lnTo>
                    <a:lnTo>
                      <a:pt x="326" y="127"/>
                    </a:lnTo>
                    <a:lnTo>
                      <a:pt x="356" y="108"/>
                    </a:lnTo>
                    <a:lnTo>
                      <a:pt x="387" y="90"/>
                    </a:lnTo>
                    <a:lnTo>
                      <a:pt x="419" y="74"/>
                    </a:lnTo>
                    <a:lnTo>
                      <a:pt x="452" y="59"/>
                    </a:lnTo>
                    <a:lnTo>
                      <a:pt x="485" y="46"/>
                    </a:lnTo>
                    <a:lnTo>
                      <a:pt x="519" y="34"/>
                    </a:lnTo>
                    <a:lnTo>
                      <a:pt x="554" y="24"/>
                    </a:lnTo>
                    <a:lnTo>
                      <a:pt x="590" y="16"/>
                    </a:lnTo>
                    <a:lnTo>
                      <a:pt x="626" y="9"/>
                    </a:lnTo>
                    <a:lnTo>
                      <a:pt x="663" y="5"/>
                    </a:lnTo>
                    <a:lnTo>
                      <a:pt x="701" y="1"/>
                    </a:lnTo>
                    <a:lnTo>
                      <a:pt x="739" y="0"/>
                    </a:lnTo>
                    <a:lnTo>
                      <a:pt x="776" y="1"/>
                    </a:lnTo>
                    <a:lnTo>
                      <a:pt x="815" y="5"/>
                    </a:lnTo>
                    <a:lnTo>
                      <a:pt x="851" y="9"/>
                    </a:lnTo>
                    <a:lnTo>
                      <a:pt x="888" y="16"/>
                    </a:lnTo>
                    <a:lnTo>
                      <a:pt x="923" y="24"/>
                    </a:lnTo>
                    <a:lnTo>
                      <a:pt x="958" y="34"/>
                    </a:lnTo>
                    <a:lnTo>
                      <a:pt x="992" y="46"/>
                    </a:lnTo>
                    <a:lnTo>
                      <a:pt x="1026" y="59"/>
                    </a:lnTo>
                    <a:lnTo>
                      <a:pt x="1059" y="74"/>
                    </a:lnTo>
                    <a:lnTo>
                      <a:pt x="1091" y="90"/>
                    </a:lnTo>
                    <a:lnTo>
                      <a:pt x="1122" y="108"/>
                    </a:lnTo>
                    <a:lnTo>
                      <a:pt x="1152" y="127"/>
                    </a:lnTo>
                    <a:lnTo>
                      <a:pt x="1181" y="147"/>
                    </a:lnTo>
                    <a:lnTo>
                      <a:pt x="1208" y="170"/>
                    </a:lnTo>
                    <a:lnTo>
                      <a:pt x="1235" y="193"/>
                    </a:lnTo>
                    <a:lnTo>
                      <a:pt x="1262" y="218"/>
                    </a:lnTo>
                    <a:lnTo>
                      <a:pt x="1286" y="243"/>
                    </a:lnTo>
                    <a:lnTo>
                      <a:pt x="1308" y="270"/>
                    </a:lnTo>
                    <a:lnTo>
                      <a:pt x="1331" y="297"/>
                    </a:lnTo>
                    <a:lnTo>
                      <a:pt x="1351" y="327"/>
                    </a:lnTo>
                    <a:lnTo>
                      <a:pt x="1370" y="357"/>
                    </a:lnTo>
                    <a:lnTo>
                      <a:pt x="1388" y="388"/>
                    </a:lnTo>
                    <a:lnTo>
                      <a:pt x="1404" y="420"/>
                    </a:lnTo>
                    <a:lnTo>
                      <a:pt x="1419" y="452"/>
                    </a:lnTo>
                    <a:lnTo>
                      <a:pt x="1433" y="486"/>
                    </a:lnTo>
                    <a:lnTo>
                      <a:pt x="1445" y="520"/>
                    </a:lnTo>
                    <a:lnTo>
                      <a:pt x="1454" y="555"/>
                    </a:lnTo>
                    <a:lnTo>
                      <a:pt x="1463" y="591"/>
                    </a:lnTo>
                    <a:lnTo>
                      <a:pt x="1469" y="628"/>
                    </a:lnTo>
                    <a:lnTo>
                      <a:pt x="1473" y="665"/>
                    </a:lnTo>
                    <a:lnTo>
                      <a:pt x="1477" y="702"/>
                    </a:lnTo>
                    <a:lnTo>
                      <a:pt x="1478" y="7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A22F0B-1FB2-394C-8BF7-7F04F7406405}"/>
                </a:ext>
              </a:extLst>
            </p:cNvPr>
            <p:cNvGrpSpPr/>
            <p:nvPr/>
          </p:nvGrpSpPr>
          <p:grpSpPr>
            <a:xfrm flipH="1">
              <a:off x="5944127" y="5285435"/>
              <a:ext cx="3693791" cy="5687365"/>
              <a:chOff x="1722091" y="5285435"/>
              <a:chExt cx="3693791" cy="5687365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39" name="Rectangle 49">
                <a:extLst>
                  <a:ext uri="{FF2B5EF4-FFF2-40B4-BE49-F238E27FC236}">
                    <a16:creationId xmlns:a16="http://schemas.microsoft.com/office/drawing/2014/main" id="{BF3107B4-6903-C645-B957-A17AD77D1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744" y="6256631"/>
                <a:ext cx="54926" cy="3545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50">
                <a:extLst>
                  <a:ext uri="{FF2B5EF4-FFF2-40B4-BE49-F238E27FC236}">
                    <a16:creationId xmlns:a16="http://schemas.microsoft.com/office/drawing/2014/main" id="{2F91F64C-54D2-8A44-AF53-A03C4D2E9F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67744" y="6611155"/>
                <a:ext cx="299598" cy="299598"/>
              </a:xfrm>
              <a:custGeom>
                <a:avLst/>
                <a:gdLst>
                  <a:gd name="T0" fmla="*/ 111 w 602"/>
                  <a:gd name="T1" fmla="*/ 25 h 600"/>
                  <a:gd name="T2" fmla="*/ 115 w 602"/>
                  <a:gd name="T3" fmla="*/ 74 h 600"/>
                  <a:gd name="T4" fmla="*/ 126 w 602"/>
                  <a:gd name="T5" fmla="*/ 122 h 600"/>
                  <a:gd name="T6" fmla="*/ 140 w 602"/>
                  <a:gd name="T7" fmla="*/ 169 h 600"/>
                  <a:gd name="T8" fmla="*/ 159 w 602"/>
                  <a:gd name="T9" fmla="*/ 213 h 600"/>
                  <a:gd name="T10" fmla="*/ 181 w 602"/>
                  <a:gd name="T11" fmla="*/ 254 h 600"/>
                  <a:gd name="T12" fmla="*/ 208 w 602"/>
                  <a:gd name="T13" fmla="*/ 294 h 600"/>
                  <a:gd name="T14" fmla="*/ 238 w 602"/>
                  <a:gd name="T15" fmla="*/ 330 h 600"/>
                  <a:gd name="T16" fmla="*/ 177 w 602"/>
                  <a:gd name="T17" fmla="*/ 425 h 600"/>
                  <a:gd name="T18" fmla="*/ 138 w 602"/>
                  <a:gd name="T19" fmla="*/ 382 h 600"/>
                  <a:gd name="T20" fmla="*/ 104 w 602"/>
                  <a:gd name="T21" fmla="*/ 335 h 600"/>
                  <a:gd name="T22" fmla="*/ 73 w 602"/>
                  <a:gd name="T23" fmla="*/ 286 h 600"/>
                  <a:gd name="T24" fmla="*/ 48 w 602"/>
                  <a:gd name="T25" fmla="*/ 233 h 600"/>
                  <a:gd name="T26" fmla="*/ 28 w 602"/>
                  <a:gd name="T27" fmla="*/ 179 h 600"/>
                  <a:gd name="T28" fmla="*/ 13 w 602"/>
                  <a:gd name="T29" fmla="*/ 121 h 600"/>
                  <a:gd name="T30" fmla="*/ 3 w 602"/>
                  <a:gd name="T31" fmla="*/ 62 h 600"/>
                  <a:gd name="T32" fmla="*/ 0 w 602"/>
                  <a:gd name="T33" fmla="*/ 0 h 600"/>
                  <a:gd name="T34" fmla="*/ 254 w 602"/>
                  <a:gd name="T35" fmla="*/ 347 h 600"/>
                  <a:gd name="T36" fmla="*/ 289 w 602"/>
                  <a:gd name="T37" fmla="*/ 379 h 600"/>
                  <a:gd name="T38" fmla="*/ 327 w 602"/>
                  <a:gd name="T39" fmla="*/ 407 h 600"/>
                  <a:gd name="T40" fmla="*/ 367 w 602"/>
                  <a:gd name="T41" fmla="*/ 432 h 600"/>
                  <a:gd name="T42" fmla="*/ 410 w 602"/>
                  <a:gd name="T43" fmla="*/ 452 h 600"/>
                  <a:gd name="T44" fmla="*/ 455 w 602"/>
                  <a:gd name="T45" fmla="*/ 469 h 600"/>
                  <a:gd name="T46" fmla="*/ 503 w 602"/>
                  <a:gd name="T47" fmla="*/ 481 h 600"/>
                  <a:gd name="T48" fmla="*/ 551 w 602"/>
                  <a:gd name="T49" fmla="*/ 489 h 600"/>
                  <a:gd name="T50" fmla="*/ 602 w 602"/>
                  <a:gd name="T51" fmla="*/ 491 h 600"/>
                  <a:gd name="T52" fmla="*/ 570 w 602"/>
                  <a:gd name="T53" fmla="*/ 599 h 600"/>
                  <a:gd name="T54" fmla="*/ 510 w 602"/>
                  <a:gd name="T55" fmla="*/ 594 h 600"/>
                  <a:gd name="T56" fmla="*/ 452 w 602"/>
                  <a:gd name="T57" fmla="*/ 581 h 600"/>
                  <a:gd name="T58" fmla="*/ 395 w 602"/>
                  <a:gd name="T59" fmla="*/ 564 h 600"/>
                  <a:gd name="T60" fmla="*/ 341 w 602"/>
                  <a:gd name="T61" fmla="*/ 541 h 600"/>
                  <a:gd name="T62" fmla="*/ 290 w 602"/>
                  <a:gd name="T63" fmla="*/ 513 h 600"/>
                  <a:gd name="T64" fmla="*/ 242 w 602"/>
                  <a:gd name="T65" fmla="*/ 481 h 600"/>
                  <a:gd name="T66" fmla="*/ 197 w 602"/>
                  <a:gd name="T67" fmla="*/ 445 h 600"/>
                  <a:gd name="T68" fmla="*/ 254 w 602"/>
                  <a:gd name="T69" fmla="*/ 347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2" h="600">
                    <a:moveTo>
                      <a:pt x="110" y="0"/>
                    </a:moveTo>
                    <a:lnTo>
                      <a:pt x="111" y="25"/>
                    </a:lnTo>
                    <a:lnTo>
                      <a:pt x="113" y="50"/>
                    </a:lnTo>
                    <a:lnTo>
                      <a:pt x="115" y="74"/>
                    </a:lnTo>
                    <a:lnTo>
                      <a:pt x="121" y="99"/>
                    </a:lnTo>
                    <a:lnTo>
                      <a:pt x="126" y="122"/>
                    </a:lnTo>
                    <a:lnTo>
                      <a:pt x="132" y="146"/>
                    </a:lnTo>
                    <a:lnTo>
                      <a:pt x="140" y="169"/>
                    </a:lnTo>
                    <a:lnTo>
                      <a:pt x="148" y="190"/>
                    </a:lnTo>
                    <a:lnTo>
                      <a:pt x="159" y="213"/>
                    </a:lnTo>
                    <a:lnTo>
                      <a:pt x="170" y="234"/>
                    </a:lnTo>
                    <a:lnTo>
                      <a:pt x="181" y="254"/>
                    </a:lnTo>
                    <a:lnTo>
                      <a:pt x="194" y="275"/>
                    </a:lnTo>
                    <a:lnTo>
                      <a:pt x="208" y="294"/>
                    </a:lnTo>
                    <a:lnTo>
                      <a:pt x="222" y="312"/>
                    </a:lnTo>
                    <a:lnTo>
                      <a:pt x="238" y="330"/>
                    </a:lnTo>
                    <a:lnTo>
                      <a:pt x="254" y="347"/>
                    </a:lnTo>
                    <a:lnTo>
                      <a:pt x="177" y="425"/>
                    </a:lnTo>
                    <a:lnTo>
                      <a:pt x="157" y="403"/>
                    </a:lnTo>
                    <a:lnTo>
                      <a:pt x="138" y="382"/>
                    </a:lnTo>
                    <a:lnTo>
                      <a:pt x="120" y="359"/>
                    </a:lnTo>
                    <a:lnTo>
                      <a:pt x="104" y="335"/>
                    </a:lnTo>
                    <a:lnTo>
                      <a:pt x="88" y="311"/>
                    </a:lnTo>
                    <a:lnTo>
                      <a:pt x="73" y="286"/>
                    </a:lnTo>
                    <a:lnTo>
                      <a:pt x="60" y="260"/>
                    </a:lnTo>
                    <a:lnTo>
                      <a:pt x="48" y="233"/>
                    </a:lnTo>
                    <a:lnTo>
                      <a:pt x="38" y="206"/>
                    </a:lnTo>
                    <a:lnTo>
                      <a:pt x="28" y="179"/>
                    </a:lnTo>
                    <a:lnTo>
                      <a:pt x="19" y="150"/>
                    </a:lnTo>
                    <a:lnTo>
                      <a:pt x="13" y="121"/>
                    </a:lnTo>
                    <a:lnTo>
                      <a:pt x="8" y="91"/>
                    </a:lnTo>
                    <a:lnTo>
                      <a:pt x="3" y="62"/>
                    </a:lnTo>
                    <a:lnTo>
                      <a:pt x="1" y="31"/>
                    </a:lnTo>
                    <a:lnTo>
                      <a:pt x="0" y="0"/>
                    </a:lnTo>
                    <a:lnTo>
                      <a:pt x="110" y="0"/>
                    </a:lnTo>
                    <a:close/>
                    <a:moveTo>
                      <a:pt x="254" y="347"/>
                    </a:moveTo>
                    <a:lnTo>
                      <a:pt x="271" y="363"/>
                    </a:lnTo>
                    <a:lnTo>
                      <a:pt x="289" y="379"/>
                    </a:lnTo>
                    <a:lnTo>
                      <a:pt x="307" y="394"/>
                    </a:lnTo>
                    <a:lnTo>
                      <a:pt x="327" y="407"/>
                    </a:lnTo>
                    <a:lnTo>
                      <a:pt x="346" y="419"/>
                    </a:lnTo>
                    <a:lnTo>
                      <a:pt x="367" y="432"/>
                    </a:lnTo>
                    <a:lnTo>
                      <a:pt x="388" y="443"/>
                    </a:lnTo>
                    <a:lnTo>
                      <a:pt x="410" y="452"/>
                    </a:lnTo>
                    <a:lnTo>
                      <a:pt x="432" y="461"/>
                    </a:lnTo>
                    <a:lnTo>
                      <a:pt x="455" y="469"/>
                    </a:lnTo>
                    <a:lnTo>
                      <a:pt x="478" y="476"/>
                    </a:lnTo>
                    <a:lnTo>
                      <a:pt x="503" y="481"/>
                    </a:lnTo>
                    <a:lnTo>
                      <a:pt x="526" y="485"/>
                    </a:lnTo>
                    <a:lnTo>
                      <a:pt x="551" y="489"/>
                    </a:lnTo>
                    <a:lnTo>
                      <a:pt x="576" y="491"/>
                    </a:lnTo>
                    <a:lnTo>
                      <a:pt x="602" y="491"/>
                    </a:lnTo>
                    <a:lnTo>
                      <a:pt x="602" y="600"/>
                    </a:lnTo>
                    <a:lnTo>
                      <a:pt x="570" y="599"/>
                    </a:lnTo>
                    <a:lnTo>
                      <a:pt x="540" y="597"/>
                    </a:lnTo>
                    <a:lnTo>
                      <a:pt x="510" y="594"/>
                    </a:lnTo>
                    <a:lnTo>
                      <a:pt x="480" y="589"/>
                    </a:lnTo>
                    <a:lnTo>
                      <a:pt x="452" y="581"/>
                    </a:lnTo>
                    <a:lnTo>
                      <a:pt x="423" y="574"/>
                    </a:lnTo>
                    <a:lnTo>
                      <a:pt x="395" y="564"/>
                    </a:lnTo>
                    <a:lnTo>
                      <a:pt x="367" y="554"/>
                    </a:lnTo>
                    <a:lnTo>
                      <a:pt x="341" y="541"/>
                    </a:lnTo>
                    <a:lnTo>
                      <a:pt x="315" y="528"/>
                    </a:lnTo>
                    <a:lnTo>
                      <a:pt x="290" y="513"/>
                    </a:lnTo>
                    <a:lnTo>
                      <a:pt x="265" y="498"/>
                    </a:lnTo>
                    <a:lnTo>
                      <a:pt x="242" y="481"/>
                    </a:lnTo>
                    <a:lnTo>
                      <a:pt x="220" y="463"/>
                    </a:lnTo>
                    <a:lnTo>
                      <a:pt x="197" y="445"/>
                    </a:lnTo>
                    <a:lnTo>
                      <a:pt x="177" y="425"/>
                    </a:lnTo>
                    <a:lnTo>
                      <a:pt x="254" y="3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51">
                <a:extLst>
                  <a:ext uri="{FF2B5EF4-FFF2-40B4-BE49-F238E27FC236}">
                    <a16:creationId xmlns:a16="http://schemas.microsoft.com/office/drawing/2014/main" id="{B2BB8B80-27FD-B948-A723-53506FCE4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340" y="6855826"/>
                <a:ext cx="2648944" cy="549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52">
                <a:extLst>
                  <a:ext uri="{FF2B5EF4-FFF2-40B4-BE49-F238E27FC236}">
                    <a16:creationId xmlns:a16="http://schemas.microsoft.com/office/drawing/2014/main" id="{8B3AFDEB-A9D8-9A4B-A114-19A014984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16284" y="6855826"/>
                <a:ext cx="299598" cy="299598"/>
              </a:xfrm>
              <a:custGeom>
                <a:avLst/>
                <a:gdLst>
                  <a:gd name="T0" fmla="*/ 31 w 601"/>
                  <a:gd name="T1" fmla="*/ 1 h 600"/>
                  <a:gd name="T2" fmla="*/ 92 w 601"/>
                  <a:gd name="T3" fmla="*/ 7 h 600"/>
                  <a:gd name="T4" fmla="*/ 150 w 601"/>
                  <a:gd name="T5" fmla="*/ 19 h 600"/>
                  <a:gd name="T6" fmla="*/ 207 w 601"/>
                  <a:gd name="T7" fmla="*/ 36 h 600"/>
                  <a:gd name="T8" fmla="*/ 260 w 601"/>
                  <a:gd name="T9" fmla="*/ 59 h 600"/>
                  <a:gd name="T10" fmla="*/ 311 w 601"/>
                  <a:gd name="T11" fmla="*/ 87 h 600"/>
                  <a:gd name="T12" fmla="*/ 359 w 601"/>
                  <a:gd name="T13" fmla="*/ 119 h 600"/>
                  <a:gd name="T14" fmla="*/ 404 w 601"/>
                  <a:gd name="T15" fmla="*/ 156 h 600"/>
                  <a:gd name="T16" fmla="*/ 347 w 601"/>
                  <a:gd name="T17" fmla="*/ 253 h 600"/>
                  <a:gd name="T18" fmla="*/ 312 w 601"/>
                  <a:gd name="T19" fmla="*/ 221 h 600"/>
                  <a:gd name="T20" fmla="*/ 275 w 601"/>
                  <a:gd name="T21" fmla="*/ 194 h 600"/>
                  <a:gd name="T22" fmla="*/ 235 w 601"/>
                  <a:gd name="T23" fmla="*/ 169 h 600"/>
                  <a:gd name="T24" fmla="*/ 191 w 601"/>
                  <a:gd name="T25" fmla="*/ 148 h 600"/>
                  <a:gd name="T26" fmla="*/ 146 w 601"/>
                  <a:gd name="T27" fmla="*/ 132 h 600"/>
                  <a:gd name="T28" fmla="*/ 99 w 601"/>
                  <a:gd name="T29" fmla="*/ 119 h 600"/>
                  <a:gd name="T30" fmla="*/ 50 w 601"/>
                  <a:gd name="T31" fmla="*/ 112 h 600"/>
                  <a:gd name="T32" fmla="*/ 0 w 601"/>
                  <a:gd name="T33" fmla="*/ 109 h 600"/>
                  <a:gd name="T34" fmla="*/ 425 w 601"/>
                  <a:gd name="T35" fmla="*/ 176 h 600"/>
                  <a:gd name="T36" fmla="*/ 463 w 601"/>
                  <a:gd name="T37" fmla="*/ 219 h 600"/>
                  <a:gd name="T38" fmla="*/ 499 w 601"/>
                  <a:gd name="T39" fmla="*/ 265 h 600"/>
                  <a:gd name="T40" fmla="*/ 528 w 601"/>
                  <a:gd name="T41" fmla="*/ 315 h 600"/>
                  <a:gd name="T42" fmla="*/ 554 w 601"/>
                  <a:gd name="T43" fmla="*/ 367 h 600"/>
                  <a:gd name="T44" fmla="*/ 574 w 601"/>
                  <a:gd name="T45" fmla="*/ 423 h 600"/>
                  <a:gd name="T46" fmla="*/ 588 w 601"/>
                  <a:gd name="T47" fmla="*/ 480 h 600"/>
                  <a:gd name="T48" fmla="*/ 597 w 601"/>
                  <a:gd name="T49" fmla="*/ 540 h 600"/>
                  <a:gd name="T50" fmla="*/ 601 w 601"/>
                  <a:gd name="T51" fmla="*/ 600 h 600"/>
                  <a:gd name="T52" fmla="*/ 490 w 601"/>
                  <a:gd name="T53" fmla="*/ 576 h 600"/>
                  <a:gd name="T54" fmla="*/ 486 w 601"/>
                  <a:gd name="T55" fmla="*/ 526 h 600"/>
                  <a:gd name="T56" fmla="*/ 476 w 601"/>
                  <a:gd name="T57" fmla="*/ 478 h 600"/>
                  <a:gd name="T58" fmla="*/ 461 w 601"/>
                  <a:gd name="T59" fmla="*/ 432 h 600"/>
                  <a:gd name="T60" fmla="*/ 443 w 601"/>
                  <a:gd name="T61" fmla="*/ 387 h 600"/>
                  <a:gd name="T62" fmla="*/ 420 w 601"/>
                  <a:gd name="T63" fmla="*/ 346 h 600"/>
                  <a:gd name="T64" fmla="*/ 393 w 601"/>
                  <a:gd name="T65" fmla="*/ 306 h 600"/>
                  <a:gd name="T66" fmla="*/ 363 w 601"/>
                  <a:gd name="T67" fmla="*/ 270 h 600"/>
                  <a:gd name="T68" fmla="*/ 425 w 601"/>
                  <a:gd name="T69" fmla="*/ 17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1" h="600">
                    <a:moveTo>
                      <a:pt x="0" y="0"/>
                    </a:moveTo>
                    <a:lnTo>
                      <a:pt x="31" y="1"/>
                    </a:lnTo>
                    <a:lnTo>
                      <a:pt x="61" y="3"/>
                    </a:lnTo>
                    <a:lnTo>
                      <a:pt x="92" y="7"/>
                    </a:lnTo>
                    <a:lnTo>
                      <a:pt x="121" y="12"/>
                    </a:lnTo>
                    <a:lnTo>
                      <a:pt x="150" y="19"/>
                    </a:lnTo>
                    <a:lnTo>
                      <a:pt x="178" y="27"/>
                    </a:lnTo>
                    <a:lnTo>
                      <a:pt x="207" y="36"/>
                    </a:lnTo>
                    <a:lnTo>
                      <a:pt x="233" y="48"/>
                    </a:lnTo>
                    <a:lnTo>
                      <a:pt x="260" y="59"/>
                    </a:lnTo>
                    <a:lnTo>
                      <a:pt x="287" y="72"/>
                    </a:lnTo>
                    <a:lnTo>
                      <a:pt x="311" y="87"/>
                    </a:lnTo>
                    <a:lnTo>
                      <a:pt x="336" y="103"/>
                    </a:lnTo>
                    <a:lnTo>
                      <a:pt x="359" y="119"/>
                    </a:lnTo>
                    <a:lnTo>
                      <a:pt x="382" y="137"/>
                    </a:lnTo>
                    <a:lnTo>
                      <a:pt x="404" y="156"/>
                    </a:lnTo>
                    <a:lnTo>
                      <a:pt x="425" y="176"/>
                    </a:lnTo>
                    <a:lnTo>
                      <a:pt x="347" y="253"/>
                    </a:lnTo>
                    <a:lnTo>
                      <a:pt x="330" y="237"/>
                    </a:lnTo>
                    <a:lnTo>
                      <a:pt x="312" y="221"/>
                    </a:lnTo>
                    <a:lnTo>
                      <a:pt x="294" y="207"/>
                    </a:lnTo>
                    <a:lnTo>
                      <a:pt x="275" y="194"/>
                    </a:lnTo>
                    <a:lnTo>
                      <a:pt x="255" y="181"/>
                    </a:lnTo>
                    <a:lnTo>
                      <a:pt x="235" y="169"/>
                    </a:lnTo>
                    <a:lnTo>
                      <a:pt x="213" y="158"/>
                    </a:lnTo>
                    <a:lnTo>
                      <a:pt x="191" y="148"/>
                    </a:lnTo>
                    <a:lnTo>
                      <a:pt x="169" y="139"/>
                    </a:lnTo>
                    <a:lnTo>
                      <a:pt x="146" y="132"/>
                    </a:lnTo>
                    <a:lnTo>
                      <a:pt x="123" y="125"/>
                    </a:lnTo>
                    <a:lnTo>
                      <a:pt x="99" y="119"/>
                    </a:lnTo>
                    <a:lnTo>
                      <a:pt x="75" y="115"/>
                    </a:lnTo>
                    <a:lnTo>
                      <a:pt x="50" y="112"/>
                    </a:lnTo>
                    <a:lnTo>
                      <a:pt x="25" y="110"/>
                    </a:lnTo>
                    <a:lnTo>
                      <a:pt x="0" y="109"/>
                    </a:lnTo>
                    <a:lnTo>
                      <a:pt x="0" y="0"/>
                    </a:lnTo>
                    <a:close/>
                    <a:moveTo>
                      <a:pt x="425" y="176"/>
                    </a:moveTo>
                    <a:lnTo>
                      <a:pt x="444" y="197"/>
                    </a:lnTo>
                    <a:lnTo>
                      <a:pt x="463" y="219"/>
                    </a:lnTo>
                    <a:lnTo>
                      <a:pt x="481" y="241"/>
                    </a:lnTo>
                    <a:lnTo>
                      <a:pt x="499" y="265"/>
                    </a:lnTo>
                    <a:lnTo>
                      <a:pt x="513" y="289"/>
                    </a:lnTo>
                    <a:lnTo>
                      <a:pt x="528" y="315"/>
                    </a:lnTo>
                    <a:lnTo>
                      <a:pt x="541" y="341"/>
                    </a:lnTo>
                    <a:lnTo>
                      <a:pt x="554" y="367"/>
                    </a:lnTo>
                    <a:lnTo>
                      <a:pt x="564" y="394"/>
                    </a:lnTo>
                    <a:lnTo>
                      <a:pt x="574" y="423"/>
                    </a:lnTo>
                    <a:lnTo>
                      <a:pt x="582" y="450"/>
                    </a:lnTo>
                    <a:lnTo>
                      <a:pt x="588" y="480"/>
                    </a:lnTo>
                    <a:lnTo>
                      <a:pt x="593" y="510"/>
                    </a:lnTo>
                    <a:lnTo>
                      <a:pt x="597" y="540"/>
                    </a:lnTo>
                    <a:lnTo>
                      <a:pt x="600" y="569"/>
                    </a:lnTo>
                    <a:lnTo>
                      <a:pt x="601" y="600"/>
                    </a:lnTo>
                    <a:lnTo>
                      <a:pt x="491" y="600"/>
                    </a:lnTo>
                    <a:lnTo>
                      <a:pt x="490" y="576"/>
                    </a:lnTo>
                    <a:lnTo>
                      <a:pt x="489" y="550"/>
                    </a:lnTo>
                    <a:lnTo>
                      <a:pt x="486" y="526"/>
                    </a:lnTo>
                    <a:lnTo>
                      <a:pt x="481" y="501"/>
                    </a:lnTo>
                    <a:lnTo>
                      <a:pt x="476" y="478"/>
                    </a:lnTo>
                    <a:lnTo>
                      <a:pt x="469" y="454"/>
                    </a:lnTo>
                    <a:lnTo>
                      <a:pt x="461" y="432"/>
                    </a:lnTo>
                    <a:lnTo>
                      <a:pt x="453" y="410"/>
                    </a:lnTo>
                    <a:lnTo>
                      <a:pt x="443" y="387"/>
                    </a:lnTo>
                    <a:lnTo>
                      <a:pt x="431" y="367"/>
                    </a:lnTo>
                    <a:lnTo>
                      <a:pt x="420" y="346"/>
                    </a:lnTo>
                    <a:lnTo>
                      <a:pt x="407" y="326"/>
                    </a:lnTo>
                    <a:lnTo>
                      <a:pt x="393" y="306"/>
                    </a:lnTo>
                    <a:lnTo>
                      <a:pt x="379" y="288"/>
                    </a:lnTo>
                    <a:lnTo>
                      <a:pt x="363" y="270"/>
                    </a:lnTo>
                    <a:lnTo>
                      <a:pt x="347" y="253"/>
                    </a:lnTo>
                    <a:lnTo>
                      <a:pt x="425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53">
                <a:extLst>
                  <a:ext uri="{FF2B5EF4-FFF2-40B4-BE49-F238E27FC236}">
                    <a16:creationId xmlns:a16="http://schemas.microsoft.com/office/drawing/2014/main" id="{16E398F1-A7AC-6F4C-A417-96B8270AE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56" y="7155424"/>
                <a:ext cx="54926" cy="381737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94">
                <a:extLst>
                  <a:ext uri="{FF2B5EF4-FFF2-40B4-BE49-F238E27FC236}">
                    <a16:creationId xmlns:a16="http://schemas.microsoft.com/office/drawing/2014/main" id="{86CF5B39-8B9B-A94B-8448-D9DA656D0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586" y="6346511"/>
                <a:ext cx="339544" cy="384484"/>
              </a:xfrm>
              <a:custGeom>
                <a:avLst/>
                <a:gdLst>
                  <a:gd name="T0" fmla="*/ 526 w 676"/>
                  <a:gd name="T1" fmla="*/ 712 h 767"/>
                  <a:gd name="T2" fmla="*/ 574 w 676"/>
                  <a:gd name="T3" fmla="*/ 664 h 767"/>
                  <a:gd name="T4" fmla="*/ 602 w 676"/>
                  <a:gd name="T5" fmla="*/ 627 h 767"/>
                  <a:gd name="T6" fmla="*/ 623 w 676"/>
                  <a:gd name="T7" fmla="*/ 599 h 767"/>
                  <a:gd name="T8" fmla="*/ 640 w 676"/>
                  <a:gd name="T9" fmla="*/ 568 h 767"/>
                  <a:gd name="T10" fmla="*/ 656 w 676"/>
                  <a:gd name="T11" fmla="*/ 535 h 767"/>
                  <a:gd name="T12" fmla="*/ 667 w 676"/>
                  <a:gd name="T13" fmla="*/ 500 h 767"/>
                  <a:gd name="T14" fmla="*/ 674 w 676"/>
                  <a:gd name="T15" fmla="*/ 463 h 767"/>
                  <a:gd name="T16" fmla="*/ 675 w 676"/>
                  <a:gd name="T17" fmla="*/ 425 h 767"/>
                  <a:gd name="T18" fmla="*/ 669 w 676"/>
                  <a:gd name="T19" fmla="*/ 386 h 767"/>
                  <a:gd name="T20" fmla="*/ 657 w 676"/>
                  <a:gd name="T21" fmla="*/ 346 h 767"/>
                  <a:gd name="T22" fmla="*/ 633 w 676"/>
                  <a:gd name="T23" fmla="*/ 305 h 767"/>
                  <a:gd name="T24" fmla="*/ 601 w 676"/>
                  <a:gd name="T25" fmla="*/ 266 h 767"/>
                  <a:gd name="T26" fmla="*/ 564 w 676"/>
                  <a:gd name="T27" fmla="*/ 229 h 767"/>
                  <a:gd name="T28" fmla="*/ 520 w 676"/>
                  <a:gd name="T29" fmla="*/ 196 h 767"/>
                  <a:gd name="T30" fmla="*/ 474 w 676"/>
                  <a:gd name="T31" fmla="*/ 165 h 767"/>
                  <a:gd name="T32" fmla="*/ 425 w 676"/>
                  <a:gd name="T33" fmla="*/ 137 h 767"/>
                  <a:gd name="T34" fmla="*/ 372 w 676"/>
                  <a:gd name="T35" fmla="*/ 113 h 767"/>
                  <a:gd name="T36" fmla="*/ 296 w 676"/>
                  <a:gd name="T37" fmla="*/ 81 h 767"/>
                  <a:gd name="T38" fmla="*/ 196 w 676"/>
                  <a:gd name="T39" fmla="*/ 47 h 767"/>
                  <a:gd name="T40" fmla="*/ 109 w 676"/>
                  <a:gd name="T41" fmla="*/ 23 h 767"/>
                  <a:gd name="T42" fmla="*/ 19 w 676"/>
                  <a:gd name="T43" fmla="*/ 3 h 767"/>
                  <a:gd name="T44" fmla="*/ 1 w 676"/>
                  <a:gd name="T45" fmla="*/ 20 h 767"/>
                  <a:gd name="T46" fmla="*/ 6 w 676"/>
                  <a:gd name="T47" fmla="*/ 151 h 767"/>
                  <a:gd name="T48" fmla="*/ 17 w 676"/>
                  <a:gd name="T49" fmla="*/ 295 h 767"/>
                  <a:gd name="T50" fmla="*/ 30 w 676"/>
                  <a:gd name="T51" fmla="*/ 395 h 767"/>
                  <a:gd name="T52" fmla="*/ 41 w 676"/>
                  <a:gd name="T53" fmla="*/ 466 h 767"/>
                  <a:gd name="T54" fmla="*/ 51 w 676"/>
                  <a:gd name="T55" fmla="*/ 510 h 767"/>
                  <a:gd name="T56" fmla="*/ 63 w 676"/>
                  <a:gd name="T57" fmla="*/ 548 h 767"/>
                  <a:gd name="T58" fmla="*/ 76 w 676"/>
                  <a:gd name="T59" fmla="*/ 581 h 767"/>
                  <a:gd name="T60" fmla="*/ 98 w 676"/>
                  <a:gd name="T61" fmla="*/ 622 h 767"/>
                  <a:gd name="T62" fmla="*/ 129 w 676"/>
                  <a:gd name="T63" fmla="*/ 665 h 767"/>
                  <a:gd name="T64" fmla="*/ 163 w 676"/>
                  <a:gd name="T65" fmla="*/ 699 h 767"/>
                  <a:gd name="T66" fmla="*/ 198 w 676"/>
                  <a:gd name="T67" fmla="*/ 726 h 767"/>
                  <a:gd name="T68" fmla="*/ 233 w 676"/>
                  <a:gd name="T69" fmla="*/ 745 h 767"/>
                  <a:gd name="T70" fmla="*/ 269 w 676"/>
                  <a:gd name="T71" fmla="*/ 757 h 767"/>
                  <a:gd name="T72" fmla="*/ 305 w 676"/>
                  <a:gd name="T73" fmla="*/ 764 h 767"/>
                  <a:gd name="T74" fmla="*/ 339 w 676"/>
                  <a:gd name="T75" fmla="*/ 767 h 767"/>
                  <a:gd name="T76" fmla="*/ 372 w 676"/>
                  <a:gd name="T77" fmla="*/ 764 h 767"/>
                  <a:gd name="T78" fmla="*/ 404 w 676"/>
                  <a:gd name="T79" fmla="*/ 760 h 767"/>
                  <a:gd name="T80" fmla="*/ 445 w 676"/>
                  <a:gd name="T81" fmla="*/ 751 h 767"/>
                  <a:gd name="T82" fmla="*/ 502 w 676"/>
                  <a:gd name="T83" fmla="*/ 72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6" h="767">
                    <a:moveTo>
                      <a:pt x="514" y="722"/>
                    </a:moveTo>
                    <a:lnTo>
                      <a:pt x="526" y="712"/>
                    </a:lnTo>
                    <a:lnTo>
                      <a:pt x="554" y="683"/>
                    </a:lnTo>
                    <a:lnTo>
                      <a:pt x="574" y="664"/>
                    </a:lnTo>
                    <a:lnTo>
                      <a:pt x="593" y="640"/>
                    </a:lnTo>
                    <a:lnTo>
                      <a:pt x="602" y="627"/>
                    </a:lnTo>
                    <a:lnTo>
                      <a:pt x="613" y="613"/>
                    </a:lnTo>
                    <a:lnTo>
                      <a:pt x="623" y="599"/>
                    </a:lnTo>
                    <a:lnTo>
                      <a:pt x="631" y="584"/>
                    </a:lnTo>
                    <a:lnTo>
                      <a:pt x="640" y="568"/>
                    </a:lnTo>
                    <a:lnTo>
                      <a:pt x="648" y="552"/>
                    </a:lnTo>
                    <a:lnTo>
                      <a:pt x="656" y="535"/>
                    </a:lnTo>
                    <a:lnTo>
                      <a:pt x="662" y="518"/>
                    </a:lnTo>
                    <a:lnTo>
                      <a:pt x="667" y="500"/>
                    </a:lnTo>
                    <a:lnTo>
                      <a:pt x="672" y="482"/>
                    </a:lnTo>
                    <a:lnTo>
                      <a:pt x="674" y="463"/>
                    </a:lnTo>
                    <a:lnTo>
                      <a:pt x="676" y="445"/>
                    </a:lnTo>
                    <a:lnTo>
                      <a:pt x="675" y="425"/>
                    </a:lnTo>
                    <a:lnTo>
                      <a:pt x="674" y="406"/>
                    </a:lnTo>
                    <a:lnTo>
                      <a:pt x="669" y="386"/>
                    </a:lnTo>
                    <a:lnTo>
                      <a:pt x="664" y="366"/>
                    </a:lnTo>
                    <a:lnTo>
                      <a:pt x="657" y="346"/>
                    </a:lnTo>
                    <a:lnTo>
                      <a:pt x="646" y="326"/>
                    </a:lnTo>
                    <a:lnTo>
                      <a:pt x="633" y="305"/>
                    </a:lnTo>
                    <a:lnTo>
                      <a:pt x="618" y="285"/>
                    </a:lnTo>
                    <a:lnTo>
                      <a:pt x="601" y="266"/>
                    </a:lnTo>
                    <a:lnTo>
                      <a:pt x="583" y="247"/>
                    </a:lnTo>
                    <a:lnTo>
                      <a:pt x="564" y="229"/>
                    </a:lnTo>
                    <a:lnTo>
                      <a:pt x="543" y="212"/>
                    </a:lnTo>
                    <a:lnTo>
                      <a:pt x="520" y="196"/>
                    </a:lnTo>
                    <a:lnTo>
                      <a:pt x="497" y="180"/>
                    </a:lnTo>
                    <a:lnTo>
                      <a:pt x="474" y="165"/>
                    </a:lnTo>
                    <a:lnTo>
                      <a:pt x="449" y="150"/>
                    </a:lnTo>
                    <a:lnTo>
                      <a:pt x="425" y="137"/>
                    </a:lnTo>
                    <a:lnTo>
                      <a:pt x="399" y="124"/>
                    </a:lnTo>
                    <a:lnTo>
                      <a:pt x="372" y="113"/>
                    </a:lnTo>
                    <a:lnTo>
                      <a:pt x="347" y="101"/>
                    </a:lnTo>
                    <a:lnTo>
                      <a:pt x="296" y="81"/>
                    </a:lnTo>
                    <a:lnTo>
                      <a:pt x="245" y="63"/>
                    </a:lnTo>
                    <a:lnTo>
                      <a:pt x="196" y="47"/>
                    </a:lnTo>
                    <a:lnTo>
                      <a:pt x="150" y="34"/>
                    </a:lnTo>
                    <a:lnTo>
                      <a:pt x="109" y="23"/>
                    </a:lnTo>
                    <a:lnTo>
                      <a:pt x="72" y="15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2" y="73"/>
                    </a:lnTo>
                    <a:lnTo>
                      <a:pt x="6" y="151"/>
                    </a:lnTo>
                    <a:lnTo>
                      <a:pt x="13" y="245"/>
                    </a:lnTo>
                    <a:lnTo>
                      <a:pt x="17" y="295"/>
                    </a:lnTo>
                    <a:lnTo>
                      <a:pt x="22" y="345"/>
                    </a:lnTo>
                    <a:lnTo>
                      <a:pt x="30" y="395"/>
                    </a:lnTo>
                    <a:lnTo>
                      <a:pt x="37" y="443"/>
                    </a:lnTo>
                    <a:lnTo>
                      <a:pt x="41" y="466"/>
                    </a:lnTo>
                    <a:lnTo>
                      <a:pt x="47" y="489"/>
                    </a:lnTo>
                    <a:lnTo>
                      <a:pt x="51" y="510"/>
                    </a:lnTo>
                    <a:lnTo>
                      <a:pt x="57" y="529"/>
                    </a:lnTo>
                    <a:lnTo>
                      <a:pt x="63" y="548"/>
                    </a:lnTo>
                    <a:lnTo>
                      <a:pt x="69" y="565"/>
                    </a:lnTo>
                    <a:lnTo>
                      <a:pt x="76" y="581"/>
                    </a:lnTo>
                    <a:lnTo>
                      <a:pt x="82" y="596"/>
                    </a:lnTo>
                    <a:lnTo>
                      <a:pt x="98" y="622"/>
                    </a:lnTo>
                    <a:lnTo>
                      <a:pt x="113" y="644"/>
                    </a:lnTo>
                    <a:lnTo>
                      <a:pt x="129" y="665"/>
                    </a:lnTo>
                    <a:lnTo>
                      <a:pt x="146" y="683"/>
                    </a:lnTo>
                    <a:lnTo>
                      <a:pt x="163" y="699"/>
                    </a:lnTo>
                    <a:lnTo>
                      <a:pt x="180" y="713"/>
                    </a:lnTo>
                    <a:lnTo>
                      <a:pt x="198" y="726"/>
                    </a:lnTo>
                    <a:lnTo>
                      <a:pt x="216" y="736"/>
                    </a:lnTo>
                    <a:lnTo>
                      <a:pt x="233" y="745"/>
                    </a:lnTo>
                    <a:lnTo>
                      <a:pt x="251" y="752"/>
                    </a:lnTo>
                    <a:lnTo>
                      <a:pt x="269" y="757"/>
                    </a:lnTo>
                    <a:lnTo>
                      <a:pt x="287" y="761"/>
                    </a:lnTo>
                    <a:lnTo>
                      <a:pt x="305" y="764"/>
                    </a:lnTo>
                    <a:lnTo>
                      <a:pt x="322" y="765"/>
                    </a:lnTo>
                    <a:lnTo>
                      <a:pt x="339" y="767"/>
                    </a:lnTo>
                    <a:lnTo>
                      <a:pt x="357" y="767"/>
                    </a:lnTo>
                    <a:lnTo>
                      <a:pt x="372" y="764"/>
                    </a:lnTo>
                    <a:lnTo>
                      <a:pt x="388" y="763"/>
                    </a:lnTo>
                    <a:lnTo>
                      <a:pt x="404" y="760"/>
                    </a:lnTo>
                    <a:lnTo>
                      <a:pt x="418" y="757"/>
                    </a:lnTo>
                    <a:lnTo>
                      <a:pt x="445" y="751"/>
                    </a:lnTo>
                    <a:lnTo>
                      <a:pt x="468" y="742"/>
                    </a:lnTo>
                    <a:lnTo>
                      <a:pt x="502" y="728"/>
                    </a:lnTo>
                    <a:lnTo>
                      <a:pt x="514" y="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>
                <a:extLst>
                  <a:ext uri="{FF2B5EF4-FFF2-40B4-BE49-F238E27FC236}">
                    <a16:creationId xmlns:a16="http://schemas.microsoft.com/office/drawing/2014/main" id="{31E92688-E362-0F46-973E-345EA632E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091" y="5285435"/>
                <a:ext cx="956217" cy="956217"/>
              </a:xfrm>
              <a:custGeom>
                <a:avLst/>
                <a:gdLst>
                  <a:gd name="T0" fmla="*/ 1910 w 1916"/>
                  <a:gd name="T1" fmla="*/ 1056 h 1916"/>
                  <a:gd name="T2" fmla="*/ 1885 w 1916"/>
                  <a:gd name="T3" fmla="*/ 1197 h 1916"/>
                  <a:gd name="T4" fmla="*/ 1840 w 1916"/>
                  <a:gd name="T5" fmla="*/ 1331 h 1916"/>
                  <a:gd name="T6" fmla="*/ 1776 w 1916"/>
                  <a:gd name="T7" fmla="*/ 1455 h 1916"/>
                  <a:gd name="T8" fmla="*/ 1696 w 1916"/>
                  <a:gd name="T9" fmla="*/ 1568 h 1916"/>
                  <a:gd name="T10" fmla="*/ 1602 w 1916"/>
                  <a:gd name="T11" fmla="*/ 1668 h 1916"/>
                  <a:gd name="T12" fmla="*/ 1493 w 1916"/>
                  <a:gd name="T13" fmla="*/ 1753 h 1916"/>
                  <a:gd name="T14" fmla="*/ 1373 w 1916"/>
                  <a:gd name="T15" fmla="*/ 1822 h 1916"/>
                  <a:gd name="T16" fmla="*/ 1242 w 1916"/>
                  <a:gd name="T17" fmla="*/ 1873 h 1916"/>
                  <a:gd name="T18" fmla="*/ 1103 w 1916"/>
                  <a:gd name="T19" fmla="*/ 1905 h 1916"/>
                  <a:gd name="T20" fmla="*/ 958 w 1916"/>
                  <a:gd name="T21" fmla="*/ 1916 h 1916"/>
                  <a:gd name="T22" fmla="*/ 812 w 1916"/>
                  <a:gd name="T23" fmla="*/ 1905 h 1916"/>
                  <a:gd name="T24" fmla="*/ 672 w 1916"/>
                  <a:gd name="T25" fmla="*/ 1873 h 1916"/>
                  <a:gd name="T26" fmla="*/ 543 w 1916"/>
                  <a:gd name="T27" fmla="*/ 1822 h 1916"/>
                  <a:gd name="T28" fmla="*/ 422 w 1916"/>
                  <a:gd name="T29" fmla="*/ 1753 h 1916"/>
                  <a:gd name="T30" fmla="*/ 314 w 1916"/>
                  <a:gd name="T31" fmla="*/ 1668 h 1916"/>
                  <a:gd name="T32" fmla="*/ 218 w 1916"/>
                  <a:gd name="T33" fmla="*/ 1568 h 1916"/>
                  <a:gd name="T34" fmla="*/ 138 w 1916"/>
                  <a:gd name="T35" fmla="*/ 1455 h 1916"/>
                  <a:gd name="T36" fmla="*/ 75 w 1916"/>
                  <a:gd name="T37" fmla="*/ 1331 h 1916"/>
                  <a:gd name="T38" fmla="*/ 30 w 1916"/>
                  <a:gd name="T39" fmla="*/ 1197 h 1916"/>
                  <a:gd name="T40" fmla="*/ 5 w 1916"/>
                  <a:gd name="T41" fmla="*/ 1056 h 1916"/>
                  <a:gd name="T42" fmla="*/ 1 w 1916"/>
                  <a:gd name="T43" fmla="*/ 909 h 1916"/>
                  <a:gd name="T44" fmla="*/ 19 w 1916"/>
                  <a:gd name="T45" fmla="*/ 765 h 1916"/>
                  <a:gd name="T46" fmla="*/ 58 w 1916"/>
                  <a:gd name="T47" fmla="*/ 628 h 1916"/>
                  <a:gd name="T48" fmla="*/ 116 w 1916"/>
                  <a:gd name="T49" fmla="*/ 502 h 1916"/>
                  <a:gd name="T50" fmla="*/ 190 w 1916"/>
                  <a:gd name="T51" fmla="*/ 385 h 1916"/>
                  <a:gd name="T52" fmla="*/ 281 w 1916"/>
                  <a:gd name="T53" fmla="*/ 280 h 1916"/>
                  <a:gd name="T54" fmla="*/ 384 w 1916"/>
                  <a:gd name="T55" fmla="*/ 190 h 1916"/>
                  <a:gd name="T56" fmla="*/ 501 w 1916"/>
                  <a:gd name="T57" fmla="*/ 115 h 1916"/>
                  <a:gd name="T58" fmla="*/ 628 w 1916"/>
                  <a:gd name="T59" fmla="*/ 58 h 1916"/>
                  <a:gd name="T60" fmla="*/ 764 w 1916"/>
                  <a:gd name="T61" fmla="*/ 19 h 1916"/>
                  <a:gd name="T62" fmla="*/ 908 w 1916"/>
                  <a:gd name="T63" fmla="*/ 1 h 1916"/>
                  <a:gd name="T64" fmla="*/ 1056 w 1916"/>
                  <a:gd name="T65" fmla="*/ 4 h 1916"/>
                  <a:gd name="T66" fmla="*/ 1197 w 1916"/>
                  <a:gd name="T67" fmla="*/ 30 h 1916"/>
                  <a:gd name="T68" fmla="*/ 1330 w 1916"/>
                  <a:gd name="T69" fmla="*/ 75 h 1916"/>
                  <a:gd name="T70" fmla="*/ 1454 w 1916"/>
                  <a:gd name="T71" fmla="*/ 139 h 1916"/>
                  <a:gd name="T72" fmla="*/ 1566 w 1916"/>
                  <a:gd name="T73" fmla="*/ 218 h 1916"/>
                  <a:gd name="T74" fmla="*/ 1666 w 1916"/>
                  <a:gd name="T75" fmla="*/ 313 h 1916"/>
                  <a:gd name="T76" fmla="*/ 1752 w 1916"/>
                  <a:gd name="T77" fmla="*/ 422 h 1916"/>
                  <a:gd name="T78" fmla="*/ 1821 w 1916"/>
                  <a:gd name="T79" fmla="*/ 542 h 1916"/>
                  <a:gd name="T80" fmla="*/ 1872 w 1916"/>
                  <a:gd name="T81" fmla="*/ 673 h 1916"/>
                  <a:gd name="T82" fmla="*/ 1904 w 1916"/>
                  <a:gd name="T83" fmla="*/ 812 h 1916"/>
                  <a:gd name="T84" fmla="*/ 1916 w 1916"/>
                  <a:gd name="T85" fmla="*/ 958 h 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16" h="1916">
                    <a:moveTo>
                      <a:pt x="1916" y="958"/>
                    </a:moveTo>
                    <a:lnTo>
                      <a:pt x="1913" y="1008"/>
                    </a:lnTo>
                    <a:lnTo>
                      <a:pt x="1910" y="1056"/>
                    </a:lnTo>
                    <a:lnTo>
                      <a:pt x="1904" y="1105"/>
                    </a:lnTo>
                    <a:lnTo>
                      <a:pt x="1895" y="1151"/>
                    </a:lnTo>
                    <a:lnTo>
                      <a:pt x="1885" y="1197"/>
                    </a:lnTo>
                    <a:lnTo>
                      <a:pt x="1872" y="1243"/>
                    </a:lnTo>
                    <a:lnTo>
                      <a:pt x="1857" y="1288"/>
                    </a:lnTo>
                    <a:lnTo>
                      <a:pt x="1840" y="1331"/>
                    </a:lnTo>
                    <a:lnTo>
                      <a:pt x="1821" y="1374"/>
                    </a:lnTo>
                    <a:lnTo>
                      <a:pt x="1800" y="1414"/>
                    </a:lnTo>
                    <a:lnTo>
                      <a:pt x="1776" y="1455"/>
                    </a:lnTo>
                    <a:lnTo>
                      <a:pt x="1752" y="1494"/>
                    </a:lnTo>
                    <a:lnTo>
                      <a:pt x="1725" y="1532"/>
                    </a:lnTo>
                    <a:lnTo>
                      <a:pt x="1696" y="1568"/>
                    </a:lnTo>
                    <a:lnTo>
                      <a:pt x="1666" y="1602"/>
                    </a:lnTo>
                    <a:lnTo>
                      <a:pt x="1635" y="1636"/>
                    </a:lnTo>
                    <a:lnTo>
                      <a:pt x="1602" y="1668"/>
                    </a:lnTo>
                    <a:lnTo>
                      <a:pt x="1566" y="1698"/>
                    </a:lnTo>
                    <a:lnTo>
                      <a:pt x="1530" y="1726"/>
                    </a:lnTo>
                    <a:lnTo>
                      <a:pt x="1493" y="1753"/>
                    </a:lnTo>
                    <a:lnTo>
                      <a:pt x="1454" y="1778"/>
                    </a:lnTo>
                    <a:lnTo>
                      <a:pt x="1414" y="1801"/>
                    </a:lnTo>
                    <a:lnTo>
                      <a:pt x="1373" y="1822"/>
                    </a:lnTo>
                    <a:lnTo>
                      <a:pt x="1330" y="1841"/>
                    </a:lnTo>
                    <a:lnTo>
                      <a:pt x="1287" y="1859"/>
                    </a:lnTo>
                    <a:lnTo>
                      <a:pt x="1242" y="1873"/>
                    </a:lnTo>
                    <a:lnTo>
                      <a:pt x="1197" y="1886"/>
                    </a:lnTo>
                    <a:lnTo>
                      <a:pt x="1150" y="1897"/>
                    </a:lnTo>
                    <a:lnTo>
                      <a:pt x="1103" y="1905"/>
                    </a:lnTo>
                    <a:lnTo>
                      <a:pt x="1056" y="1912"/>
                    </a:lnTo>
                    <a:lnTo>
                      <a:pt x="1007" y="1915"/>
                    </a:lnTo>
                    <a:lnTo>
                      <a:pt x="958" y="1916"/>
                    </a:lnTo>
                    <a:lnTo>
                      <a:pt x="908" y="1915"/>
                    </a:lnTo>
                    <a:lnTo>
                      <a:pt x="860" y="1912"/>
                    </a:lnTo>
                    <a:lnTo>
                      <a:pt x="812" y="1905"/>
                    </a:lnTo>
                    <a:lnTo>
                      <a:pt x="764" y="1897"/>
                    </a:lnTo>
                    <a:lnTo>
                      <a:pt x="718" y="1886"/>
                    </a:lnTo>
                    <a:lnTo>
                      <a:pt x="672" y="1873"/>
                    </a:lnTo>
                    <a:lnTo>
                      <a:pt x="628" y="1859"/>
                    </a:lnTo>
                    <a:lnTo>
                      <a:pt x="585" y="1841"/>
                    </a:lnTo>
                    <a:lnTo>
                      <a:pt x="543" y="1822"/>
                    </a:lnTo>
                    <a:lnTo>
                      <a:pt x="501" y="1801"/>
                    </a:lnTo>
                    <a:lnTo>
                      <a:pt x="461" y="1778"/>
                    </a:lnTo>
                    <a:lnTo>
                      <a:pt x="422" y="1753"/>
                    </a:lnTo>
                    <a:lnTo>
                      <a:pt x="384" y="1726"/>
                    </a:lnTo>
                    <a:lnTo>
                      <a:pt x="348" y="1698"/>
                    </a:lnTo>
                    <a:lnTo>
                      <a:pt x="314" y="1668"/>
                    </a:lnTo>
                    <a:lnTo>
                      <a:pt x="281" y="1636"/>
                    </a:lnTo>
                    <a:lnTo>
                      <a:pt x="249" y="1602"/>
                    </a:lnTo>
                    <a:lnTo>
                      <a:pt x="218" y="1568"/>
                    </a:lnTo>
                    <a:lnTo>
                      <a:pt x="190" y="1532"/>
                    </a:lnTo>
                    <a:lnTo>
                      <a:pt x="164" y="1494"/>
                    </a:lnTo>
                    <a:lnTo>
                      <a:pt x="138" y="1455"/>
                    </a:lnTo>
                    <a:lnTo>
                      <a:pt x="116" y="1414"/>
                    </a:lnTo>
                    <a:lnTo>
                      <a:pt x="94" y="1374"/>
                    </a:lnTo>
                    <a:lnTo>
                      <a:pt x="75" y="1331"/>
                    </a:lnTo>
                    <a:lnTo>
                      <a:pt x="58" y="1288"/>
                    </a:lnTo>
                    <a:lnTo>
                      <a:pt x="42" y="1243"/>
                    </a:lnTo>
                    <a:lnTo>
                      <a:pt x="30" y="1197"/>
                    </a:lnTo>
                    <a:lnTo>
                      <a:pt x="19" y="1151"/>
                    </a:lnTo>
                    <a:lnTo>
                      <a:pt x="10" y="1105"/>
                    </a:lnTo>
                    <a:lnTo>
                      <a:pt x="5" y="1056"/>
                    </a:lnTo>
                    <a:lnTo>
                      <a:pt x="1" y="1008"/>
                    </a:lnTo>
                    <a:lnTo>
                      <a:pt x="0" y="958"/>
                    </a:lnTo>
                    <a:lnTo>
                      <a:pt x="1" y="909"/>
                    </a:lnTo>
                    <a:lnTo>
                      <a:pt x="5" y="860"/>
                    </a:lnTo>
                    <a:lnTo>
                      <a:pt x="10" y="812"/>
                    </a:lnTo>
                    <a:lnTo>
                      <a:pt x="19" y="765"/>
                    </a:lnTo>
                    <a:lnTo>
                      <a:pt x="30" y="719"/>
                    </a:lnTo>
                    <a:lnTo>
                      <a:pt x="42" y="673"/>
                    </a:lnTo>
                    <a:lnTo>
                      <a:pt x="58" y="628"/>
                    </a:lnTo>
                    <a:lnTo>
                      <a:pt x="75" y="585"/>
                    </a:lnTo>
                    <a:lnTo>
                      <a:pt x="94" y="542"/>
                    </a:lnTo>
                    <a:lnTo>
                      <a:pt x="116" y="502"/>
                    </a:lnTo>
                    <a:lnTo>
                      <a:pt x="138" y="461"/>
                    </a:lnTo>
                    <a:lnTo>
                      <a:pt x="164" y="422"/>
                    </a:lnTo>
                    <a:lnTo>
                      <a:pt x="190" y="385"/>
                    </a:lnTo>
                    <a:lnTo>
                      <a:pt x="218" y="348"/>
                    </a:lnTo>
                    <a:lnTo>
                      <a:pt x="249" y="313"/>
                    </a:lnTo>
                    <a:lnTo>
                      <a:pt x="281" y="280"/>
                    </a:lnTo>
                    <a:lnTo>
                      <a:pt x="314" y="248"/>
                    </a:lnTo>
                    <a:lnTo>
                      <a:pt x="348" y="218"/>
                    </a:lnTo>
                    <a:lnTo>
                      <a:pt x="384" y="190"/>
                    </a:lnTo>
                    <a:lnTo>
                      <a:pt x="422" y="163"/>
                    </a:lnTo>
                    <a:lnTo>
                      <a:pt x="461" y="139"/>
                    </a:lnTo>
                    <a:lnTo>
                      <a:pt x="501" y="115"/>
                    </a:lnTo>
                    <a:lnTo>
                      <a:pt x="543" y="94"/>
                    </a:lnTo>
                    <a:lnTo>
                      <a:pt x="585" y="75"/>
                    </a:lnTo>
                    <a:lnTo>
                      <a:pt x="628" y="58"/>
                    </a:lnTo>
                    <a:lnTo>
                      <a:pt x="672" y="43"/>
                    </a:lnTo>
                    <a:lnTo>
                      <a:pt x="718" y="30"/>
                    </a:lnTo>
                    <a:lnTo>
                      <a:pt x="764" y="19"/>
                    </a:lnTo>
                    <a:lnTo>
                      <a:pt x="812" y="11"/>
                    </a:lnTo>
                    <a:lnTo>
                      <a:pt x="860" y="4"/>
                    </a:lnTo>
                    <a:lnTo>
                      <a:pt x="908" y="1"/>
                    </a:lnTo>
                    <a:lnTo>
                      <a:pt x="958" y="0"/>
                    </a:lnTo>
                    <a:lnTo>
                      <a:pt x="1007" y="1"/>
                    </a:lnTo>
                    <a:lnTo>
                      <a:pt x="1056" y="4"/>
                    </a:lnTo>
                    <a:lnTo>
                      <a:pt x="1103" y="11"/>
                    </a:lnTo>
                    <a:lnTo>
                      <a:pt x="1150" y="19"/>
                    </a:lnTo>
                    <a:lnTo>
                      <a:pt x="1197" y="30"/>
                    </a:lnTo>
                    <a:lnTo>
                      <a:pt x="1242" y="43"/>
                    </a:lnTo>
                    <a:lnTo>
                      <a:pt x="1287" y="58"/>
                    </a:lnTo>
                    <a:lnTo>
                      <a:pt x="1330" y="75"/>
                    </a:lnTo>
                    <a:lnTo>
                      <a:pt x="1373" y="94"/>
                    </a:lnTo>
                    <a:lnTo>
                      <a:pt x="1414" y="115"/>
                    </a:lnTo>
                    <a:lnTo>
                      <a:pt x="1454" y="139"/>
                    </a:lnTo>
                    <a:lnTo>
                      <a:pt x="1493" y="163"/>
                    </a:lnTo>
                    <a:lnTo>
                      <a:pt x="1530" y="190"/>
                    </a:lnTo>
                    <a:lnTo>
                      <a:pt x="1566" y="218"/>
                    </a:lnTo>
                    <a:lnTo>
                      <a:pt x="1602" y="248"/>
                    </a:lnTo>
                    <a:lnTo>
                      <a:pt x="1635" y="280"/>
                    </a:lnTo>
                    <a:lnTo>
                      <a:pt x="1666" y="313"/>
                    </a:lnTo>
                    <a:lnTo>
                      <a:pt x="1696" y="348"/>
                    </a:lnTo>
                    <a:lnTo>
                      <a:pt x="1725" y="385"/>
                    </a:lnTo>
                    <a:lnTo>
                      <a:pt x="1752" y="422"/>
                    </a:lnTo>
                    <a:lnTo>
                      <a:pt x="1776" y="461"/>
                    </a:lnTo>
                    <a:lnTo>
                      <a:pt x="1800" y="502"/>
                    </a:lnTo>
                    <a:lnTo>
                      <a:pt x="1821" y="542"/>
                    </a:lnTo>
                    <a:lnTo>
                      <a:pt x="1840" y="585"/>
                    </a:lnTo>
                    <a:lnTo>
                      <a:pt x="1857" y="628"/>
                    </a:lnTo>
                    <a:lnTo>
                      <a:pt x="1872" y="673"/>
                    </a:lnTo>
                    <a:lnTo>
                      <a:pt x="1885" y="719"/>
                    </a:lnTo>
                    <a:lnTo>
                      <a:pt x="1895" y="765"/>
                    </a:lnTo>
                    <a:lnTo>
                      <a:pt x="1904" y="812"/>
                    </a:lnTo>
                    <a:lnTo>
                      <a:pt x="1910" y="860"/>
                    </a:lnTo>
                    <a:lnTo>
                      <a:pt x="1913" y="909"/>
                    </a:lnTo>
                    <a:lnTo>
                      <a:pt x="1916" y="9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94">
                <a:extLst>
                  <a:ext uri="{FF2B5EF4-FFF2-40B4-BE49-F238E27FC236}">
                    <a16:creationId xmlns:a16="http://schemas.microsoft.com/office/drawing/2014/main" id="{56D84839-7F05-FE41-A971-476288F25B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290079" y="6264910"/>
                <a:ext cx="279623" cy="316632"/>
              </a:xfrm>
              <a:custGeom>
                <a:avLst/>
                <a:gdLst>
                  <a:gd name="T0" fmla="*/ 526 w 676"/>
                  <a:gd name="T1" fmla="*/ 712 h 767"/>
                  <a:gd name="T2" fmla="*/ 574 w 676"/>
                  <a:gd name="T3" fmla="*/ 664 h 767"/>
                  <a:gd name="T4" fmla="*/ 602 w 676"/>
                  <a:gd name="T5" fmla="*/ 627 h 767"/>
                  <a:gd name="T6" fmla="*/ 623 w 676"/>
                  <a:gd name="T7" fmla="*/ 599 h 767"/>
                  <a:gd name="T8" fmla="*/ 640 w 676"/>
                  <a:gd name="T9" fmla="*/ 568 h 767"/>
                  <a:gd name="T10" fmla="*/ 656 w 676"/>
                  <a:gd name="T11" fmla="*/ 535 h 767"/>
                  <a:gd name="T12" fmla="*/ 667 w 676"/>
                  <a:gd name="T13" fmla="*/ 500 h 767"/>
                  <a:gd name="T14" fmla="*/ 674 w 676"/>
                  <a:gd name="T15" fmla="*/ 463 h 767"/>
                  <a:gd name="T16" fmla="*/ 675 w 676"/>
                  <a:gd name="T17" fmla="*/ 425 h 767"/>
                  <a:gd name="T18" fmla="*/ 669 w 676"/>
                  <a:gd name="T19" fmla="*/ 386 h 767"/>
                  <a:gd name="T20" fmla="*/ 657 w 676"/>
                  <a:gd name="T21" fmla="*/ 346 h 767"/>
                  <a:gd name="T22" fmla="*/ 633 w 676"/>
                  <a:gd name="T23" fmla="*/ 305 h 767"/>
                  <a:gd name="T24" fmla="*/ 601 w 676"/>
                  <a:gd name="T25" fmla="*/ 266 h 767"/>
                  <a:gd name="T26" fmla="*/ 564 w 676"/>
                  <a:gd name="T27" fmla="*/ 229 h 767"/>
                  <a:gd name="T28" fmla="*/ 520 w 676"/>
                  <a:gd name="T29" fmla="*/ 196 h 767"/>
                  <a:gd name="T30" fmla="*/ 474 w 676"/>
                  <a:gd name="T31" fmla="*/ 165 h 767"/>
                  <a:gd name="T32" fmla="*/ 425 w 676"/>
                  <a:gd name="T33" fmla="*/ 137 h 767"/>
                  <a:gd name="T34" fmla="*/ 372 w 676"/>
                  <a:gd name="T35" fmla="*/ 113 h 767"/>
                  <a:gd name="T36" fmla="*/ 296 w 676"/>
                  <a:gd name="T37" fmla="*/ 81 h 767"/>
                  <a:gd name="T38" fmla="*/ 196 w 676"/>
                  <a:gd name="T39" fmla="*/ 47 h 767"/>
                  <a:gd name="T40" fmla="*/ 109 w 676"/>
                  <a:gd name="T41" fmla="*/ 23 h 767"/>
                  <a:gd name="T42" fmla="*/ 19 w 676"/>
                  <a:gd name="T43" fmla="*/ 3 h 767"/>
                  <a:gd name="T44" fmla="*/ 1 w 676"/>
                  <a:gd name="T45" fmla="*/ 20 h 767"/>
                  <a:gd name="T46" fmla="*/ 6 w 676"/>
                  <a:gd name="T47" fmla="*/ 151 h 767"/>
                  <a:gd name="T48" fmla="*/ 17 w 676"/>
                  <a:gd name="T49" fmla="*/ 295 h 767"/>
                  <a:gd name="T50" fmla="*/ 30 w 676"/>
                  <a:gd name="T51" fmla="*/ 395 h 767"/>
                  <a:gd name="T52" fmla="*/ 41 w 676"/>
                  <a:gd name="T53" fmla="*/ 466 h 767"/>
                  <a:gd name="T54" fmla="*/ 51 w 676"/>
                  <a:gd name="T55" fmla="*/ 510 h 767"/>
                  <a:gd name="T56" fmla="*/ 63 w 676"/>
                  <a:gd name="T57" fmla="*/ 548 h 767"/>
                  <a:gd name="T58" fmla="*/ 76 w 676"/>
                  <a:gd name="T59" fmla="*/ 581 h 767"/>
                  <a:gd name="T60" fmla="*/ 98 w 676"/>
                  <a:gd name="T61" fmla="*/ 622 h 767"/>
                  <a:gd name="T62" fmla="*/ 129 w 676"/>
                  <a:gd name="T63" fmla="*/ 665 h 767"/>
                  <a:gd name="T64" fmla="*/ 163 w 676"/>
                  <a:gd name="T65" fmla="*/ 699 h 767"/>
                  <a:gd name="T66" fmla="*/ 198 w 676"/>
                  <a:gd name="T67" fmla="*/ 726 h 767"/>
                  <a:gd name="T68" fmla="*/ 233 w 676"/>
                  <a:gd name="T69" fmla="*/ 745 h 767"/>
                  <a:gd name="T70" fmla="*/ 269 w 676"/>
                  <a:gd name="T71" fmla="*/ 757 h 767"/>
                  <a:gd name="T72" fmla="*/ 305 w 676"/>
                  <a:gd name="T73" fmla="*/ 764 h 767"/>
                  <a:gd name="T74" fmla="*/ 339 w 676"/>
                  <a:gd name="T75" fmla="*/ 767 h 767"/>
                  <a:gd name="T76" fmla="*/ 372 w 676"/>
                  <a:gd name="T77" fmla="*/ 764 h 767"/>
                  <a:gd name="T78" fmla="*/ 404 w 676"/>
                  <a:gd name="T79" fmla="*/ 760 h 767"/>
                  <a:gd name="T80" fmla="*/ 445 w 676"/>
                  <a:gd name="T81" fmla="*/ 751 h 767"/>
                  <a:gd name="T82" fmla="*/ 502 w 676"/>
                  <a:gd name="T83" fmla="*/ 72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6" h="767">
                    <a:moveTo>
                      <a:pt x="514" y="722"/>
                    </a:moveTo>
                    <a:lnTo>
                      <a:pt x="526" y="712"/>
                    </a:lnTo>
                    <a:lnTo>
                      <a:pt x="554" y="683"/>
                    </a:lnTo>
                    <a:lnTo>
                      <a:pt x="574" y="664"/>
                    </a:lnTo>
                    <a:lnTo>
                      <a:pt x="593" y="640"/>
                    </a:lnTo>
                    <a:lnTo>
                      <a:pt x="602" y="627"/>
                    </a:lnTo>
                    <a:lnTo>
                      <a:pt x="613" y="613"/>
                    </a:lnTo>
                    <a:lnTo>
                      <a:pt x="623" y="599"/>
                    </a:lnTo>
                    <a:lnTo>
                      <a:pt x="631" y="584"/>
                    </a:lnTo>
                    <a:lnTo>
                      <a:pt x="640" y="568"/>
                    </a:lnTo>
                    <a:lnTo>
                      <a:pt x="648" y="552"/>
                    </a:lnTo>
                    <a:lnTo>
                      <a:pt x="656" y="535"/>
                    </a:lnTo>
                    <a:lnTo>
                      <a:pt x="662" y="518"/>
                    </a:lnTo>
                    <a:lnTo>
                      <a:pt x="667" y="500"/>
                    </a:lnTo>
                    <a:lnTo>
                      <a:pt x="672" y="482"/>
                    </a:lnTo>
                    <a:lnTo>
                      <a:pt x="674" y="463"/>
                    </a:lnTo>
                    <a:lnTo>
                      <a:pt x="676" y="445"/>
                    </a:lnTo>
                    <a:lnTo>
                      <a:pt x="675" y="425"/>
                    </a:lnTo>
                    <a:lnTo>
                      <a:pt x="674" y="406"/>
                    </a:lnTo>
                    <a:lnTo>
                      <a:pt x="669" y="386"/>
                    </a:lnTo>
                    <a:lnTo>
                      <a:pt x="664" y="366"/>
                    </a:lnTo>
                    <a:lnTo>
                      <a:pt x="657" y="346"/>
                    </a:lnTo>
                    <a:lnTo>
                      <a:pt x="646" y="326"/>
                    </a:lnTo>
                    <a:lnTo>
                      <a:pt x="633" y="305"/>
                    </a:lnTo>
                    <a:lnTo>
                      <a:pt x="618" y="285"/>
                    </a:lnTo>
                    <a:lnTo>
                      <a:pt x="601" y="266"/>
                    </a:lnTo>
                    <a:lnTo>
                      <a:pt x="583" y="247"/>
                    </a:lnTo>
                    <a:lnTo>
                      <a:pt x="564" y="229"/>
                    </a:lnTo>
                    <a:lnTo>
                      <a:pt x="543" y="212"/>
                    </a:lnTo>
                    <a:lnTo>
                      <a:pt x="520" y="196"/>
                    </a:lnTo>
                    <a:lnTo>
                      <a:pt x="497" y="180"/>
                    </a:lnTo>
                    <a:lnTo>
                      <a:pt x="474" y="165"/>
                    </a:lnTo>
                    <a:lnTo>
                      <a:pt x="449" y="150"/>
                    </a:lnTo>
                    <a:lnTo>
                      <a:pt x="425" y="137"/>
                    </a:lnTo>
                    <a:lnTo>
                      <a:pt x="399" y="124"/>
                    </a:lnTo>
                    <a:lnTo>
                      <a:pt x="372" y="113"/>
                    </a:lnTo>
                    <a:lnTo>
                      <a:pt x="347" y="101"/>
                    </a:lnTo>
                    <a:lnTo>
                      <a:pt x="296" y="81"/>
                    </a:lnTo>
                    <a:lnTo>
                      <a:pt x="245" y="63"/>
                    </a:lnTo>
                    <a:lnTo>
                      <a:pt x="196" y="47"/>
                    </a:lnTo>
                    <a:lnTo>
                      <a:pt x="150" y="34"/>
                    </a:lnTo>
                    <a:lnTo>
                      <a:pt x="109" y="23"/>
                    </a:lnTo>
                    <a:lnTo>
                      <a:pt x="72" y="15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2" y="73"/>
                    </a:lnTo>
                    <a:lnTo>
                      <a:pt x="6" y="151"/>
                    </a:lnTo>
                    <a:lnTo>
                      <a:pt x="13" y="245"/>
                    </a:lnTo>
                    <a:lnTo>
                      <a:pt x="17" y="295"/>
                    </a:lnTo>
                    <a:lnTo>
                      <a:pt x="22" y="345"/>
                    </a:lnTo>
                    <a:lnTo>
                      <a:pt x="30" y="395"/>
                    </a:lnTo>
                    <a:lnTo>
                      <a:pt x="37" y="443"/>
                    </a:lnTo>
                    <a:lnTo>
                      <a:pt x="41" y="466"/>
                    </a:lnTo>
                    <a:lnTo>
                      <a:pt x="47" y="489"/>
                    </a:lnTo>
                    <a:lnTo>
                      <a:pt x="51" y="510"/>
                    </a:lnTo>
                    <a:lnTo>
                      <a:pt x="57" y="529"/>
                    </a:lnTo>
                    <a:lnTo>
                      <a:pt x="63" y="548"/>
                    </a:lnTo>
                    <a:lnTo>
                      <a:pt x="69" y="565"/>
                    </a:lnTo>
                    <a:lnTo>
                      <a:pt x="76" y="581"/>
                    </a:lnTo>
                    <a:lnTo>
                      <a:pt x="82" y="596"/>
                    </a:lnTo>
                    <a:lnTo>
                      <a:pt x="98" y="622"/>
                    </a:lnTo>
                    <a:lnTo>
                      <a:pt x="113" y="644"/>
                    </a:lnTo>
                    <a:lnTo>
                      <a:pt x="129" y="665"/>
                    </a:lnTo>
                    <a:lnTo>
                      <a:pt x="146" y="683"/>
                    </a:lnTo>
                    <a:lnTo>
                      <a:pt x="163" y="699"/>
                    </a:lnTo>
                    <a:lnTo>
                      <a:pt x="180" y="713"/>
                    </a:lnTo>
                    <a:lnTo>
                      <a:pt x="198" y="726"/>
                    </a:lnTo>
                    <a:lnTo>
                      <a:pt x="216" y="736"/>
                    </a:lnTo>
                    <a:lnTo>
                      <a:pt x="233" y="745"/>
                    </a:lnTo>
                    <a:lnTo>
                      <a:pt x="251" y="752"/>
                    </a:lnTo>
                    <a:lnTo>
                      <a:pt x="269" y="757"/>
                    </a:lnTo>
                    <a:lnTo>
                      <a:pt x="287" y="761"/>
                    </a:lnTo>
                    <a:lnTo>
                      <a:pt x="305" y="764"/>
                    </a:lnTo>
                    <a:lnTo>
                      <a:pt x="322" y="765"/>
                    </a:lnTo>
                    <a:lnTo>
                      <a:pt x="339" y="767"/>
                    </a:lnTo>
                    <a:lnTo>
                      <a:pt x="357" y="767"/>
                    </a:lnTo>
                    <a:lnTo>
                      <a:pt x="372" y="764"/>
                    </a:lnTo>
                    <a:lnTo>
                      <a:pt x="388" y="763"/>
                    </a:lnTo>
                    <a:lnTo>
                      <a:pt x="404" y="760"/>
                    </a:lnTo>
                    <a:lnTo>
                      <a:pt x="418" y="757"/>
                    </a:lnTo>
                    <a:lnTo>
                      <a:pt x="445" y="751"/>
                    </a:lnTo>
                    <a:lnTo>
                      <a:pt x="468" y="742"/>
                    </a:lnTo>
                    <a:lnTo>
                      <a:pt x="502" y="728"/>
                    </a:lnTo>
                    <a:lnTo>
                      <a:pt x="514" y="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4E878BA-791B-054B-8208-BFEB96117894}"/>
                </a:ext>
              </a:extLst>
            </p:cNvPr>
            <p:cNvGrpSpPr/>
            <p:nvPr/>
          </p:nvGrpSpPr>
          <p:grpSpPr>
            <a:xfrm flipH="1">
              <a:off x="4593439" y="4052090"/>
              <a:ext cx="3922235" cy="6920710"/>
              <a:chOff x="2844335" y="4052090"/>
              <a:chExt cx="3922235" cy="6920710"/>
            </a:xfr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AD818E91-71DC-F941-9244-07E9F7EE5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335" y="4052090"/>
                <a:ext cx="1475520" cy="1475520"/>
              </a:xfrm>
              <a:custGeom>
                <a:avLst/>
                <a:gdLst>
                  <a:gd name="T0" fmla="*/ 2949 w 2956"/>
                  <a:gd name="T1" fmla="*/ 1629 h 2957"/>
                  <a:gd name="T2" fmla="*/ 2909 w 2956"/>
                  <a:gd name="T3" fmla="*/ 1848 h 2957"/>
                  <a:gd name="T4" fmla="*/ 2840 w 2956"/>
                  <a:gd name="T5" fmla="*/ 2054 h 2957"/>
                  <a:gd name="T6" fmla="*/ 2742 w 2956"/>
                  <a:gd name="T7" fmla="*/ 2245 h 2957"/>
                  <a:gd name="T8" fmla="*/ 2619 w 2956"/>
                  <a:gd name="T9" fmla="*/ 2420 h 2957"/>
                  <a:gd name="T10" fmla="*/ 2472 w 2956"/>
                  <a:gd name="T11" fmla="*/ 2573 h 2957"/>
                  <a:gd name="T12" fmla="*/ 2305 w 2956"/>
                  <a:gd name="T13" fmla="*/ 2705 h 2957"/>
                  <a:gd name="T14" fmla="*/ 2118 w 2956"/>
                  <a:gd name="T15" fmla="*/ 2812 h 2957"/>
                  <a:gd name="T16" fmla="*/ 1917 w 2956"/>
                  <a:gd name="T17" fmla="*/ 2890 h 2957"/>
                  <a:gd name="T18" fmla="*/ 1703 w 2956"/>
                  <a:gd name="T19" fmla="*/ 2940 h 2957"/>
                  <a:gd name="T20" fmla="*/ 1479 w 2956"/>
                  <a:gd name="T21" fmla="*/ 2957 h 2957"/>
                  <a:gd name="T22" fmla="*/ 1253 w 2956"/>
                  <a:gd name="T23" fmla="*/ 2940 h 2957"/>
                  <a:gd name="T24" fmla="*/ 1039 w 2956"/>
                  <a:gd name="T25" fmla="*/ 2890 h 2957"/>
                  <a:gd name="T26" fmla="*/ 838 w 2956"/>
                  <a:gd name="T27" fmla="*/ 2812 h 2957"/>
                  <a:gd name="T28" fmla="*/ 652 w 2956"/>
                  <a:gd name="T29" fmla="*/ 2705 h 2957"/>
                  <a:gd name="T30" fmla="*/ 485 w 2956"/>
                  <a:gd name="T31" fmla="*/ 2573 h 2957"/>
                  <a:gd name="T32" fmla="*/ 338 w 2956"/>
                  <a:gd name="T33" fmla="*/ 2420 h 2957"/>
                  <a:gd name="T34" fmla="*/ 214 w 2956"/>
                  <a:gd name="T35" fmla="*/ 2245 h 2957"/>
                  <a:gd name="T36" fmla="*/ 116 w 2956"/>
                  <a:gd name="T37" fmla="*/ 2054 h 2957"/>
                  <a:gd name="T38" fmla="*/ 47 w 2956"/>
                  <a:gd name="T39" fmla="*/ 1848 h 2957"/>
                  <a:gd name="T40" fmla="*/ 9 w 2956"/>
                  <a:gd name="T41" fmla="*/ 1629 h 2957"/>
                  <a:gd name="T42" fmla="*/ 3 w 2956"/>
                  <a:gd name="T43" fmla="*/ 1403 h 2957"/>
                  <a:gd name="T44" fmla="*/ 31 w 2956"/>
                  <a:gd name="T45" fmla="*/ 1181 h 2957"/>
                  <a:gd name="T46" fmla="*/ 91 w 2956"/>
                  <a:gd name="T47" fmla="*/ 970 h 2957"/>
                  <a:gd name="T48" fmla="*/ 179 w 2956"/>
                  <a:gd name="T49" fmla="*/ 774 h 2957"/>
                  <a:gd name="T50" fmla="*/ 294 w 2956"/>
                  <a:gd name="T51" fmla="*/ 594 h 2957"/>
                  <a:gd name="T52" fmla="*/ 434 w 2956"/>
                  <a:gd name="T53" fmla="*/ 433 h 2957"/>
                  <a:gd name="T54" fmla="*/ 594 w 2956"/>
                  <a:gd name="T55" fmla="*/ 294 h 2957"/>
                  <a:gd name="T56" fmla="*/ 774 w 2956"/>
                  <a:gd name="T57" fmla="*/ 179 h 2957"/>
                  <a:gd name="T58" fmla="*/ 970 w 2956"/>
                  <a:gd name="T59" fmla="*/ 90 h 2957"/>
                  <a:gd name="T60" fmla="*/ 1181 w 2956"/>
                  <a:gd name="T61" fmla="*/ 30 h 2957"/>
                  <a:gd name="T62" fmla="*/ 1402 w 2956"/>
                  <a:gd name="T63" fmla="*/ 2 h 2957"/>
                  <a:gd name="T64" fmla="*/ 1630 w 2956"/>
                  <a:gd name="T65" fmla="*/ 7 h 2957"/>
                  <a:gd name="T66" fmla="*/ 1848 w 2956"/>
                  <a:gd name="T67" fmla="*/ 47 h 2957"/>
                  <a:gd name="T68" fmla="*/ 2053 w 2956"/>
                  <a:gd name="T69" fmla="*/ 116 h 2957"/>
                  <a:gd name="T70" fmla="*/ 2244 w 2956"/>
                  <a:gd name="T71" fmla="*/ 214 h 2957"/>
                  <a:gd name="T72" fmla="*/ 2419 w 2956"/>
                  <a:gd name="T73" fmla="*/ 338 h 2957"/>
                  <a:gd name="T74" fmla="*/ 2572 w 2956"/>
                  <a:gd name="T75" fmla="*/ 485 h 2957"/>
                  <a:gd name="T76" fmla="*/ 2704 w 2956"/>
                  <a:gd name="T77" fmla="*/ 652 h 2957"/>
                  <a:gd name="T78" fmla="*/ 2810 w 2956"/>
                  <a:gd name="T79" fmla="*/ 838 h 2957"/>
                  <a:gd name="T80" fmla="*/ 2889 w 2956"/>
                  <a:gd name="T81" fmla="*/ 1039 h 2957"/>
                  <a:gd name="T82" fmla="*/ 2939 w 2956"/>
                  <a:gd name="T83" fmla="*/ 1253 h 2957"/>
                  <a:gd name="T84" fmla="*/ 2956 w 2956"/>
                  <a:gd name="T85" fmla="*/ 1479 h 2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56" h="2957">
                    <a:moveTo>
                      <a:pt x="2956" y="1479"/>
                    </a:moveTo>
                    <a:lnTo>
                      <a:pt x="2954" y="1555"/>
                    </a:lnTo>
                    <a:lnTo>
                      <a:pt x="2949" y="1629"/>
                    </a:lnTo>
                    <a:lnTo>
                      <a:pt x="2939" y="1704"/>
                    </a:lnTo>
                    <a:lnTo>
                      <a:pt x="2926" y="1776"/>
                    </a:lnTo>
                    <a:lnTo>
                      <a:pt x="2909" y="1848"/>
                    </a:lnTo>
                    <a:lnTo>
                      <a:pt x="2889" y="1918"/>
                    </a:lnTo>
                    <a:lnTo>
                      <a:pt x="2867" y="1987"/>
                    </a:lnTo>
                    <a:lnTo>
                      <a:pt x="2840" y="2054"/>
                    </a:lnTo>
                    <a:lnTo>
                      <a:pt x="2810" y="2119"/>
                    </a:lnTo>
                    <a:lnTo>
                      <a:pt x="2777" y="2183"/>
                    </a:lnTo>
                    <a:lnTo>
                      <a:pt x="2742" y="2245"/>
                    </a:lnTo>
                    <a:lnTo>
                      <a:pt x="2704" y="2306"/>
                    </a:lnTo>
                    <a:lnTo>
                      <a:pt x="2662" y="2363"/>
                    </a:lnTo>
                    <a:lnTo>
                      <a:pt x="2619" y="2420"/>
                    </a:lnTo>
                    <a:lnTo>
                      <a:pt x="2572" y="2473"/>
                    </a:lnTo>
                    <a:lnTo>
                      <a:pt x="2523" y="2524"/>
                    </a:lnTo>
                    <a:lnTo>
                      <a:pt x="2472" y="2573"/>
                    </a:lnTo>
                    <a:lnTo>
                      <a:pt x="2419" y="2620"/>
                    </a:lnTo>
                    <a:lnTo>
                      <a:pt x="2362" y="2664"/>
                    </a:lnTo>
                    <a:lnTo>
                      <a:pt x="2305" y="2705"/>
                    </a:lnTo>
                    <a:lnTo>
                      <a:pt x="2244" y="2743"/>
                    </a:lnTo>
                    <a:lnTo>
                      <a:pt x="2182" y="2779"/>
                    </a:lnTo>
                    <a:lnTo>
                      <a:pt x="2118" y="2812"/>
                    </a:lnTo>
                    <a:lnTo>
                      <a:pt x="2053" y="2841"/>
                    </a:lnTo>
                    <a:lnTo>
                      <a:pt x="1986" y="2868"/>
                    </a:lnTo>
                    <a:lnTo>
                      <a:pt x="1917" y="2890"/>
                    </a:lnTo>
                    <a:lnTo>
                      <a:pt x="1848" y="2911"/>
                    </a:lnTo>
                    <a:lnTo>
                      <a:pt x="1776" y="2928"/>
                    </a:lnTo>
                    <a:lnTo>
                      <a:pt x="1703" y="2940"/>
                    </a:lnTo>
                    <a:lnTo>
                      <a:pt x="1630" y="2950"/>
                    </a:lnTo>
                    <a:lnTo>
                      <a:pt x="1554" y="2955"/>
                    </a:lnTo>
                    <a:lnTo>
                      <a:pt x="1479" y="2957"/>
                    </a:lnTo>
                    <a:lnTo>
                      <a:pt x="1402" y="2955"/>
                    </a:lnTo>
                    <a:lnTo>
                      <a:pt x="1328" y="2950"/>
                    </a:lnTo>
                    <a:lnTo>
                      <a:pt x="1253" y="2940"/>
                    </a:lnTo>
                    <a:lnTo>
                      <a:pt x="1181" y="2928"/>
                    </a:lnTo>
                    <a:lnTo>
                      <a:pt x="1109" y="2911"/>
                    </a:lnTo>
                    <a:lnTo>
                      <a:pt x="1039" y="2890"/>
                    </a:lnTo>
                    <a:lnTo>
                      <a:pt x="970" y="2868"/>
                    </a:lnTo>
                    <a:lnTo>
                      <a:pt x="903" y="2841"/>
                    </a:lnTo>
                    <a:lnTo>
                      <a:pt x="838" y="2812"/>
                    </a:lnTo>
                    <a:lnTo>
                      <a:pt x="774" y="2779"/>
                    </a:lnTo>
                    <a:lnTo>
                      <a:pt x="712" y="2743"/>
                    </a:lnTo>
                    <a:lnTo>
                      <a:pt x="652" y="2705"/>
                    </a:lnTo>
                    <a:lnTo>
                      <a:pt x="594" y="2664"/>
                    </a:lnTo>
                    <a:lnTo>
                      <a:pt x="539" y="2620"/>
                    </a:lnTo>
                    <a:lnTo>
                      <a:pt x="485" y="2573"/>
                    </a:lnTo>
                    <a:lnTo>
                      <a:pt x="434" y="2524"/>
                    </a:lnTo>
                    <a:lnTo>
                      <a:pt x="385" y="2473"/>
                    </a:lnTo>
                    <a:lnTo>
                      <a:pt x="338" y="2420"/>
                    </a:lnTo>
                    <a:lnTo>
                      <a:pt x="294" y="2363"/>
                    </a:lnTo>
                    <a:lnTo>
                      <a:pt x="253" y="2306"/>
                    </a:lnTo>
                    <a:lnTo>
                      <a:pt x="214" y="2245"/>
                    </a:lnTo>
                    <a:lnTo>
                      <a:pt x="179" y="2183"/>
                    </a:lnTo>
                    <a:lnTo>
                      <a:pt x="146" y="2119"/>
                    </a:lnTo>
                    <a:lnTo>
                      <a:pt x="116" y="2054"/>
                    </a:lnTo>
                    <a:lnTo>
                      <a:pt x="91" y="1987"/>
                    </a:lnTo>
                    <a:lnTo>
                      <a:pt x="67" y="1918"/>
                    </a:lnTo>
                    <a:lnTo>
                      <a:pt x="47" y="1848"/>
                    </a:lnTo>
                    <a:lnTo>
                      <a:pt x="31" y="1776"/>
                    </a:lnTo>
                    <a:lnTo>
                      <a:pt x="17" y="1704"/>
                    </a:lnTo>
                    <a:lnTo>
                      <a:pt x="9" y="1629"/>
                    </a:lnTo>
                    <a:lnTo>
                      <a:pt x="3" y="1555"/>
                    </a:lnTo>
                    <a:lnTo>
                      <a:pt x="0" y="1479"/>
                    </a:lnTo>
                    <a:lnTo>
                      <a:pt x="3" y="1403"/>
                    </a:lnTo>
                    <a:lnTo>
                      <a:pt x="9" y="1328"/>
                    </a:lnTo>
                    <a:lnTo>
                      <a:pt x="17" y="1253"/>
                    </a:lnTo>
                    <a:lnTo>
                      <a:pt x="31" y="1181"/>
                    </a:lnTo>
                    <a:lnTo>
                      <a:pt x="47" y="1110"/>
                    </a:lnTo>
                    <a:lnTo>
                      <a:pt x="67" y="1039"/>
                    </a:lnTo>
                    <a:lnTo>
                      <a:pt x="91" y="970"/>
                    </a:lnTo>
                    <a:lnTo>
                      <a:pt x="116" y="903"/>
                    </a:lnTo>
                    <a:lnTo>
                      <a:pt x="146" y="838"/>
                    </a:lnTo>
                    <a:lnTo>
                      <a:pt x="179" y="774"/>
                    </a:lnTo>
                    <a:lnTo>
                      <a:pt x="214" y="712"/>
                    </a:lnTo>
                    <a:lnTo>
                      <a:pt x="253" y="652"/>
                    </a:lnTo>
                    <a:lnTo>
                      <a:pt x="294" y="594"/>
                    </a:lnTo>
                    <a:lnTo>
                      <a:pt x="338" y="538"/>
                    </a:lnTo>
                    <a:lnTo>
                      <a:pt x="385" y="485"/>
                    </a:lnTo>
                    <a:lnTo>
                      <a:pt x="434" y="433"/>
                    </a:lnTo>
                    <a:lnTo>
                      <a:pt x="485" y="384"/>
                    </a:lnTo>
                    <a:lnTo>
                      <a:pt x="539" y="338"/>
                    </a:lnTo>
                    <a:lnTo>
                      <a:pt x="594" y="294"/>
                    </a:lnTo>
                    <a:lnTo>
                      <a:pt x="652" y="252"/>
                    </a:lnTo>
                    <a:lnTo>
                      <a:pt x="712" y="214"/>
                    </a:lnTo>
                    <a:lnTo>
                      <a:pt x="774" y="179"/>
                    </a:lnTo>
                    <a:lnTo>
                      <a:pt x="838" y="146"/>
                    </a:lnTo>
                    <a:lnTo>
                      <a:pt x="903" y="116"/>
                    </a:lnTo>
                    <a:lnTo>
                      <a:pt x="970" y="90"/>
                    </a:lnTo>
                    <a:lnTo>
                      <a:pt x="1039" y="67"/>
                    </a:lnTo>
                    <a:lnTo>
                      <a:pt x="1109" y="47"/>
                    </a:lnTo>
                    <a:lnTo>
                      <a:pt x="1181" y="30"/>
                    </a:lnTo>
                    <a:lnTo>
                      <a:pt x="1253" y="17"/>
                    </a:lnTo>
                    <a:lnTo>
                      <a:pt x="1328" y="7"/>
                    </a:lnTo>
                    <a:lnTo>
                      <a:pt x="1402" y="2"/>
                    </a:lnTo>
                    <a:lnTo>
                      <a:pt x="1479" y="0"/>
                    </a:lnTo>
                    <a:lnTo>
                      <a:pt x="1554" y="2"/>
                    </a:lnTo>
                    <a:lnTo>
                      <a:pt x="1630" y="7"/>
                    </a:lnTo>
                    <a:lnTo>
                      <a:pt x="1703" y="17"/>
                    </a:lnTo>
                    <a:lnTo>
                      <a:pt x="1776" y="30"/>
                    </a:lnTo>
                    <a:lnTo>
                      <a:pt x="1848" y="47"/>
                    </a:lnTo>
                    <a:lnTo>
                      <a:pt x="1917" y="67"/>
                    </a:lnTo>
                    <a:lnTo>
                      <a:pt x="1986" y="90"/>
                    </a:lnTo>
                    <a:lnTo>
                      <a:pt x="2053" y="116"/>
                    </a:lnTo>
                    <a:lnTo>
                      <a:pt x="2118" y="146"/>
                    </a:lnTo>
                    <a:lnTo>
                      <a:pt x="2182" y="179"/>
                    </a:lnTo>
                    <a:lnTo>
                      <a:pt x="2244" y="214"/>
                    </a:lnTo>
                    <a:lnTo>
                      <a:pt x="2305" y="252"/>
                    </a:lnTo>
                    <a:lnTo>
                      <a:pt x="2362" y="294"/>
                    </a:lnTo>
                    <a:lnTo>
                      <a:pt x="2419" y="338"/>
                    </a:lnTo>
                    <a:lnTo>
                      <a:pt x="2472" y="384"/>
                    </a:lnTo>
                    <a:lnTo>
                      <a:pt x="2523" y="433"/>
                    </a:lnTo>
                    <a:lnTo>
                      <a:pt x="2572" y="485"/>
                    </a:lnTo>
                    <a:lnTo>
                      <a:pt x="2619" y="538"/>
                    </a:lnTo>
                    <a:lnTo>
                      <a:pt x="2662" y="594"/>
                    </a:lnTo>
                    <a:lnTo>
                      <a:pt x="2704" y="652"/>
                    </a:lnTo>
                    <a:lnTo>
                      <a:pt x="2742" y="712"/>
                    </a:lnTo>
                    <a:lnTo>
                      <a:pt x="2777" y="774"/>
                    </a:lnTo>
                    <a:lnTo>
                      <a:pt x="2810" y="838"/>
                    </a:lnTo>
                    <a:lnTo>
                      <a:pt x="2840" y="903"/>
                    </a:lnTo>
                    <a:lnTo>
                      <a:pt x="2867" y="970"/>
                    </a:lnTo>
                    <a:lnTo>
                      <a:pt x="2889" y="1039"/>
                    </a:lnTo>
                    <a:lnTo>
                      <a:pt x="2909" y="1110"/>
                    </a:lnTo>
                    <a:lnTo>
                      <a:pt x="2926" y="1181"/>
                    </a:lnTo>
                    <a:lnTo>
                      <a:pt x="2939" y="1253"/>
                    </a:lnTo>
                    <a:lnTo>
                      <a:pt x="2949" y="1328"/>
                    </a:lnTo>
                    <a:lnTo>
                      <a:pt x="2954" y="1403"/>
                    </a:lnTo>
                    <a:lnTo>
                      <a:pt x="2956" y="14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Rectangle 58">
                <a:extLst>
                  <a:ext uri="{FF2B5EF4-FFF2-40B4-BE49-F238E27FC236}">
                    <a16:creationId xmlns:a16="http://schemas.microsoft.com/office/drawing/2014/main" id="{3E78C1CB-3152-EE42-BD26-32B7E73F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8390" y="5188066"/>
                <a:ext cx="69906" cy="20023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CC80CEF6-F19B-FB47-9A76-8389893973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8390" y="7190377"/>
                <a:ext cx="297102" cy="297102"/>
              </a:xfrm>
              <a:custGeom>
                <a:avLst/>
                <a:gdLst>
                  <a:gd name="T0" fmla="*/ 143 w 595"/>
                  <a:gd name="T1" fmla="*/ 23 h 595"/>
                  <a:gd name="T2" fmla="*/ 147 w 595"/>
                  <a:gd name="T3" fmla="*/ 69 h 595"/>
                  <a:gd name="T4" fmla="*/ 157 w 595"/>
                  <a:gd name="T5" fmla="*/ 113 h 595"/>
                  <a:gd name="T6" fmla="*/ 170 w 595"/>
                  <a:gd name="T7" fmla="*/ 155 h 595"/>
                  <a:gd name="T8" fmla="*/ 187 w 595"/>
                  <a:gd name="T9" fmla="*/ 197 h 595"/>
                  <a:gd name="T10" fmla="*/ 208 w 595"/>
                  <a:gd name="T11" fmla="*/ 235 h 595"/>
                  <a:gd name="T12" fmla="*/ 232 w 595"/>
                  <a:gd name="T13" fmla="*/ 271 h 595"/>
                  <a:gd name="T14" fmla="*/ 260 w 595"/>
                  <a:gd name="T15" fmla="*/ 304 h 595"/>
                  <a:gd name="T16" fmla="*/ 175 w 595"/>
                  <a:gd name="T17" fmla="*/ 422 h 595"/>
                  <a:gd name="T18" fmla="*/ 137 w 595"/>
                  <a:gd name="T19" fmla="*/ 379 h 595"/>
                  <a:gd name="T20" fmla="*/ 102 w 595"/>
                  <a:gd name="T21" fmla="*/ 333 h 595"/>
                  <a:gd name="T22" fmla="*/ 72 w 595"/>
                  <a:gd name="T23" fmla="*/ 284 h 595"/>
                  <a:gd name="T24" fmla="*/ 47 w 595"/>
                  <a:gd name="T25" fmla="*/ 232 h 595"/>
                  <a:gd name="T26" fmla="*/ 27 w 595"/>
                  <a:gd name="T27" fmla="*/ 177 h 595"/>
                  <a:gd name="T28" fmla="*/ 12 w 595"/>
                  <a:gd name="T29" fmla="*/ 120 h 595"/>
                  <a:gd name="T30" fmla="*/ 4 w 595"/>
                  <a:gd name="T31" fmla="*/ 60 h 595"/>
                  <a:gd name="T32" fmla="*/ 0 w 595"/>
                  <a:gd name="T33" fmla="*/ 0 h 595"/>
                  <a:gd name="T34" fmla="*/ 275 w 595"/>
                  <a:gd name="T35" fmla="*/ 320 h 595"/>
                  <a:gd name="T36" fmla="*/ 307 w 595"/>
                  <a:gd name="T37" fmla="*/ 350 h 595"/>
                  <a:gd name="T38" fmla="*/ 342 w 595"/>
                  <a:gd name="T39" fmla="*/ 376 h 595"/>
                  <a:gd name="T40" fmla="*/ 379 w 595"/>
                  <a:gd name="T41" fmla="*/ 399 h 595"/>
                  <a:gd name="T42" fmla="*/ 420 w 595"/>
                  <a:gd name="T43" fmla="*/ 417 h 595"/>
                  <a:gd name="T44" fmla="*/ 461 w 595"/>
                  <a:gd name="T45" fmla="*/ 433 h 595"/>
                  <a:gd name="T46" fmla="*/ 505 w 595"/>
                  <a:gd name="T47" fmla="*/ 444 h 595"/>
                  <a:gd name="T48" fmla="*/ 550 w 595"/>
                  <a:gd name="T49" fmla="*/ 451 h 595"/>
                  <a:gd name="T50" fmla="*/ 595 w 595"/>
                  <a:gd name="T51" fmla="*/ 453 h 595"/>
                  <a:gd name="T52" fmla="*/ 566 w 595"/>
                  <a:gd name="T53" fmla="*/ 595 h 595"/>
                  <a:gd name="T54" fmla="*/ 505 w 595"/>
                  <a:gd name="T55" fmla="*/ 589 h 595"/>
                  <a:gd name="T56" fmla="*/ 447 w 595"/>
                  <a:gd name="T57" fmla="*/ 577 h 595"/>
                  <a:gd name="T58" fmla="*/ 391 w 595"/>
                  <a:gd name="T59" fmla="*/ 560 h 595"/>
                  <a:gd name="T60" fmla="*/ 338 w 595"/>
                  <a:gd name="T61" fmla="*/ 537 h 595"/>
                  <a:gd name="T62" fmla="*/ 287 w 595"/>
                  <a:gd name="T63" fmla="*/ 509 h 595"/>
                  <a:gd name="T64" fmla="*/ 240 w 595"/>
                  <a:gd name="T65" fmla="*/ 477 h 595"/>
                  <a:gd name="T66" fmla="*/ 195 w 595"/>
                  <a:gd name="T67" fmla="*/ 441 h 595"/>
                  <a:gd name="T68" fmla="*/ 275 w 595"/>
                  <a:gd name="T69" fmla="*/ 320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5" h="595">
                    <a:moveTo>
                      <a:pt x="142" y="0"/>
                    </a:moveTo>
                    <a:lnTo>
                      <a:pt x="143" y="23"/>
                    </a:lnTo>
                    <a:lnTo>
                      <a:pt x="145" y="47"/>
                    </a:lnTo>
                    <a:lnTo>
                      <a:pt x="147" y="69"/>
                    </a:lnTo>
                    <a:lnTo>
                      <a:pt x="152" y="91"/>
                    </a:lnTo>
                    <a:lnTo>
                      <a:pt x="157" y="113"/>
                    </a:lnTo>
                    <a:lnTo>
                      <a:pt x="163" y="135"/>
                    </a:lnTo>
                    <a:lnTo>
                      <a:pt x="170" y="155"/>
                    </a:lnTo>
                    <a:lnTo>
                      <a:pt x="178" y="177"/>
                    </a:lnTo>
                    <a:lnTo>
                      <a:pt x="187" y="197"/>
                    </a:lnTo>
                    <a:lnTo>
                      <a:pt x="197" y="216"/>
                    </a:lnTo>
                    <a:lnTo>
                      <a:pt x="208" y="235"/>
                    </a:lnTo>
                    <a:lnTo>
                      <a:pt x="220" y="253"/>
                    </a:lnTo>
                    <a:lnTo>
                      <a:pt x="232" y="271"/>
                    </a:lnTo>
                    <a:lnTo>
                      <a:pt x="246" y="288"/>
                    </a:lnTo>
                    <a:lnTo>
                      <a:pt x="260" y="304"/>
                    </a:lnTo>
                    <a:lnTo>
                      <a:pt x="275" y="320"/>
                    </a:lnTo>
                    <a:lnTo>
                      <a:pt x="175" y="422"/>
                    </a:lnTo>
                    <a:lnTo>
                      <a:pt x="155" y="400"/>
                    </a:lnTo>
                    <a:lnTo>
                      <a:pt x="137" y="379"/>
                    </a:lnTo>
                    <a:lnTo>
                      <a:pt x="119" y="357"/>
                    </a:lnTo>
                    <a:lnTo>
                      <a:pt x="102" y="333"/>
                    </a:lnTo>
                    <a:lnTo>
                      <a:pt x="87" y="309"/>
                    </a:lnTo>
                    <a:lnTo>
                      <a:pt x="72" y="284"/>
                    </a:lnTo>
                    <a:lnTo>
                      <a:pt x="59" y="259"/>
                    </a:lnTo>
                    <a:lnTo>
                      <a:pt x="47" y="232"/>
                    </a:lnTo>
                    <a:lnTo>
                      <a:pt x="37" y="204"/>
                    </a:lnTo>
                    <a:lnTo>
                      <a:pt x="27" y="177"/>
                    </a:lnTo>
                    <a:lnTo>
                      <a:pt x="19" y="149"/>
                    </a:lnTo>
                    <a:lnTo>
                      <a:pt x="12" y="120"/>
                    </a:lnTo>
                    <a:lnTo>
                      <a:pt x="7" y="90"/>
                    </a:lnTo>
                    <a:lnTo>
                      <a:pt x="4" y="60"/>
                    </a:lnTo>
                    <a:lnTo>
                      <a:pt x="1" y="31"/>
                    </a:lnTo>
                    <a:lnTo>
                      <a:pt x="0" y="0"/>
                    </a:lnTo>
                    <a:lnTo>
                      <a:pt x="142" y="0"/>
                    </a:lnTo>
                    <a:close/>
                    <a:moveTo>
                      <a:pt x="275" y="320"/>
                    </a:moveTo>
                    <a:lnTo>
                      <a:pt x="291" y="335"/>
                    </a:lnTo>
                    <a:lnTo>
                      <a:pt x="307" y="350"/>
                    </a:lnTo>
                    <a:lnTo>
                      <a:pt x="324" y="363"/>
                    </a:lnTo>
                    <a:lnTo>
                      <a:pt x="342" y="376"/>
                    </a:lnTo>
                    <a:lnTo>
                      <a:pt x="360" y="387"/>
                    </a:lnTo>
                    <a:lnTo>
                      <a:pt x="379" y="399"/>
                    </a:lnTo>
                    <a:lnTo>
                      <a:pt x="400" y="409"/>
                    </a:lnTo>
                    <a:lnTo>
                      <a:pt x="420" y="417"/>
                    </a:lnTo>
                    <a:lnTo>
                      <a:pt x="440" y="426"/>
                    </a:lnTo>
                    <a:lnTo>
                      <a:pt x="461" y="433"/>
                    </a:lnTo>
                    <a:lnTo>
                      <a:pt x="483" y="440"/>
                    </a:lnTo>
                    <a:lnTo>
                      <a:pt x="505" y="444"/>
                    </a:lnTo>
                    <a:lnTo>
                      <a:pt x="526" y="448"/>
                    </a:lnTo>
                    <a:lnTo>
                      <a:pt x="550" y="451"/>
                    </a:lnTo>
                    <a:lnTo>
                      <a:pt x="572" y="452"/>
                    </a:lnTo>
                    <a:lnTo>
                      <a:pt x="595" y="453"/>
                    </a:lnTo>
                    <a:lnTo>
                      <a:pt x="595" y="595"/>
                    </a:lnTo>
                    <a:lnTo>
                      <a:pt x="566" y="595"/>
                    </a:lnTo>
                    <a:lnTo>
                      <a:pt x="535" y="593"/>
                    </a:lnTo>
                    <a:lnTo>
                      <a:pt x="505" y="589"/>
                    </a:lnTo>
                    <a:lnTo>
                      <a:pt x="476" y="583"/>
                    </a:lnTo>
                    <a:lnTo>
                      <a:pt x="447" y="577"/>
                    </a:lnTo>
                    <a:lnTo>
                      <a:pt x="419" y="568"/>
                    </a:lnTo>
                    <a:lnTo>
                      <a:pt x="391" y="560"/>
                    </a:lnTo>
                    <a:lnTo>
                      <a:pt x="364" y="549"/>
                    </a:lnTo>
                    <a:lnTo>
                      <a:pt x="338" y="537"/>
                    </a:lnTo>
                    <a:lnTo>
                      <a:pt x="312" y="524"/>
                    </a:lnTo>
                    <a:lnTo>
                      <a:pt x="287" y="509"/>
                    </a:lnTo>
                    <a:lnTo>
                      <a:pt x="263" y="494"/>
                    </a:lnTo>
                    <a:lnTo>
                      <a:pt x="240" y="477"/>
                    </a:lnTo>
                    <a:lnTo>
                      <a:pt x="216" y="460"/>
                    </a:lnTo>
                    <a:lnTo>
                      <a:pt x="195" y="441"/>
                    </a:lnTo>
                    <a:lnTo>
                      <a:pt x="175" y="422"/>
                    </a:lnTo>
                    <a:lnTo>
                      <a:pt x="275" y="3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60">
                <a:extLst>
                  <a:ext uri="{FF2B5EF4-FFF2-40B4-BE49-F238E27FC236}">
                    <a16:creationId xmlns:a16="http://schemas.microsoft.com/office/drawing/2014/main" id="{D537265A-1CA3-4B48-912B-43F1EC544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490" y="7417572"/>
                <a:ext cx="2621481" cy="699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5EDA3FAC-F198-1D4F-9832-BBB685FE78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6971" y="7417572"/>
                <a:ext cx="299598" cy="297102"/>
              </a:xfrm>
              <a:custGeom>
                <a:avLst/>
                <a:gdLst>
                  <a:gd name="T0" fmla="*/ 31 w 596"/>
                  <a:gd name="T1" fmla="*/ 2 h 596"/>
                  <a:gd name="T2" fmla="*/ 90 w 596"/>
                  <a:gd name="T3" fmla="*/ 7 h 596"/>
                  <a:gd name="T4" fmla="*/ 149 w 596"/>
                  <a:gd name="T5" fmla="*/ 20 h 596"/>
                  <a:gd name="T6" fmla="*/ 205 w 596"/>
                  <a:gd name="T7" fmla="*/ 37 h 596"/>
                  <a:gd name="T8" fmla="*/ 259 w 596"/>
                  <a:gd name="T9" fmla="*/ 59 h 596"/>
                  <a:gd name="T10" fmla="*/ 309 w 596"/>
                  <a:gd name="T11" fmla="*/ 87 h 596"/>
                  <a:gd name="T12" fmla="*/ 356 w 596"/>
                  <a:gd name="T13" fmla="*/ 119 h 596"/>
                  <a:gd name="T14" fmla="*/ 400 w 596"/>
                  <a:gd name="T15" fmla="*/ 155 h 596"/>
                  <a:gd name="T16" fmla="*/ 320 w 596"/>
                  <a:gd name="T17" fmla="*/ 275 h 596"/>
                  <a:gd name="T18" fmla="*/ 288 w 596"/>
                  <a:gd name="T19" fmla="*/ 246 h 596"/>
                  <a:gd name="T20" fmla="*/ 253 w 596"/>
                  <a:gd name="T21" fmla="*/ 220 h 596"/>
                  <a:gd name="T22" fmla="*/ 216 w 596"/>
                  <a:gd name="T23" fmla="*/ 198 h 596"/>
                  <a:gd name="T24" fmla="*/ 177 w 596"/>
                  <a:gd name="T25" fmla="*/ 178 h 596"/>
                  <a:gd name="T26" fmla="*/ 135 w 596"/>
                  <a:gd name="T27" fmla="*/ 163 h 596"/>
                  <a:gd name="T28" fmla="*/ 91 w 596"/>
                  <a:gd name="T29" fmla="*/ 152 h 596"/>
                  <a:gd name="T30" fmla="*/ 47 w 596"/>
                  <a:gd name="T31" fmla="*/ 145 h 596"/>
                  <a:gd name="T32" fmla="*/ 0 w 596"/>
                  <a:gd name="T33" fmla="*/ 142 h 596"/>
                  <a:gd name="T34" fmla="*/ 421 w 596"/>
                  <a:gd name="T35" fmla="*/ 175 h 596"/>
                  <a:gd name="T36" fmla="*/ 460 w 596"/>
                  <a:gd name="T37" fmla="*/ 218 h 596"/>
                  <a:gd name="T38" fmla="*/ 494 w 596"/>
                  <a:gd name="T39" fmla="*/ 264 h 596"/>
                  <a:gd name="T40" fmla="*/ 524 w 596"/>
                  <a:gd name="T41" fmla="*/ 313 h 596"/>
                  <a:gd name="T42" fmla="*/ 549 w 596"/>
                  <a:gd name="T43" fmla="*/ 365 h 596"/>
                  <a:gd name="T44" fmla="*/ 569 w 596"/>
                  <a:gd name="T45" fmla="*/ 419 h 596"/>
                  <a:gd name="T46" fmla="*/ 583 w 596"/>
                  <a:gd name="T47" fmla="*/ 477 h 596"/>
                  <a:gd name="T48" fmla="*/ 593 w 596"/>
                  <a:gd name="T49" fmla="*/ 535 h 596"/>
                  <a:gd name="T50" fmla="*/ 596 w 596"/>
                  <a:gd name="T51" fmla="*/ 596 h 596"/>
                  <a:gd name="T52" fmla="*/ 453 w 596"/>
                  <a:gd name="T53" fmla="*/ 573 h 596"/>
                  <a:gd name="T54" fmla="*/ 448 w 596"/>
                  <a:gd name="T55" fmla="*/ 528 h 596"/>
                  <a:gd name="T56" fmla="*/ 439 w 596"/>
                  <a:gd name="T57" fmla="*/ 483 h 596"/>
                  <a:gd name="T58" fmla="*/ 426 w 596"/>
                  <a:gd name="T59" fmla="*/ 440 h 596"/>
                  <a:gd name="T60" fmla="*/ 409 w 596"/>
                  <a:gd name="T61" fmla="*/ 400 h 596"/>
                  <a:gd name="T62" fmla="*/ 388 w 596"/>
                  <a:gd name="T63" fmla="*/ 362 h 596"/>
                  <a:gd name="T64" fmla="*/ 364 w 596"/>
                  <a:gd name="T65" fmla="*/ 325 h 596"/>
                  <a:gd name="T66" fmla="*/ 336 w 596"/>
                  <a:gd name="T67" fmla="*/ 291 h 596"/>
                  <a:gd name="T68" fmla="*/ 421 w 596"/>
                  <a:gd name="T69" fmla="*/ 175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6" h="596">
                    <a:moveTo>
                      <a:pt x="0" y="0"/>
                    </a:moveTo>
                    <a:lnTo>
                      <a:pt x="31" y="2"/>
                    </a:lnTo>
                    <a:lnTo>
                      <a:pt x="61" y="4"/>
                    </a:lnTo>
                    <a:lnTo>
                      <a:pt x="90" y="7"/>
                    </a:lnTo>
                    <a:lnTo>
                      <a:pt x="120" y="12"/>
                    </a:lnTo>
                    <a:lnTo>
                      <a:pt x="149" y="20"/>
                    </a:lnTo>
                    <a:lnTo>
                      <a:pt x="178" y="27"/>
                    </a:lnTo>
                    <a:lnTo>
                      <a:pt x="205" y="37"/>
                    </a:lnTo>
                    <a:lnTo>
                      <a:pt x="232" y="47"/>
                    </a:lnTo>
                    <a:lnTo>
                      <a:pt x="259" y="59"/>
                    </a:lnTo>
                    <a:lnTo>
                      <a:pt x="284" y="72"/>
                    </a:lnTo>
                    <a:lnTo>
                      <a:pt x="309" y="87"/>
                    </a:lnTo>
                    <a:lnTo>
                      <a:pt x="333" y="102"/>
                    </a:lnTo>
                    <a:lnTo>
                      <a:pt x="356" y="119"/>
                    </a:lnTo>
                    <a:lnTo>
                      <a:pt x="379" y="137"/>
                    </a:lnTo>
                    <a:lnTo>
                      <a:pt x="400" y="155"/>
                    </a:lnTo>
                    <a:lnTo>
                      <a:pt x="421" y="175"/>
                    </a:lnTo>
                    <a:lnTo>
                      <a:pt x="320" y="275"/>
                    </a:lnTo>
                    <a:lnTo>
                      <a:pt x="305" y="260"/>
                    </a:lnTo>
                    <a:lnTo>
                      <a:pt x="288" y="246"/>
                    </a:lnTo>
                    <a:lnTo>
                      <a:pt x="271" y="233"/>
                    </a:lnTo>
                    <a:lnTo>
                      <a:pt x="253" y="220"/>
                    </a:lnTo>
                    <a:lnTo>
                      <a:pt x="235" y="208"/>
                    </a:lnTo>
                    <a:lnTo>
                      <a:pt x="216" y="198"/>
                    </a:lnTo>
                    <a:lnTo>
                      <a:pt x="197" y="187"/>
                    </a:lnTo>
                    <a:lnTo>
                      <a:pt x="177" y="178"/>
                    </a:lnTo>
                    <a:lnTo>
                      <a:pt x="156" y="170"/>
                    </a:lnTo>
                    <a:lnTo>
                      <a:pt x="135" y="163"/>
                    </a:lnTo>
                    <a:lnTo>
                      <a:pt x="114" y="157"/>
                    </a:lnTo>
                    <a:lnTo>
                      <a:pt x="91" y="152"/>
                    </a:lnTo>
                    <a:lnTo>
                      <a:pt x="69" y="147"/>
                    </a:lnTo>
                    <a:lnTo>
                      <a:pt x="47" y="145"/>
                    </a:lnTo>
                    <a:lnTo>
                      <a:pt x="23" y="143"/>
                    </a:lnTo>
                    <a:lnTo>
                      <a:pt x="0" y="142"/>
                    </a:lnTo>
                    <a:lnTo>
                      <a:pt x="0" y="0"/>
                    </a:lnTo>
                    <a:close/>
                    <a:moveTo>
                      <a:pt x="421" y="175"/>
                    </a:moveTo>
                    <a:lnTo>
                      <a:pt x="441" y="195"/>
                    </a:lnTo>
                    <a:lnTo>
                      <a:pt x="460" y="218"/>
                    </a:lnTo>
                    <a:lnTo>
                      <a:pt x="478" y="240"/>
                    </a:lnTo>
                    <a:lnTo>
                      <a:pt x="494" y="264"/>
                    </a:lnTo>
                    <a:lnTo>
                      <a:pt x="510" y="287"/>
                    </a:lnTo>
                    <a:lnTo>
                      <a:pt x="524" y="313"/>
                    </a:lnTo>
                    <a:lnTo>
                      <a:pt x="537" y="338"/>
                    </a:lnTo>
                    <a:lnTo>
                      <a:pt x="549" y="365"/>
                    </a:lnTo>
                    <a:lnTo>
                      <a:pt x="560" y="391"/>
                    </a:lnTo>
                    <a:lnTo>
                      <a:pt x="569" y="419"/>
                    </a:lnTo>
                    <a:lnTo>
                      <a:pt x="577" y="448"/>
                    </a:lnTo>
                    <a:lnTo>
                      <a:pt x="583" y="477"/>
                    </a:lnTo>
                    <a:lnTo>
                      <a:pt x="589" y="505"/>
                    </a:lnTo>
                    <a:lnTo>
                      <a:pt x="593" y="535"/>
                    </a:lnTo>
                    <a:lnTo>
                      <a:pt x="595" y="566"/>
                    </a:lnTo>
                    <a:lnTo>
                      <a:pt x="596" y="596"/>
                    </a:lnTo>
                    <a:lnTo>
                      <a:pt x="453" y="596"/>
                    </a:lnTo>
                    <a:lnTo>
                      <a:pt x="453" y="573"/>
                    </a:lnTo>
                    <a:lnTo>
                      <a:pt x="451" y="550"/>
                    </a:lnTo>
                    <a:lnTo>
                      <a:pt x="448" y="528"/>
                    </a:lnTo>
                    <a:lnTo>
                      <a:pt x="445" y="505"/>
                    </a:lnTo>
                    <a:lnTo>
                      <a:pt x="439" y="483"/>
                    </a:lnTo>
                    <a:lnTo>
                      <a:pt x="433" y="462"/>
                    </a:lnTo>
                    <a:lnTo>
                      <a:pt x="426" y="440"/>
                    </a:lnTo>
                    <a:lnTo>
                      <a:pt x="418" y="420"/>
                    </a:lnTo>
                    <a:lnTo>
                      <a:pt x="409" y="400"/>
                    </a:lnTo>
                    <a:lnTo>
                      <a:pt x="399" y="380"/>
                    </a:lnTo>
                    <a:lnTo>
                      <a:pt x="388" y="362"/>
                    </a:lnTo>
                    <a:lnTo>
                      <a:pt x="376" y="342"/>
                    </a:lnTo>
                    <a:lnTo>
                      <a:pt x="364" y="325"/>
                    </a:lnTo>
                    <a:lnTo>
                      <a:pt x="350" y="307"/>
                    </a:lnTo>
                    <a:lnTo>
                      <a:pt x="336" y="291"/>
                    </a:lnTo>
                    <a:lnTo>
                      <a:pt x="320" y="275"/>
                    </a:lnTo>
                    <a:lnTo>
                      <a:pt x="421" y="1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62">
                <a:extLst>
                  <a:ext uri="{FF2B5EF4-FFF2-40B4-BE49-F238E27FC236}">
                    <a16:creationId xmlns:a16="http://schemas.microsoft.com/office/drawing/2014/main" id="{A500FD16-C7F5-0540-B5E3-A4D6F3954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4166" y="7714673"/>
                <a:ext cx="72404" cy="32581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9">
                <a:extLst>
                  <a:ext uri="{FF2B5EF4-FFF2-40B4-BE49-F238E27FC236}">
                    <a16:creationId xmlns:a16="http://schemas.microsoft.com/office/drawing/2014/main" id="{A2E685B0-B647-ED41-AE8A-870B89CD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543" y="5687395"/>
                <a:ext cx="434417" cy="476861"/>
              </a:xfrm>
              <a:custGeom>
                <a:avLst/>
                <a:gdLst>
                  <a:gd name="T0" fmla="*/ 694 w 872"/>
                  <a:gd name="T1" fmla="*/ 878 h 954"/>
                  <a:gd name="T2" fmla="*/ 751 w 872"/>
                  <a:gd name="T3" fmla="*/ 816 h 954"/>
                  <a:gd name="T4" fmla="*/ 787 w 872"/>
                  <a:gd name="T5" fmla="*/ 768 h 954"/>
                  <a:gd name="T6" fmla="*/ 811 w 872"/>
                  <a:gd name="T7" fmla="*/ 732 h 954"/>
                  <a:gd name="T8" fmla="*/ 832 w 872"/>
                  <a:gd name="T9" fmla="*/ 692 h 954"/>
                  <a:gd name="T10" fmla="*/ 850 w 872"/>
                  <a:gd name="T11" fmla="*/ 650 h 954"/>
                  <a:gd name="T12" fmla="*/ 863 w 872"/>
                  <a:gd name="T13" fmla="*/ 605 h 954"/>
                  <a:gd name="T14" fmla="*/ 870 w 872"/>
                  <a:gd name="T15" fmla="*/ 558 h 954"/>
                  <a:gd name="T16" fmla="*/ 870 w 872"/>
                  <a:gd name="T17" fmla="*/ 510 h 954"/>
                  <a:gd name="T18" fmla="*/ 862 w 872"/>
                  <a:gd name="T19" fmla="*/ 460 h 954"/>
                  <a:gd name="T20" fmla="*/ 843 w 872"/>
                  <a:gd name="T21" fmla="*/ 410 h 954"/>
                  <a:gd name="T22" fmla="*/ 813 w 872"/>
                  <a:gd name="T23" fmla="*/ 361 h 954"/>
                  <a:gd name="T24" fmla="*/ 772 w 872"/>
                  <a:gd name="T25" fmla="*/ 312 h 954"/>
                  <a:gd name="T26" fmla="*/ 721 w 872"/>
                  <a:gd name="T27" fmla="*/ 266 h 954"/>
                  <a:gd name="T28" fmla="*/ 666 w 872"/>
                  <a:gd name="T29" fmla="*/ 226 h 954"/>
                  <a:gd name="T30" fmla="*/ 605 w 872"/>
                  <a:gd name="T31" fmla="*/ 189 h 954"/>
                  <a:gd name="T32" fmla="*/ 542 w 872"/>
                  <a:gd name="T33" fmla="*/ 157 h 954"/>
                  <a:gd name="T34" fmla="*/ 476 w 872"/>
                  <a:gd name="T35" fmla="*/ 127 h 954"/>
                  <a:gd name="T36" fmla="*/ 410 w 872"/>
                  <a:gd name="T37" fmla="*/ 101 h 954"/>
                  <a:gd name="T38" fmla="*/ 344 w 872"/>
                  <a:gd name="T39" fmla="*/ 79 h 954"/>
                  <a:gd name="T40" fmla="*/ 250 w 872"/>
                  <a:gd name="T41" fmla="*/ 51 h 954"/>
                  <a:gd name="T42" fmla="*/ 138 w 872"/>
                  <a:gd name="T43" fmla="*/ 26 h 954"/>
                  <a:gd name="T44" fmla="*/ 54 w 872"/>
                  <a:gd name="T45" fmla="*/ 9 h 954"/>
                  <a:gd name="T46" fmla="*/ 6 w 872"/>
                  <a:gd name="T47" fmla="*/ 1 h 954"/>
                  <a:gd name="T48" fmla="*/ 1 w 872"/>
                  <a:gd name="T49" fmla="*/ 8 h 954"/>
                  <a:gd name="T50" fmla="*/ 3 w 872"/>
                  <a:gd name="T51" fmla="*/ 54 h 954"/>
                  <a:gd name="T52" fmla="*/ 9 w 872"/>
                  <a:gd name="T53" fmla="*/ 140 h 954"/>
                  <a:gd name="T54" fmla="*/ 19 w 872"/>
                  <a:gd name="T55" fmla="*/ 249 h 954"/>
                  <a:gd name="T56" fmla="*/ 34 w 872"/>
                  <a:gd name="T57" fmla="*/ 373 h 954"/>
                  <a:gd name="T58" fmla="*/ 54 w 872"/>
                  <a:gd name="T59" fmla="*/ 498 h 954"/>
                  <a:gd name="T60" fmla="*/ 72 w 872"/>
                  <a:gd name="T61" fmla="*/ 588 h 954"/>
                  <a:gd name="T62" fmla="*/ 86 w 872"/>
                  <a:gd name="T63" fmla="*/ 642 h 954"/>
                  <a:gd name="T64" fmla="*/ 102 w 872"/>
                  <a:gd name="T65" fmla="*/ 691 h 954"/>
                  <a:gd name="T66" fmla="*/ 120 w 872"/>
                  <a:gd name="T67" fmla="*/ 732 h 954"/>
                  <a:gd name="T68" fmla="*/ 149 w 872"/>
                  <a:gd name="T69" fmla="*/ 782 h 954"/>
                  <a:gd name="T70" fmla="*/ 190 w 872"/>
                  <a:gd name="T71" fmla="*/ 835 h 954"/>
                  <a:gd name="T72" fmla="*/ 235 w 872"/>
                  <a:gd name="T73" fmla="*/ 878 h 954"/>
                  <a:gd name="T74" fmla="*/ 280 w 872"/>
                  <a:gd name="T75" fmla="*/ 910 h 954"/>
                  <a:gd name="T76" fmla="*/ 326 w 872"/>
                  <a:gd name="T77" fmla="*/ 932 h 954"/>
                  <a:gd name="T78" fmla="*/ 372 w 872"/>
                  <a:gd name="T79" fmla="*/ 946 h 954"/>
                  <a:gd name="T80" fmla="*/ 417 w 872"/>
                  <a:gd name="T81" fmla="*/ 953 h 954"/>
                  <a:gd name="T82" fmla="*/ 461 w 872"/>
                  <a:gd name="T83" fmla="*/ 954 h 954"/>
                  <a:gd name="T84" fmla="*/ 503 w 872"/>
                  <a:gd name="T85" fmla="*/ 951 h 954"/>
                  <a:gd name="T86" fmla="*/ 542 w 872"/>
                  <a:gd name="T87" fmla="*/ 945 h 954"/>
                  <a:gd name="T88" fmla="*/ 578 w 872"/>
                  <a:gd name="T89" fmla="*/ 935 h 954"/>
                  <a:gd name="T90" fmla="*/ 609 w 872"/>
                  <a:gd name="T91" fmla="*/ 924 h 954"/>
                  <a:gd name="T92" fmla="*/ 664 w 872"/>
                  <a:gd name="T93" fmla="*/ 899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72" h="954">
                    <a:moveTo>
                      <a:pt x="680" y="890"/>
                    </a:moveTo>
                    <a:lnTo>
                      <a:pt x="694" y="878"/>
                    </a:lnTo>
                    <a:lnTo>
                      <a:pt x="729" y="841"/>
                    </a:lnTo>
                    <a:lnTo>
                      <a:pt x="751" y="816"/>
                    </a:lnTo>
                    <a:lnTo>
                      <a:pt x="776" y="785"/>
                    </a:lnTo>
                    <a:lnTo>
                      <a:pt x="787" y="768"/>
                    </a:lnTo>
                    <a:lnTo>
                      <a:pt x="799" y="751"/>
                    </a:lnTo>
                    <a:lnTo>
                      <a:pt x="811" y="732"/>
                    </a:lnTo>
                    <a:lnTo>
                      <a:pt x="822" y="713"/>
                    </a:lnTo>
                    <a:lnTo>
                      <a:pt x="832" y="692"/>
                    </a:lnTo>
                    <a:lnTo>
                      <a:pt x="842" y="671"/>
                    </a:lnTo>
                    <a:lnTo>
                      <a:pt x="850" y="650"/>
                    </a:lnTo>
                    <a:lnTo>
                      <a:pt x="858" y="627"/>
                    </a:lnTo>
                    <a:lnTo>
                      <a:pt x="863" y="605"/>
                    </a:lnTo>
                    <a:lnTo>
                      <a:pt x="868" y="582"/>
                    </a:lnTo>
                    <a:lnTo>
                      <a:pt x="870" y="558"/>
                    </a:lnTo>
                    <a:lnTo>
                      <a:pt x="872" y="534"/>
                    </a:lnTo>
                    <a:lnTo>
                      <a:pt x="870" y="510"/>
                    </a:lnTo>
                    <a:lnTo>
                      <a:pt x="867" y="485"/>
                    </a:lnTo>
                    <a:lnTo>
                      <a:pt x="862" y="460"/>
                    </a:lnTo>
                    <a:lnTo>
                      <a:pt x="855" y="436"/>
                    </a:lnTo>
                    <a:lnTo>
                      <a:pt x="843" y="410"/>
                    </a:lnTo>
                    <a:lnTo>
                      <a:pt x="830" y="386"/>
                    </a:lnTo>
                    <a:lnTo>
                      <a:pt x="813" y="361"/>
                    </a:lnTo>
                    <a:lnTo>
                      <a:pt x="794" y="336"/>
                    </a:lnTo>
                    <a:lnTo>
                      <a:pt x="772" y="312"/>
                    </a:lnTo>
                    <a:lnTo>
                      <a:pt x="747" y="289"/>
                    </a:lnTo>
                    <a:lnTo>
                      <a:pt x="721" y="266"/>
                    </a:lnTo>
                    <a:lnTo>
                      <a:pt x="694" y="246"/>
                    </a:lnTo>
                    <a:lnTo>
                      <a:pt x="666" y="226"/>
                    </a:lnTo>
                    <a:lnTo>
                      <a:pt x="636" y="207"/>
                    </a:lnTo>
                    <a:lnTo>
                      <a:pt x="605" y="189"/>
                    </a:lnTo>
                    <a:lnTo>
                      <a:pt x="574" y="173"/>
                    </a:lnTo>
                    <a:lnTo>
                      <a:pt x="542" y="157"/>
                    </a:lnTo>
                    <a:lnTo>
                      <a:pt x="509" y="141"/>
                    </a:lnTo>
                    <a:lnTo>
                      <a:pt x="476" y="127"/>
                    </a:lnTo>
                    <a:lnTo>
                      <a:pt x="443" y="114"/>
                    </a:lnTo>
                    <a:lnTo>
                      <a:pt x="410" y="101"/>
                    </a:lnTo>
                    <a:lnTo>
                      <a:pt x="377" y="90"/>
                    </a:lnTo>
                    <a:lnTo>
                      <a:pt x="344" y="79"/>
                    </a:lnTo>
                    <a:lnTo>
                      <a:pt x="312" y="69"/>
                    </a:lnTo>
                    <a:lnTo>
                      <a:pt x="250" y="51"/>
                    </a:lnTo>
                    <a:lnTo>
                      <a:pt x="191" y="37"/>
                    </a:lnTo>
                    <a:lnTo>
                      <a:pt x="138" y="26"/>
                    </a:lnTo>
                    <a:lnTo>
                      <a:pt x="92" y="16"/>
                    </a:lnTo>
                    <a:lnTo>
                      <a:pt x="54" y="9"/>
                    </a:lnTo>
                    <a:lnTo>
                      <a:pt x="25" y="4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2" y="26"/>
                    </a:lnTo>
                    <a:lnTo>
                      <a:pt x="3" y="54"/>
                    </a:lnTo>
                    <a:lnTo>
                      <a:pt x="6" y="93"/>
                    </a:lnTo>
                    <a:lnTo>
                      <a:pt x="9" y="140"/>
                    </a:lnTo>
                    <a:lnTo>
                      <a:pt x="14" y="192"/>
                    </a:lnTo>
                    <a:lnTo>
                      <a:pt x="19" y="249"/>
                    </a:lnTo>
                    <a:lnTo>
                      <a:pt x="26" y="310"/>
                    </a:lnTo>
                    <a:lnTo>
                      <a:pt x="34" y="373"/>
                    </a:lnTo>
                    <a:lnTo>
                      <a:pt x="44" y="436"/>
                    </a:lnTo>
                    <a:lnTo>
                      <a:pt x="54" y="498"/>
                    </a:lnTo>
                    <a:lnTo>
                      <a:pt x="66" y="559"/>
                    </a:lnTo>
                    <a:lnTo>
                      <a:pt x="72" y="588"/>
                    </a:lnTo>
                    <a:lnTo>
                      <a:pt x="79" y="616"/>
                    </a:lnTo>
                    <a:lnTo>
                      <a:pt x="86" y="642"/>
                    </a:lnTo>
                    <a:lnTo>
                      <a:pt x="94" y="668"/>
                    </a:lnTo>
                    <a:lnTo>
                      <a:pt x="102" y="691"/>
                    </a:lnTo>
                    <a:lnTo>
                      <a:pt x="111" y="713"/>
                    </a:lnTo>
                    <a:lnTo>
                      <a:pt x="120" y="732"/>
                    </a:lnTo>
                    <a:lnTo>
                      <a:pt x="129" y="750"/>
                    </a:lnTo>
                    <a:lnTo>
                      <a:pt x="149" y="782"/>
                    </a:lnTo>
                    <a:lnTo>
                      <a:pt x="169" y="809"/>
                    </a:lnTo>
                    <a:lnTo>
                      <a:pt x="190" y="835"/>
                    </a:lnTo>
                    <a:lnTo>
                      <a:pt x="213" y="857"/>
                    </a:lnTo>
                    <a:lnTo>
                      <a:pt x="235" y="878"/>
                    </a:lnTo>
                    <a:lnTo>
                      <a:pt x="257" y="895"/>
                    </a:lnTo>
                    <a:lnTo>
                      <a:pt x="280" y="910"/>
                    </a:lnTo>
                    <a:lnTo>
                      <a:pt x="303" y="921"/>
                    </a:lnTo>
                    <a:lnTo>
                      <a:pt x="326" y="932"/>
                    </a:lnTo>
                    <a:lnTo>
                      <a:pt x="349" y="940"/>
                    </a:lnTo>
                    <a:lnTo>
                      <a:pt x="372" y="946"/>
                    </a:lnTo>
                    <a:lnTo>
                      <a:pt x="395" y="950"/>
                    </a:lnTo>
                    <a:lnTo>
                      <a:pt x="417" y="953"/>
                    </a:lnTo>
                    <a:lnTo>
                      <a:pt x="439" y="954"/>
                    </a:lnTo>
                    <a:lnTo>
                      <a:pt x="461" y="954"/>
                    </a:lnTo>
                    <a:lnTo>
                      <a:pt x="482" y="953"/>
                    </a:lnTo>
                    <a:lnTo>
                      <a:pt x="503" y="951"/>
                    </a:lnTo>
                    <a:lnTo>
                      <a:pt x="522" y="948"/>
                    </a:lnTo>
                    <a:lnTo>
                      <a:pt x="542" y="945"/>
                    </a:lnTo>
                    <a:lnTo>
                      <a:pt x="561" y="939"/>
                    </a:lnTo>
                    <a:lnTo>
                      <a:pt x="578" y="935"/>
                    </a:lnTo>
                    <a:lnTo>
                      <a:pt x="594" y="930"/>
                    </a:lnTo>
                    <a:lnTo>
                      <a:pt x="609" y="924"/>
                    </a:lnTo>
                    <a:lnTo>
                      <a:pt x="623" y="919"/>
                    </a:lnTo>
                    <a:lnTo>
                      <a:pt x="664" y="899"/>
                    </a:lnTo>
                    <a:lnTo>
                      <a:pt x="680" y="8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94">
                <a:extLst>
                  <a:ext uri="{FF2B5EF4-FFF2-40B4-BE49-F238E27FC236}">
                    <a16:creationId xmlns:a16="http://schemas.microsoft.com/office/drawing/2014/main" id="{FF5F62FF-6B43-094A-A72C-90ABAA117CA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79464" y="5600456"/>
                <a:ext cx="279623" cy="316632"/>
              </a:xfrm>
              <a:custGeom>
                <a:avLst/>
                <a:gdLst>
                  <a:gd name="T0" fmla="*/ 526 w 676"/>
                  <a:gd name="T1" fmla="*/ 712 h 767"/>
                  <a:gd name="T2" fmla="*/ 574 w 676"/>
                  <a:gd name="T3" fmla="*/ 664 h 767"/>
                  <a:gd name="T4" fmla="*/ 602 w 676"/>
                  <a:gd name="T5" fmla="*/ 627 h 767"/>
                  <a:gd name="T6" fmla="*/ 623 w 676"/>
                  <a:gd name="T7" fmla="*/ 599 h 767"/>
                  <a:gd name="T8" fmla="*/ 640 w 676"/>
                  <a:gd name="T9" fmla="*/ 568 h 767"/>
                  <a:gd name="T10" fmla="*/ 656 w 676"/>
                  <a:gd name="T11" fmla="*/ 535 h 767"/>
                  <a:gd name="T12" fmla="*/ 667 w 676"/>
                  <a:gd name="T13" fmla="*/ 500 h 767"/>
                  <a:gd name="T14" fmla="*/ 674 w 676"/>
                  <a:gd name="T15" fmla="*/ 463 h 767"/>
                  <a:gd name="T16" fmla="*/ 675 w 676"/>
                  <a:gd name="T17" fmla="*/ 425 h 767"/>
                  <a:gd name="T18" fmla="*/ 669 w 676"/>
                  <a:gd name="T19" fmla="*/ 386 h 767"/>
                  <a:gd name="T20" fmla="*/ 657 w 676"/>
                  <a:gd name="T21" fmla="*/ 346 h 767"/>
                  <a:gd name="T22" fmla="*/ 633 w 676"/>
                  <a:gd name="T23" fmla="*/ 305 h 767"/>
                  <a:gd name="T24" fmla="*/ 601 w 676"/>
                  <a:gd name="T25" fmla="*/ 266 h 767"/>
                  <a:gd name="T26" fmla="*/ 564 w 676"/>
                  <a:gd name="T27" fmla="*/ 229 h 767"/>
                  <a:gd name="T28" fmla="*/ 520 w 676"/>
                  <a:gd name="T29" fmla="*/ 196 h 767"/>
                  <a:gd name="T30" fmla="*/ 474 w 676"/>
                  <a:gd name="T31" fmla="*/ 165 h 767"/>
                  <a:gd name="T32" fmla="*/ 425 w 676"/>
                  <a:gd name="T33" fmla="*/ 137 h 767"/>
                  <a:gd name="T34" fmla="*/ 372 w 676"/>
                  <a:gd name="T35" fmla="*/ 113 h 767"/>
                  <a:gd name="T36" fmla="*/ 296 w 676"/>
                  <a:gd name="T37" fmla="*/ 81 h 767"/>
                  <a:gd name="T38" fmla="*/ 196 w 676"/>
                  <a:gd name="T39" fmla="*/ 47 h 767"/>
                  <a:gd name="T40" fmla="*/ 109 w 676"/>
                  <a:gd name="T41" fmla="*/ 23 h 767"/>
                  <a:gd name="T42" fmla="*/ 19 w 676"/>
                  <a:gd name="T43" fmla="*/ 3 h 767"/>
                  <a:gd name="T44" fmla="*/ 1 w 676"/>
                  <a:gd name="T45" fmla="*/ 20 h 767"/>
                  <a:gd name="T46" fmla="*/ 6 w 676"/>
                  <a:gd name="T47" fmla="*/ 151 h 767"/>
                  <a:gd name="T48" fmla="*/ 17 w 676"/>
                  <a:gd name="T49" fmla="*/ 295 h 767"/>
                  <a:gd name="T50" fmla="*/ 30 w 676"/>
                  <a:gd name="T51" fmla="*/ 395 h 767"/>
                  <a:gd name="T52" fmla="*/ 41 w 676"/>
                  <a:gd name="T53" fmla="*/ 466 h 767"/>
                  <a:gd name="T54" fmla="*/ 51 w 676"/>
                  <a:gd name="T55" fmla="*/ 510 h 767"/>
                  <a:gd name="T56" fmla="*/ 63 w 676"/>
                  <a:gd name="T57" fmla="*/ 548 h 767"/>
                  <a:gd name="T58" fmla="*/ 76 w 676"/>
                  <a:gd name="T59" fmla="*/ 581 h 767"/>
                  <a:gd name="T60" fmla="*/ 98 w 676"/>
                  <a:gd name="T61" fmla="*/ 622 h 767"/>
                  <a:gd name="T62" fmla="*/ 129 w 676"/>
                  <a:gd name="T63" fmla="*/ 665 h 767"/>
                  <a:gd name="T64" fmla="*/ 163 w 676"/>
                  <a:gd name="T65" fmla="*/ 699 h 767"/>
                  <a:gd name="T66" fmla="*/ 198 w 676"/>
                  <a:gd name="T67" fmla="*/ 726 h 767"/>
                  <a:gd name="T68" fmla="*/ 233 w 676"/>
                  <a:gd name="T69" fmla="*/ 745 h 767"/>
                  <a:gd name="T70" fmla="*/ 269 w 676"/>
                  <a:gd name="T71" fmla="*/ 757 h 767"/>
                  <a:gd name="T72" fmla="*/ 305 w 676"/>
                  <a:gd name="T73" fmla="*/ 764 h 767"/>
                  <a:gd name="T74" fmla="*/ 339 w 676"/>
                  <a:gd name="T75" fmla="*/ 767 h 767"/>
                  <a:gd name="T76" fmla="*/ 372 w 676"/>
                  <a:gd name="T77" fmla="*/ 764 h 767"/>
                  <a:gd name="T78" fmla="*/ 404 w 676"/>
                  <a:gd name="T79" fmla="*/ 760 h 767"/>
                  <a:gd name="T80" fmla="*/ 445 w 676"/>
                  <a:gd name="T81" fmla="*/ 751 h 767"/>
                  <a:gd name="T82" fmla="*/ 502 w 676"/>
                  <a:gd name="T83" fmla="*/ 72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76" h="767">
                    <a:moveTo>
                      <a:pt x="514" y="722"/>
                    </a:moveTo>
                    <a:lnTo>
                      <a:pt x="526" y="712"/>
                    </a:lnTo>
                    <a:lnTo>
                      <a:pt x="554" y="683"/>
                    </a:lnTo>
                    <a:lnTo>
                      <a:pt x="574" y="664"/>
                    </a:lnTo>
                    <a:lnTo>
                      <a:pt x="593" y="640"/>
                    </a:lnTo>
                    <a:lnTo>
                      <a:pt x="602" y="627"/>
                    </a:lnTo>
                    <a:lnTo>
                      <a:pt x="613" y="613"/>
                    </a:lnTo>
                    <a:lnTo>
                      <a:pt x="623" y="599"/>
                    </a:lnTo>
                    <a:lnTo>
                      <a:pt x="631" y="584"/>
                    </a:lnTo>
                    <a:lnTo>
                      <a:pt x="640" y="568"/>
                    </a:lnTo>
                    <a:lnTo>
                      <a:pt x="648" y="552"/>
                    </a:lnTo>
                    <a:lnTo>
                      <a:pt x="656" y="535"/>
                    </a:lnTo>
                    <a:lnTo>
                      <a:pt x="662" y="518"/>
                    </a:lnTo>
                    <a:lnTo>
                      <a:pt x="667" y="500"/>
                    </a:lnTo>
                    <a:lnTo>
                      <a:pt x="672" y="482"/>
                    </a:lnTo>
                    <a:lnTo>
                      <a:pt x="674" y="463"/>
                    </a:lnTo>
                    <a:lnTo>
                      <a:pt x="676" y="445"/>
                    </a:lnTo>
                    <a:lnTo>
                      <a:pt x="675" y="425"/>
                    </a:lnTo>
                    <a:lnTo>
                      <a:pt x="674" y="406"/>
                    </a:lnTo>
                    <a:lnTo>
                      <a:pt x="669" y="386"/>
                    </a:lnTo>
                    <a:lnTo>
                      <a:pt x="664" y="366"/>
                    </a:lnTo>
                    <a:lnTo>
                      <a:pt x="657" y="346"/>
                    </a:lnTo>
                    <a:lnTo>
                      <a:pt x="646" y="326"/>
                    </a:lnTo>
                    <a:lnTo>
                      <a:pt x="633" y="305"/>
                    </a:lnTo>
                    <a:lnTo>
                      <a:pt x="618" y="285"/>
                    </a:lnTo>
                    <a:lnTo>
                      <a:pt x="601" y="266"/>
                    </a:lnTo>
                    <a:lnTo>
                      <a:pt x="583" y="247"/>
                    </a:lnTo>
                    <a:lnTo>
                      <a:pt x="564" y="229"/>
                    </a:lnTo>
                    <a:lnTo>
                      <a:pt x="543" y="212"/>
                    </a:lnTo>
                    <a:lnTo>
                      <a:pt x="520" y="196"/>
                    </a:lnTo>
                    <a:lnTo>
                      <a:pt x="497" y="180"/>
                    </a:lnTo>
                    <a:lnTo>
                      <a:pt x="474" y="165"/>
                    </a:lnTo>
                    <a:lnTo>
                      <a:pt x="449" y="150"/>
                    </a:lnTo>
                    <a:lnTo>
                      <a:pt x="425" y="137"/>
                    </a:lnTo>
                    <a:lnTo>
                      <a:pt x="399" y="124"/>
                    </a:lnTo>
                    <a:lnTo>
                      <a:pt x="372" y="113"/>
                    </a:lnTo>
                    <a:lnTo>
                      <a:pt x="347" y="101"/>
                    </a:lnTo>
                    <a:lnTo>
                      <a:pt x="296" y="81"/>
                    </a:lnTo>
                    <a:lnTo>
                      <a:pt x="245" y="63"/>
                    </a:lnTo>
                    <a:lnTo>
                      <a:pt x="196" y="47"/>
                    </a:lnTo>
                    <a:lnTo>
                      <a:pt x="150" y="34"/>
                    </a:lnTo>
                    <a:lnTo>
                      <a:pt x="109" y="23"/>
                    </a:lnTo>
                    <a:lnTo>
                      <a:pt x="72" y="15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1" y="20"/>
                    </a:lnTo>
                    <a:lnTo>
                      <a:pt x="2" y="73"/>
                    </a:lnTo>
                    <a:lnTo>
                      <a:pt x="6" y="151"/>
                    </a:lnTo>
                    <a:lnTo>
                      <a:pt x="13" y="245"/>
                    </a:lnTo>
                    <a:lnTo>
                      <a:pt x="17" y="295"/>
                    </a:lnTo>
                    <a:lnTo>
                      <a:pt x="22" y="345"/>
                    </a:lnTo>
                    <a:lnTo>
                      <a:pt x="30" y="395"/>
                    </a:lnTo>
                    <a:lnTo>
                      <a:pt x="37" y="443"/>
                    </a:lnTo>
                    <a:lnTo>
                      <a:pt x="41" y="466"/>
                    </a:lnTo>
                    <a:lnTo>
                      <a:pt x="47" y="489"/>
                    </a:lnTo>
                    <a:lnTo>
                      <a:pt x="51" y="510"/>
                    </a:lnTo>
                    <a:lnTo>
                      <a:pt x="57" y="529"/>
                    </a:lnTo>
                    <a:lnTo>
                      <a:pt x="63" y="548"/>
                    </a:lnTo>
                    <a:lnTo>
                      <a:pt x="69" y="565"/>
                    </a:lnTo>
                    <a:lnTo>
                      <a:pt x="76" y="581"/>
                    </a:lnTo>
                    <a:lnTo>
                      <a:pt x="82" y="596"/>
                    </a:lnTo>
                    <a:lnTo>
                      <a:pt x="98" y="622"/>
                    </a:lnTo>
                    <a:lnTo>
                      <a:pt x="113" y="644"/>
                    </a:lnTo>
                    <a:lnTo>
                      <a:pt x="129" y="665"/>
                    </a:lnTo>
                    <a:lnTo>
                      <a:pt x="146" y="683"/>
                    </a:lnTo>
                    <a:lnTo>
                      <a:pt x="163" y="699"/>
                    </a:lnTo>
                    <a:lnTo>
                      <a:pt x="180" y="713"/>
                    </a:lnTo>
                    <a:lnTo>
                      <a:pt x="198" y="726"/>
                    </a:lnTo>
                    <a:lnTo>
                      <a:pt x="216" y="736"/>
                    </a:lnTo>
                    <a:lnTo>
                      <a:pt x="233" y="745"/>
                    </a:lnTo>
                    <a:lnTo>
                      <a:pt x="251" y="752"/>
                    </a:lnTo>
                    <a:lnTo>
                      <a:pt x="269" y="757"/>
                    </a:lnTo>
                    <a:lnTo>
                      <a:pt x="287" y="761"/>
                    </a:lnTo>
                    <a:lnTo>
                      <a:pt x="305" y="764"/>
                    </a:lnTo>
                    <a:lnTo>
                      <a:pt x="322" y="765"/>
                    </a:lnTo>
                    <a:lnTo>
                      <a:pt x="339" y="767"/>
                    </a:lnTo>
                    <a:lnTo>
                      <a:pt x="357" y="767"/>
                    </a:lnTo>
                    <a:lnTo>
                      <a:pt x="372" y="764"/>
                    </a:lnTo>
                    <a:lnTo>
                      <a:pt x="388" y="763"/>
                    </a:lnTo>
                    <a:lnTo>
                      <a:pt x="404" y="760"/>
                    </a:lnTo>
                    <a:lnTo>
                      <a:pt x="418" y="757"/>
                    </a:lnTo>
                    <a:lnTo>
                      <a:pt x="445" y="751"/>
                    </a:lnTo>
                    <a:lnTo>
                      <a:pt x="468" y="742"/>
                    </a:lnTo>
                    <a:lnTo>
                      <a:pt x="502" y="728"/>
                    </a:lnTo>
                    <a:lnTo>
                      <a:pt x="514" y="7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8BAEB3-799A-684D-BC2A-91717A3C6642}"/>
                </a:ext>
              </a:extLst>
            </p:cNvPr>
            <p:cNvGrpSpPr/>
            <p:nvPr/>
          </p:nvGrpSpPr>
          <p:grpSpPr>
            <a:xfrm flipH="1">
              <a:off x="3712123" y="6366484"/>
              <a:ext cx="1173425" cy="4606315"/>
              <a:chOff x="6474461" y="6366484"/>
              <a:chExt cx="1173425" cy="4606315"/>
            </a:xfr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1F21050B-CA50-F64C-8CD3-DAA63503D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1669" y="6366484"/>
                <a:ext cx="956217" cy="956217"/>
              </a:xfrm>
              <a:custGeom>
                <a:avLst/>
                <a:gdLst>
                  <a:gd name="T0" fmla="*/ 1911 w 1915"/>
                  <a:gd name="T1" fmla="*/ 1056 h 1916"/>
                  <a:gd name="T2" fmla="*/ 1885 w 1915"/>
                  <a:gd name="T3" fmla="*/ 1197 h 1916"/>
                  <a:gd name="T4" fmla="*/ 1840 w 1915"/>
                  <a:gd name="T5" fmla="*/ 1331 h 1916"/>
                  <a:gd name="T6" fmla="*/ 1776 w 1915"/>
                  <a:gd name="T7" fmla="*/ 1455 h 1916"/>
                  <a:gd name="T8" fmla="*/ 1697 w 1915"/>
                  <a:gd name="T9" fmla="*/ 1568 h 1916"/>
                  <a:gd name="T10" fmla="*/ 1602 w 1915"/>
                  <a:gd name="T11" fmla="*/ 1668 h 1916"/>
                  <a:gd name="T12" fmla="*/ 1493 w 1915"/>
                  <a:gd name="T13" fmla="*/ 1753 h 1916"/>
                  <a:gd name="T14" fmla="*/ 1373 w 1915"/>
                  <a:gd name="T15" fmla="*/ 1822 h 1916"/>
                  <a:gd name="T16" fmla="*/ 1242 w 1915"/>
                  <a:gd name="T17" fmla="*/ 1873 h 1916"/>
                  <a:gd name="T18" fmla="*/ 1104 w 1915"/>
                  <a:gd name="T19" fmla="*/ 1905 h 1916"/>
                  <a:gd name="T20" fmla="*/ 958 w 1915"/>
                  <a:gd name="T21" fmla="*/ 1916 h 1916"/>
                  <a:gd name="T22" fmla="*/ 812 w 1915"/>
                  <a:gd name="T23" fmla="*/ 1905 h 1916"/>
                  <a:gd name="T24" fmla="*/ 673 w 1915"/>
                  <a:gd name="T25" fmla="*/ 1873 h 1916"/>
                  <a:gd name="T26" fmla="*/ 543 w 1915"/>
                  <a:gd name="T27" fmla="*/ 1822 h 1916"/>
                  <a:gd name="T28" fmla="*/ 423 w 1915"/>
                  <a:gd name="T29" fmla="*/ 1753 h 1916"/>
                  <a:gd name="T30" fmla="*/ 314 w 1915"/>
                  <a:gd name="T31" fmla="*/ 1668 h 1916"/>
                  <a:gd name="T32" fmla="*/ 218 w 1915"/>
                  <a:gd name="T33" fmla="*/ 1568 h 1916"/>
                  <a:gd name="T34" fmla="*/ 138 w 1915"/>
                  <a:gd name="T35" fmla="*/ 1455 h 1916"/>
                  <a:gd name="T36" fmla="*/ 76 w 1915"/>
                  <a:gd name="T37" fmla="*/ 1331 h 1916"/>
                  <a:gd name="T38" fmla="*/ 30 w 1915"/>
                  <a:gd name="T39" fmla="*/ 1197 h 1916"/>
                  <a:gd name="T40" fmla="*/ 4 w 1915"/>
                  <a:gd name="T41" fmla="*/ 1056 h 1916"/>
                  <a:gd name="T42" fmla="*/ 1 w 1915"/>
                  <a:gd name="T43" fmla="*/ 908 h 1916"/>
                  <a:gd name="T44" fmla="*/ 19 w 1915"/>
                  <a:gd name="T45" fmla="*/ 765 h 1916"/>
                  <a:gd name="T46" fmla="*/ 58 w 1915"/>
                  <a:gd name="T47" fmla="*/ 628 h 1916"/>
                  <a:gd name="T48" fmla="*/ 115 w 1915"/>
                  <a:gd name="T49" fmla="*/ 501 h 1916"/>
                  <a:gd name="T50" fmla="*/ 191 w 1915"/>
                  <a:gd name="T51" fmla="*/ 384 h 1916"/>
                  <a:gd name="T52" fmla="*/ 280 w 1915"/>
                  <a:gd name="T53" fmla="*/ 280 h 1916"/>
                  <a:gd name="T54" fmla="*/ 384 w 1915"/>
                  <a:gd name="T55" fmla="*/ 189 h 1916"/>
                  <a:gd name="T56" fmla="*/ 501 w 1915"/>
                  <a:gd name="T57" fmla="*/ 115 h 1916"/>
                  <a:gd name="T58" fmla="*/ 628 w 1915"/>
                  <a:gd name="T59" fmla="*/ 57 h 1916"/>
                  <a:gd name="T60" fmla="*/ 764 w 1915"/>
                  <a:gd name="T61" fmla="*/ 19 h 1916"/>
                  <a:gd name="T62" fmla="*/ 908 w 1915"/>
                  <a:gd name="T63" fmla="*/ 1 h 1916"/>
                  <a:gd name="T64" fmla="*/ 1056 w 1915"/>
                  <a:gd name="T65" fmla="*/ 4 h 1916"/>
                  <a:gd name="T66" fmla="*/ 1196 w 1915"/>
                  <a:gd name="T67" fmla="*/ 30 h 1916"/>
                  <a:gd name="T68" fmla="*/ 1330 w 1915"/>
                  <a:gd name="T69" fmla="*/ 74 h 1916"/>
                  <a:gd name="T70" fmla="*/ 1454 w 1915"/>
                  <a:gd name="T71" fmla="*/ 138 h 1916"/>
                  <a:gd name="T72" fmla="*/ 1567 w 1915"/>
                  <a:gd name="T73" fmla="*/ 218 h 1916"/>
                  <a:gd name="T74" fmla="*/ 1667 w 1915"/>
                  <a:gd name="T75" fmla="*/ 314 h 1916"/>
                  <a:gd name="T76" fmla="*/ 1752 w 1915"/>
                  <a:gd name="T77" fmla="*/ 422 h 1916"/>
                  <a:gd name="T78" fmla="*/ 1821 w 1915"/>
                  <a:gd name="T79" fmla="*/ 542 h 1916"/>
                  <a:gd name="T80" fmla="*/ 1872 w 1915"/>
                  <a:gd name="T81" fmla="*/ 673 h 1916"/>
                  <a:gd name="T82" fmla="*/ 1904 w 1915"/>
                  <a:gd name="T83" fmla="*/ 811 h 1916"/>
                  <a:gd name="T84" fmla="*/ 1915 w 1915"/>
                  <a:gd name="T85" fmla="*/ 958 h 1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15" h="1916">
                    <a:moveTo>
                      <a:pt x="1915" y="958"/>
                    </a:moveTo>
                    <a:lnTo>
                      <a:pt x="1914" y="1007"/>
                    </a:lnTo>
                    <a:lnTo>
                      <a:pt x="1911" y="1056"/>
                    </a:lnTo>
                    <a:lnTo>
                      <a:pt x="1904" y="1104"/>
                    </a:lnTo>
                    <a:lnTo>
                      <a:pt x="1896" y="1151"/>
                    </a:lnTo>
                    <a:lnTo>
                      <a:pt x="1885" y="1197"/>
                    </a:lnTo>
                    <a:lnTo>
                      <a:pt x="1872" y="1243"/>
                    </a:lnTo>
                    <a:lnTo>
                      <a:pt x="1857" y="1287"/>
                    </a:lnTo>
                    <a:lnTo>
                      <a:pt x="1840" y="1331"/>
                    </a:lnTo>
                    <a:lnTo>
                      <a:pt x="1821" y="1374"/>
                    </a:lnTo>
                    <a:lnTo>
                      <a:pt x="1800" y="1414"/>
                    </a:lnTo>
                    <a:lnTo>
                      <a:pt x="1776" y="1455"/>
                    </a:lnTo>
                    <a:lnTo>
                      <a:pt x="1752" y="1494"/>
                    </a:lnTo>
                    <a:lnTo>
                      <a:pt x="1725" y="1531"/>
                    </a:lnTo>
                    <a:lnTo>
                      <a:pt x="1697" y="1568"/>
                    </a:lnTo>
                    <a:lnTo>
                      <a:pt x="1667" y="1603"/>
                    </a:lnTo>
                    <a:lnTo>
                      <a:pt x="1635" y="1636"/>
                    </a:lnTo>
                    <a:lnTo>
                      <a:pt x="1602" y="1668"/>
                    </a:lnTo>
                    <a:lnTo>
                      <a:pt x="1567" y="1697"/>
                    </a:lnTo>
                    <a:lnTo>
                      <a:pt x="1531" y="1726"/>
                    </a:lnTo>
                    <a:lnTo>
                      <a:pt x="1493" y="1753"/>
                    </a:lnTo>
                    <a:lnTo>
                      <a:pt x="1454" y="1777"/>
                    </a:lnTo>
                    <a:lnTo>
                      <a:pt x="1414" y="1801"/>
                    </a:lnTo>
                    <a:lnTo>
                      <a:pt x="1373" y="1822"/>
                    </a:lnTo>
                    <a:lnTo>
                      <a:pt x="1330" y="1841"/>
                    </a:lnTo>
                    <a:lnTo>
                      <a:pt x="1287" y="1858"/>
                    </a:lnTo>
                    <a:lnTo>
                      <a:pt x="1242" y="1873"/>
                    </a:lnTo>
                    <a:lnTo>
                      <a:pt x="1196" y="1886"/>
                    </a:lnTo>
                    <a:lnTo>
                      <a:pt x="1151" y="1897"/>
                    </a:lnTo>
                    <a:lnTo>
                      <a:pt x="1104" y="1905"/>
                    </a:lnTo>
                    <a:lnTo>
                      <a:pt x="1056" y="1912"/>
                    </a:lnTo>
                    <a:lnTo>
                      <a:pt x="1007" y="1915"/>
                    </a:lnTo>
                    <a:lnTo>
                      <a:pt x="958" y="1916"/>
                    </a:lnTo>
                    <a:lnTo>
                      <a:pt x="908" y="1915"/>
                    </a:lnTo>
                    <a:lnTo>
                      <a:pt x="860" y="1912"/>
                    </a:lnTo>
                    <a:lnTo>
                      <a:pt x="812" y="1905"/>
                    </a:lnTo>
                    <a:lnTo>
                      <a:pt x="764" y="1897"/>
                    </a:lnTo>
                    <a:lnTo>
                      <a:pt x="718" y="1886"/>
                    </a:lnTo>
                    <a:lnTo>
                      <a:pt x="673" y="1873"/>
                    </a:lnTo>
                    <a:lnTo>
                      <a:pt x="628" y="1858"/>
                    </a:lnTo>
                    <a:lnTo>
                      <a:pt x="584" y="1841"/>
                    </a:lnTo>
                    <a:lnTo>
                      <a:pt x="543" y="1822"/>
                    </a:lnTo>
                    <a:lnTo>
                      <a:pt x="501" y="1801"/>
                    </a:lnTo>
                    <a:lnTo>
                      <a:pt x="461" y="1777"/>
                    </a:lnTo>
                    <a:lnTo>
                      <a:pt x="423" y="1753"/>
                    </a:lnTo>
                    <a:lnTo>
                      <a:pt x="384" y="1726"/>
                    </a:lnTo>
                    <a:lnTo>
                      <a:pt x="348" y="1697"/>
                    </a:lnTo>
                    <a:lnTo>
                      <a:pt x="314" y="1668"/>
                    </a:lnTo>
                    <a:lnTo>
                      <a:pt x="280" y="1636"/>
                    </a:lnTo>
                    <a:lnTo>
                      <a:pt x="249" y="1603"/>
                    </a:lnTo>
                    <a:lnTo>
                      <a:pt x="218" y="1568"/>
                    </a:lnTo>
                    <a:lnTo>
                      <a:pt x="191" y="1531"/>
                    </a:lnTo>
                    <a:lnTo>
                      <a:pt x="163" y="1494"/>
                    </a:lnTo>
                    <a:lnTo>
                      <a:pt x="138" y="1455"/>
                    </a:lnTo>
                    <a:lnTo>
                      <a:pt x="115" y="1414"/>
                    </a:lnTo>
                    <a:lnTo>
                      <a:pt x="95" y="1374"/>
                    </a:lnTo>
                    <a:lnTo>
                      <a:pt x="76" y="1331"/>
                    </a:lnTo>
                    <a:lnTo>
                      <a:pt x="58" y="1287"/>
                    </a:lnTo>
                    <a:lnTo>
                      <a:pt x="43" y="1243"/>
                    </a:lnTo>
                    <a:lnTo>
                      <a:pt x="30" y="1197"/>
                    </a:lnTo>
                    <a:lnTo>
                      <a:pt x="19" y="1151"/>
                    </a:lnTo>
                    <a:lnTo>
                      <a:pt x="11" y="1104"/>
                    </a:lnTo>
                    <a:lnTo>
                      <a:pt x="4" y="1056"/>
                    </a:lnTo>
                    <a:lnTo>
                      <a:pt x="1" y="1007"/>
                    </a:lnTo>
                    <a:lnTo>
                      <a:pt x="0" y="958"/>
                    </a:lnTo>
                    <a:lnTo>
                      <a:pt x="1" y="908"/>
                    </a:lnTo>
                    <a:lnTo>
                      <a:pt x="4" y="860"/>
                    </a:lnTo>
                    <a:lnTo>
                      <a:pt x="11" y="811"/>
                    </a:lnTo>
                    <a:lnTo>
                      <a:pt x="19" y="765"/>
                    </a:lnTo>
                    <a:lnTo>
                      <a:pt x="30" y="719"/>
                    </a:lnTo>
                    <a:lnTo>
                      <a:pt x="43" y="673"/>
                    </a:lnTo>
                    <a:lnTo>
                      <a:pt x="58" y="628"/>
                    </a:lnTo>
                    <a:lnTo>
                      <a:pt x="76" y="585"/>
                    </a:lnTo>
                    <a:lnTo>
                      <a:pt x="95" y="542"/>
                    </a:lnTo>
                    <a:lnTo>
                      <a:pt x="115" y="501"/>
                    </a:lnTo>
                    <a:lnTo>
                      <a:pt x="138" y="461"/>
                    </a:lnTo>
                    <a:lnTo>
                      <a:pt x="163" y="422"/>
                    </a:lnTo>
                    <a:lnTo>
                      <a:pt x="191" y="384"/>
                    </a:lnTo>
                    <a:lnTo>
                      <a:pt x="218" y="348"/>
                    </a:lnTo>
                    <a:lnTo>
                      <a:pt x="249" y="314"/>
                    </a:lnTo>
                    <a:lnTo>
                      <a:pt x="280" y="280"/>
                    </a:lnTo>
                    <a:lnTo>
                      <a:pt x="314" y="248"/>
                    </a:lnTo>
                    <a:lnTo>
                      <a:pt x="348" y="218"/>
                    </a:lnTo>
                    <a:lnTo>
                      <a:pt x="384" y="189"/>
                    </a:lnTo>
                    <a:lnTo>
                      <a:pt x="423" y="163"/>
                    </a:lnTo>
                    <a:lnTo>
                      <a:pt x="461" y="138"/>
                    </a:lnTo>
                    <a:lnTo>
                      <a:pt x="501" y="115"/>
                    </a:lnTo>
                    <a:lnTo>
                      <a:pt x="543" y="94"/>
                    </a:lnTo>
                    <a:lnTo>
                      <a:pt x="584" y="74"/>
                    </a:lnTo>
                    <a:lnTo>
                      <a:pt x="628" y="57"/>
                    </a:lnTo>
                    <a:lnTo>
                      <a:pt x="673" y="42"/>
                    </a:lnTo>
                    <a:lnTo>
                      <a:pt x="718" y="30"/>
                    </a:lnTo>
                    <a:lnTo>
                      <a:pt x="764" y="19"/>
                    </a:lnTo>
                    <a:lnTo>
                      <a:pt x="812" y="10"/>
                    </a:lnTo>
                    <a:lnTo>
                      <a:pt x="860" y="4"/>
                    </a:lnTo>
                    <a:lnTo>
                      <a:pt x="908" y="1"/>
                    </a:lnTo>
                    <a:lnTo>
                      <a:pt x="958" y="0"/>
                    </a:lnTo>
                    <a:lnTo>
                      <a:pt x="1007" y="1"/>
                    </a:lnTo>
                    <a:lnTo>
                      <a:pt x="1056" y="4"/>
                    </a:lnTo>
                    <a:lnTo>
                      <a:pt x="1104" y="10"/>
                    </a:lnTo>
                    <a:lnTo>
                      <a:pt x="1151" y="19"/>
                    </a:lnTo>
                    <a:lnTo>
                      <a:pt x="1196" y="30"/>
                    </a:lnTo>
                    <a:lnTo>
                      <a:pt x="1242" y="42"/>
                    </a:lnTo>
                    <a:lnTo>
                      <a:pt x="1287" y="57"/>
                    </a:lnTo>
                    <a:lnTo>
                      <a:pt x="1330" y="74"/>
                    </a:lnTo>
                    <a:lnTo>
                      <a:pt x="1373" y="94"/>
                    </a:lnTo>
                    <a:lnTo>
                      <a:pt x="1414" y="115"/>
                    </a:lnTo>
                    <a:lnTo>
                      <a:pt x="1454" y="138"/>
                    </a:lnTo>
                    <a:lnTo>
                      <a:pt x="1493" y="163"/>
                    </a:lnTo>
                    <a:lnTo>
                      <a:pt x="1531" y="189"/>
                    </a:lnTo>
                    <a:lnTo>
                      <a:pt x="1567" y="218"/>
                    </a:lnTo>
                    <a:lnTo>
                      <a:pt x="1602" y="248"/>
                    </a:lnTo>
                    <a:lnTo>
                      <a:pt x="1635" y="280"/>
                    </a:lnTo>
                    <a:lnTo>
                      <a:pt x="1667" y="314"/>
                    </a:lnTo>
                    <a:lnTo>
                      <a:pt x="1697" y="348"/>
                    </a:lnTo>
                    <a:lnTo>
                      <a:pt x="1725" y="384"/>
                    </a:lnTo>
                    <a:lnTo>
                      <a:pt x="1752" y="422"/>
                    </a:lnTo>
                    <a:lnTo>
                      <a:pt x="1776" y="461"/>
                    </a:lnTo>
                    <a:lnTo>
                      <a:pt x="1800" y="501"/>
                    </a:lnTo>
                    <a:lnTo>
                      <a:pt x="1821" y="542"/>
                    </a:lnTo>
                    <a:lnTo>
                      <a:pt x="1840" y="585"/>
                    </a:lnTo>
                    <a:lnTo>
                      <a:pt x="1857" y="628"/>
                    </a:lnTo>
                    <a:lnTo>
                      <a:pt x="1872" y="673"/>
                    </a:lnTo>
                    <a:lnTo>
                      <a:pt x="1885" y="719"/>
                    </a:lnTo>
                    <a:lnTo>
                      <a:pt x="1896" y="765"/>
                    </a:lnTo>
                    <a:lnTo>
                      <a:pt x="1904" y="811"/>
                    </a:lnTo>
                    <a:lnTo>
                      <a:pt x="1911" y="860"/>
                    </a:lnTo>
                    <a:lnTo>
                      <a:pt x="1914" y="908"/>
                    </a:lnTo>
                    <a:lnTo>
                      <a:pt x="1915" y="9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68">
                <a:extLst>
                  <a:ext uri="{FF2B5EF4-FFF2-40B4-BE49-F238E27FC236}">
                    <a16:creationId xmlns:a16="http://schemas.microsoft.com/office/drawing/2014/main" id="{2784512A-B994-BB41-AA91-D9D333335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1065" y="7302726"/>
                <a:ext cx="57424" cy="7215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3248DEC-9535-2342-BC92-74C938F1EC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76287" y="8024258"/>
                <a:ext cx="222203" cy="222202"/>
              </a:xfrm>
              <a:custGeom>
                <a:avLst/>
                <a:gdLst>
                  <a:gd name="T0" fmla="*/ 442 w 443"/>
                  <a:gd name="T1" fmla="*/ 22 h 444"/>
                  <a:gd name="T2" fmla="*/ 438 w 443"/>
                  <a:gd name="T3" fmla="*/ 67 h 444"/>
                  <a:gd name="T4" fmla="*/ 430 w 443"/>
                  <a:gd name="T5" fmla="*/ 110 h 444"/>
                  <a:gd name="T6" fmla="*/ 417 w 443"/>
                  <a:gd name="T7" fmla="*/ 152 h 444"/>
                  <a:gd name="T8" fmla="*/ 400 w 443"/>
                  <a:gd name="T9" fmla="*/ 192 h 444"/>
                  <a:gd name="T10" fmla="*/ 380 w 443"/>
                  <a:gd name="T11" fmla="*/ 230 h 444"/>
                  <a:gd name="T12" fmla="*/ 355 w 443"/>
                  <a:gd name="T13" fmla="*/ 265 h 444"/>
                  <a:gd name="T14" fmla="*/ 328 w 443"/>
                  <a:gd name="T15" fmla="*/ 298 h 444"/>
                  <a:gd name="T16" fmla="*/ 233 w 443"/>
                  <a:gd name="T17" fmla="*/ 233 h 444"/>
                  <a:gd name="T18" fmla="*/ 254 w 443"/>
                  <a:gd name="T19" fmla="*/ 209 h 444"/>
                  <a:gd name="T20" fmla="*/ 273 w 443"/>
                  <a:gd name="T21" fmla="*/ 184 h 444"/>
                  <a:gd name="T22" fmla="*/ 290 w 443"/>
                  <a:gd name="T23" fmla="*/ 157 h 444"/>
                  <a:gd name="T24" fmla="*/ 304 w 443"/>
                  <a:gd name="T25" fmla="*/ 129 h 444"/>
                  <a:gd name="T26" fmla="*/ 315 w 443"/>
                  <a:gd name="T27" fmla="*/ 98 h 444"/>
                  <a:gd name="T28" fmla="*/ 323 w 443"/>
                  <a:gd name="T29" fmla="*/ 66 h 444"/>
                  <a:gd name="T30" fmla="*/ 328 w 443"/>
                  <a:gd name="T31" fmla="*/ 34 h 444"/>
                  <a:gd name="T32" fmla="*/ 330 w 443"/>
                  <a:gd name="T33" fmla="*/ 0 h 444"/>
                  <a:gd name="T34" fmla="*/ 314 w 443"/>
                  <a:gd name="T35" fmla="*/ 314 h 444"/>
                  <a:gd name="T36" fmla="*/ 282 w 443"/>
                  <a:gd name="T37" fmla="*/ 343 h 444"/>
                  <a:gd name="T38" fmla="*/ 248 w 443"/>
                  <a:gd name="T39" fmla="*/ 368 h 444"/>
                  <a:gd name="T40" fmla="*/ 211 w 443"/>
                  <a:gd name="T41" fmla="*/ 389 h 444"/>
                  <a:gd name="T42" fmla="*/ 172 w 443"/>
                  <a:gd name="T43" fmla="*/ 409 h 444"/>
                  <a:gd name="T44" fmla="*/ 132 w 443"/>
                  <a:gd name="T45" fmla="*/ 424 h 444"/>
                  <a:gd name="T46" fmla="*/ 89 w 443"/>
                  <a:gd name="T47" fmla="*/ 434 h 444"/>
                  <a:gd name="T48" fmla="*/ 45 w 443"/>
                  <a:gd name="T49" fmla="*/ 442 h 444"/>
                  <a:gd name="T50" fmla="*/ 0 w 443"/>
                  <a:gd name="T51" fmla="*/ 444 h 444"/>
                  <a:gd name="T52" fmla="*/ 17 w 443"/>
                  <a:gd name="T53" fmla="*/ 330 h 444"/>
                  <a:gd name="T54" fmla="*/ 50 w 443"/>
                  <a:gd name="T55" fmla="*/ 326 h 444"/>
                  <a:gd name="T56" fmla="*/ 83 w 443"/>
                  <a:gd name="T57" fmla="*/ 319 h 444"/>
                  <a:gd name="T58" fmla="*/ 113 w 443"/>
                  <a:gd name="T59" fmla="*/ 310 h 444"/>
                  <a:gd name="T60" fmla="*/ 143 w 443"/>
                  <a:gd name="T61" fmla="*/ 297 h 444"/>
                  <a:gd name="T62" fmla="*/ 171 w 443"/>
                  <a:gd name="T63" fmla="*/ 282 h 444"/>
                  <a:gd name="T64" fmla="*/ 198 w 443"/>
                  <a:gd name="T65" fmla="*/ 264 h 444"/>
                  <a:gd name="T66" fmla="*/ 222 w 443"/>
                  <a:gd name="T67" fmla="*/ 244 h 444"/>
                  <a:gd name="T68" fmla="*/ 314 w 443"/>
                  <a:gd name="T69" fmla="*/ 31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3" h="444">
                    <a:moveTo>
                      <a:pt x="443" y="0"/>
                    </a:moveTo>
                    <a:lnTo>
                      <a:pt x="442" y="22"/>
                    </a:lnTo>
                    <a:lnTo>
                      <a:pt x="441" y="44"/>
                    </a:lnTo>
                    <a:lnTo>
                      <a:pt x="438" y="67"/>
                    </a:lnTo>
                    <a:lnTo>
                      <a:pt x="435" y="89"/>
                    </a:lnTo>
                    <a:lnTo>
                      <a:pt x="430" y="110"/>
                    </a:lnTo>
                    <a:lnTo>
                      <a:pt x="423" y="132"/>
                    </a:lnTo>
                    <a:lnTo>
                      <a:pt x="417" y="152"/>
                    </a:lnTo>
                    <a:lnTo>
                      <a:pt x="408" y="172"/>
                    </a:lnTo>
                    <a:lnTo>
                      <a:pt x="400" y="192"/>
                    </a:lnTo>
                    <a:lnTo>
                      <a:pt x="390" y="212"/>
                    </a:lnTo>
                    <a:lnTo>
                      <a:pt x="380" y="230"/>
                    </a:lnTo>
                    <a:lnTo>
                      <a:pt x="368" y="248"/>
                    </a:lnTo>
                    <a:lnTo>
                      <a:pt x="355" y="265"/>
                    </a:lnTo>
                    <a:lnTo>
                      <a:pt x="342" y="282"/>
                    </a:lnTo>
                    <a:lnTo>
                      <a:pt x="328" y="298"/>
                    </a:lnTo>
                    <a:lnTo>
                      <a:pt x="314" y="314"/>
                    </a:lnTo>
                    <a:lnTo>
                      <a:pt x="233" y="233"/>
                    </a:lnTo>
                    <a:lnTo>
                      <a:pt x="244" y="221"/>
                    </a:lnTo>
                    <a:lnTo>
                      <a:pt x="254" y="209"/>
                    </a:lnTo>
                    <a:lnTo>
                      <a:pt x="265" y="197"/>
                    </a:lnTo>
                    <a:lnTo>
                      <a:pt x="273" y="184"/>
                    </a:lnTo>
                    <a:lnTo>
                      <a:pt x="282" y="171"/>
                    </a:lnTo>
                    <a:lnTo>
                      <a:pt x="290" y="157"/>
                    </a:lnTo>
                    <a:lnTo>
                      <a:pt x="298" y="142"/>
                    </a:lnTo>
                    <a:lnTo>
                      <a:pt x="304" y="129"/>
                    </a:lnTo>
                    <a:lnTo>
                      <a:pt x="309" y="113"/>
                    </a:lnTo>
                    <a:lnTo>
                      <a:pt x="315" y="98"/>
                    </a:lnTo>
                    <a:lnTo>
                      <a:pt x="319" y="82"/>
                    </a:lnTo>
                    <a:lnTo>
                      <a:pt x="323" y="66"/>
                    </a:lnTo>
                    <a:lnTo>
                      <a:pt x="326" y="50"/>
                    </a:lnTo>
                    <a:lnTo>
                      <a:pt x="328" y="34"/>
                    </a:lnTo>
                    <a:lnTo>
                      <a:pt x="330" y="17"/>
                    </a:lnTo>
                    <a:lnTo>
                      <a:pt x="330" y="0"/>
                    </a:lnTo>
                    <a:lnTo>
                      <a:pt x="443" y="0"/>
                    </a:lnTo>
                    <a:close/>
                    <a:moveTo>
                      <a:pt x="314" y="314"/>
                    </a:moveTo>
                    <a:lnTo>
                      <a:pt x="298" y="328"/>
                    </a:lnTo>
                    <a:lnTo>
                      <a:pt x="282" y="343"/>
                    </a:lnTo>
                    <a:lnTo>
                      <a:pt x="266" y="355"/>
                    </a:lnTo>
                    <a:lnTo>
                      <a:pt x="248" y="368"/>
                    </a:lnTo>
                    <a:lnTo>
                      <a:pt x="229" y="379"/>
                    </a:lnTo>
                    <a:lnTo>
                      <a:pt x="211" y="389"/>
                    </a:lnTo>
                    <a:lnTo>
                      <a:pt x="192" y="400"/>
                    </a:lnTo>
                    <a:lnTo>
                      <a:pt x="172" y="409"/>
                    </a:lnTo>
                    <a:lnTo>
                      <a:pt x="152" y="416"/>
                    </a:lnTo>
                    <a:lnTo>
                      <a:pt x="132" y="424"/>
                    </a:lnTo>
                    <a:lnTo>
                      <a:pt x="110" y="430"/>
                    </a:lnTo>
                    <a:lnTo>
                      <a:pt x="89" y="434"/>
                    </a:lnTo>
                    <a:lnTo>
                      <a:pt x="68" y="438"/>
                    </a:lnTo>
                    <a:lnTo>
                      <a:pt x="45" y="442"/>
                    </a:lnTo>
                    <a:lnTo>
                      <a:pt x="23" y="443"/>
                    </a:lnTo>
                    <a:lnTo>
                      <a:pt x="0" y="444"/>
                    </a:lnTo>
                    <a:lnTo>
                      <a:pt x="0" y="330"/>
                    </a:lnTo>
                    <a:lnTo>
                      <a:pt x="17" y="330"/>
                    </a:lnTo>
                    <a:lnTo>
                      <a:pt x="34" y="328"/>
                    </a:lnTo>
                    <a:lnTo>
                      <a:pt x="50" y="326"/>
                    </a:lnTo>
                    <a:lnTo>
                      <a:pt x="67" y="323"/>
                    </a:lnTo>
                    <a:lnTo>
                      <a:pt x="83" y="319"/>
                    </a:lnTo>
                    <a:lnTo>
                      <a:pt x="97" y="315"/>
                    </a:lnTo>
                    <a:lnTo>
                      <a:pt x="113" y="310"/>
                    </a:lnTo>
                    <a:lnTo>
                      <a:pt x="128" y="304"/>
                    </a:lnTo>
                    <a:lnTo>
                      <a:pt x="143" y="297"/>
                    </a:lnTo>
                    <a:lnTo>
                      <a:pt x="157" y="290"/>
                    </a:lnTo>
                    <a:lnTo>
                      <a:pt x="171" y="282"/>
                    </a:lnTo>
                    <a:lnTo>
                      <a:pt x="184" y="273"/>
                    </a:lnTo>
                    <a:lnTo>
                      <a:pt x="198" y="264"/>
                    </a:lnTo>
                    <a:lnTo>
                      <a:pt x="209" y="254"/>
                    </a:lnTo>
                    <a:lnTo>
                      <a:pt x="222" y="244"/>
                    </a:lnTo>
                    <a:lnTo>
                      <a:pt x="233" y="233"/>
                    </a:lnTo>
                    <a:lnTo>
                      <a:pt x="314" y="3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70">
                <a:extLst>
                  <a:ext uri="{FF2B5EF4-FFF2-40B4-BE49-F238E27FC236}">
                    <a16:creationId xmlns:a16="http://schemas.microsoft.com/office/drawing/2014/main" id="{7EE884D8-725B-784F-9EC9-35E9EE159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6662" y="8189037"/>
                <a:ext cx="279625" cy="574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C6CBBB1D-744A-3644-895E-2CC099DEA6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4461" y="8189037"/>
                <a:ext cx="222203" cy="222202"/>
              </a:xfrm>
              <a:custGeom>
                <a:avLst/>
                <a:gdLst>
                  <a:gd name="T0" fmla="*/ 426 w 444"/>
                  <a:gd name="T1" fmla="*/ 114 h 444"/>
                  <a:gd name="T2" fmla="*/ 394 w 444"/>
                  <a:gd name="T3" fmla="*/ 117 h 444"/>
                  <a:gd name="T4" fmla="*/ 362 w 444"/>
                  <a:gd name="T5" fmla="*/ 124 h 444"/>
                  <a:gd name="T6" fmla="*/ 330 w 444"/>
                  <a:gd name="T7" fmla="*/ 134 h 444"/>
                  <a:gd name="T8" fmla="*/ 301 w 444"/>
                  <a:gd name="T9" fmla="*/ 146 h 444"/>
                  <a:gd name="T10" fmla="*/ 272 w 444"/>
                  <a:gd name="T11" fmla="*/ 162 h 444"/>
                  <a:gd name="T12" fmla="*/ 247 w 444"/>
                  <a:gd name="T13" fmla="*/ 179 h 444"/>
                  <a:gd name="T14" fmla="*/ 222 w 444"/>
                  <a:gd name="T15" fmla="*/ 199 h 444"/>
                  <a:gd name="T16" fmla="*/ 130 w 444"/>
                  <a:gd name="T17" fmla="*/ 130 h 444"/>
                  <a:gd name="T18" fmla="*/ 161 w 444"/>
                  <a:gd name="T19" fmla="*/ 101 h 444"/>
                  <a:gd name="T20" fmla="*/ 196 w 444"/>
                  <a:gd name="T21" fmla="*/ 75 h 444"/>
                  <a:gd name="T22" fmla="*/ 232 w 444"/>
                  <a:gd name="T23" fmla="*/ 53 h 444"/>
                  <a:gd name="T24" fmla="*/ 271 w 444"/>
                  <a:gd name="T25" fmla="*/ 35 h 444"/>
                  <a:gd name="T26" fmla="*/ 312 w 444"/>
                  <a:gd name="T27" fmla="*/ 20 h 444"/>
                  <a:gd name="T28" fmla="*/ 354 w 444"/>
                  <a:gd name="T29" fmla="*/ 8 h 444"/>
                  <a:gd name="T30" fmla="*/ 398 w 444"/>
                  <a:gd name="T31" fmla="*/ 2 h 444"/>
                  <a:gd name="T32" fmla="*/ 444 w 444"/>
                  <a:gd name="T33" fmla="*/ 0 h 444"/>
                  <a:gd name="T34" fmla="*/ 210 w 444"/>
                  <a:gd name="T35" fmla="*/ 211 h 444"/>
                  <a:gd name="T36" fmla="*/ 189 w 444"/>
                  <a:gd name="T37" fmla="*/ 234 h 444"/>
                  <a:gd name="T38" fmla="*/ 170 w 444"/>
                  <a:gd name="T39" fmla="*/ 260 h 444"/>
                  <a:gd name="T40" fmla="*/ 153 w 444"/>
                  <a:gd name="T41" fmla="*/ 286 h 444"/>
                  <a:gd name="T42" fmla="*/ 139 w 444"/>
                  <a:gd name="T43" fmla="*/ 315 h 444"/>
                  <a:gd name="T44" fmla="*/ 128 w 444"/>
                  <a:gd name="T45" fmla="*/ 346 h 444"/>
                  <a:gd name="T46" fmla="*/ 120 w 444"/>
                  <a:gd name="T47" fmla="*/ 377 h 444"/>
                  <a:gd name="T48" fmla="*/ 116 w 444"/>
                  <a:gd name="T49" fmla="*/ 410 h 444"/>
                  <a:gd name="T50" fmla="*/ 114 w 444"/>
                  <a:gd name="T51" fmla="*/ 444 h 444"/>
                  <a:gd name="T52" fmla="*/ 1 w 444"/>
                  <a:gd name="T53" fmla="*/ 420 h 444"/>
                  <a:gd name="T54" fmla="*/ 5 w 444"/>
                  <a:gd name="T55" fmla="*/ 376 h 444"/>
                  <a:gd name="T56" fmla="*/ 14 w 444"/>
                  <a:gd name="T57" fmla="*/ 333 h 444"/>
                  <a:gd name="T58" fmla="*/ 26 w 444"/>
                  <a:gd name="T59" fmla="*/ 292 h 444"/>
                  <a:gd name="T60" fmla="*/ 43 w 444"/>
                  <a:gd name="T61" fmla="*/ 251 h 444"/>
                  <a:gd name="T62" fmla="*/ 65 w 444"/>
                  <a:gd name="T63" fmla="*/ 214 h 444"/>
                  <a:gd name="T64" fmla="*/ 88 w 444"/>
                  <a:gd name="T65" fmla="*/ 178 h 444"/>
                  <a:gd name="T66" fmla="*/ 116 w 444"/>
                  <a:gd name="T67" fmla="*/ 146 h 444"/>
                  <a:gd name="T68" fmla="*/ 210 w 444"/>
                  <a:gd name="T69" fmla="*/ 21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4" h="444">
                    <a:moveTo>
                      <a:pt x="444" y="114"/>
                    </a:moveTo>
                    <a:lnTo>
                      <a:pt x="426" y="114"/>
                    </a:lnTo>
                    <a:lnTo>
                      <a:pt x="409" y="115"/>
                    </a:lnTo>
                    <a:lnTo>
                      <a:pt x="394" y="117"/>
                    </a:lnTo>
                    <a:lnTo>
                      <a:pt x="378" y="120"/>
                    </a:lnTo>
                    <a:lnTo>
                      <a:pt x="362" y="124"/>
                    </a:lnTo>
                    <a:lnTo>
                      <a:pt x="346" y="129"/>
                    </a:lnTo>
                    <a:lnTo>
                      <a:pt x="330" y="134"/>
                    </a:lnTo>
                    <a:lnTo>
                      <a:pt x="315" y="139"/>
                    </a:lnTo>
                    <a:lnTo>
                      <a:pt x="301" y="146"/>
                    </a:lnTo>
                    <a:lnTo>
                      <a:pt x="286" y="153"/>
                    </a:lnTo>
                    <a:lnTo>
                      <a:pt x="272" y="162"/>
                    </a:lnTo>
                    <a:lnTo>
                      <a:pt x="259" y="170"/>
                    </a:lnTo>
                    <a:lnTo>
                      <a:pt x="247" y="179"/>
                    </a:lnTo>
                    <a:lnTo>
                      <a:pt x="234" y="189"/>
                    </a:lnTo>
                    <a:lnTo>
                      <a:pt x="222" y="199"/>
                    </a:lnTo>
                    <a:lnTo>
                      <a:pt x="210" y="211"/>
                    </a:lnTo>
                    <a:lnTo>
                      <a:pt x="130" y="130"/>
                    </a:lnTo>
                    <a:lnTo>
                      <a:pt x="146" y="115"/>
                    </a:lnTo>
                    <a:lnTo>
                      <a:pt x="161" y="101"/>
                    </a:lnTo>
                    <a:lnTo>
                      <a:pt x="179" y="88"/>
                    </a:lnTo>
                    <a:lnTo>
                      <a:pt x="196" y="75"/>
                    </a:lnTo>
                    <a:lnTo>
                      <a:pt x="214" y="64"/>
                    </a:lnTo>
                    <a:lnTo>
                      <a:pt x="232" y="53"/>
                    </a:lnTo>
                    <a:lnTo>
                      <a:pt x="251" y="43"/>
                    </a:lnTo>
                    <a:lnTo>
                      <a:pt x="271" y="35"/>
                    </a:lnTo>
                    <a:lnTo>
                      <a:pt x="291" y="26"/>
                    </a:lnTo>
                    <a:lnTo>
                      <a:pt x="312" y="20"/>
                    </a:lnTo>
                    <a:lnTo>
                      <a:pt x="333" y="14"/>
                    </a:lnTo>
                    <a:lnTo>
                      <a:pt x="354" y="8"/>
                    </a:lnTo>
                    <a:lnTo>
                      <a:pt x="376" y="5"/>
                    </a:lnTo>
                    <a:lnTo>
                      <a:pt x="398" y="2"/>
                    </a:lnTo>
                    <a:lnTo>
                      <a:pt x="421" y="0"/>
                    </a:lnTo>
                    <a:lnTo>
                      <a:pt x="444" y="0"/>
                    </a:lnTo>
                    <a:lnTo>
                      <a:pt x="444" y="114"/>
                    </a:lnTo>
                    <a:close/>
                    <a:moveTo>
                      <a:pt x="210" y="211"/>
                    </a:moveTo>
                    <a:lnTo>
                      <a:pt x="200" y="221"/>
                    </a:lnTo>
                    <a:lnTo>
                      <a:pt x="189" y="234"/>
                    </a:lnTo>
                    <a:lnTo>
                      <a:pt x="180" y="246"/>
                    </a:lnTo>
                    <a:lnTo>
                      <a:pt x="170" y="260"/>
                    </a:lnTo>
                    <a:lnTo>
                      <a:pt x="161" y="272"/>
                    </a:lnTo>
                    <a:lnTo>
                      <a:pt x="153" y="286"/>
                    </a:lnTo>
                    <a:lnTo>
                      <a:pt x="147" y="300"/>
                    </a:lnTo>
                    <a:lnTo>
                      <a:pt x="139" y="315"/>
                    </a:lnTo>
                    <a:lnTo>
                      <a:pt x="134" y="330"/>
                    </a:lnTo>
                    <a:lnTo>
                      <a:pt x="128" y="346"/>
                    </a:lnTo>
                    <a:lnTo>
                      <a:pt x="124" y="361"/>
                    </a:lnTo>
                    <a:lnTo>
                      <a:pt x="120" y="377"/>
                    </a:lnTo>
                    <a:lnTo>
                      <a:pt x="118" y="394"/>
                    </a:lnTo>
                    <a:lnTo>
                      <a:pt x="116" y="410"/>
                    </a:lnTo>
                    <a:lnTo>
                      <a:pt x="114" y="427"/>
                    </a:lnTo>
                    <a:lnTo>
                      <a:pt x="114" y="444"/>
                    </a:lnTo>
                    <a:lnTo>
                      <a:pt x="0" y="444"/>
                    </a:lnTo>
                    <a:lnTo>
                      <a:pt x="1" y="420"/>
                    </a:lnTo>
                    <a:lnTo>
                      <a:pt x="2" y="398"/>
                    </a:lnTo>
                    <a:lnTo>
                      <a:pt x="5" y="376"/>
                    </a:lnTo>
                    <a:lnTo>
                      <a:pt x="9" y="354"/>
                    </a:lnTo>
                    <a:lnTo>
                      <a:pt x="14" y="333"/>
                    </a:lnTo>
                    <a:lnTo>
                      <a:pt x="20" y="312"/>
                    </a:lnTo>
                    <a:lnTo>
                      <a:pt x="26" y="292"/>
                    </a:lnTo>
                    <a:lnTo>
                      <a:pt x="35" y="271"/>
                    </a:lnTo>
                    <a:lnTo>
                      <a:pt x="43" y="251"/>
                    </a:lnTo>
                    <a:lnTo>
                      <a:pt x="54" y="232"/>
                    </a:lnTo>
                    <a:lnTo>
                      <a:pt x="65" y="214"/>
                    </a:lnTo>
                    <a:lnTo>
                      <a:pt x="75" y="196"/>
                    </a:lnTo>
                    <a:lnTo>
                      <a:pt x="88" y="178"/>
                    </a:lnTo>
                    <a:lnTo>
                      <a:pt x="101" y="162"/>
                    </a:lnTo>
                    <a:lnTo>
                      <a:pt x="116" y="146"/>
                    </a:lnTo>
                    <a:lnTo>
                      <a:pt x="130" y="130"/>
                    </a:lnTo>
                    <a:lnTo>
                      <a:pt x="210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72">
                <a:extLst>
                  <a:ext uri="{FF2B5EF4-FFF2-40B4-BE49-F238E27FC236}">
                    <a16:creationId xmlns:a16="http://schemas.microsoft.com/office/drawing/2014/main" id="{61DDD022-2163-4947-AF8D-29E272791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4461" y="8411238"/>
                <a:ext cx="57424" cy="256156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97">
                <a:extLst>
                  <a:ext uri="{FF2B5EF4-FFF2-40B4-BE49-F238E27FC236}">
                    <a16:creationId xmlns:a16="http://schemas.microsoft.com/office/drawing/2014/main" id="{A449CB72-0987-894B-A1F0-17D35B9D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1808" y="7322701"/>
                <a:ext cx="316185" cy="359934"/>
              </a:xfrm>
              <a:custGeom>
                <a:avLst/>
                <a:gdLst>
                  <a:gd name="T0" fmla="*/ 176 w 796"/>
                  <a:gd name="T1" fmla="*/ 840 h 905"/>
                  <a:gd name="T2" fmla="*/ 120 w 796"/>
                  <a:gd name="T3" fmla="*/ 783 h 905"/>
                  <a:gd name="T4" fmla="*/ 85 w 796"/>
                  <a:gd name="T5" fmla="*/ 741 h 905"/>
                  <a:gd name="T6" fmla="*/ 62 w 796"/>
                  <a:gd name="T7" fmla="*/ 708 h 905"/>
                  <a:gd name="T8" fmla="*/ 41 w 796"/>
                  <a:gd name="T9" fmla="*/ 670 h 905"/>
                  <a:gd name="T10" fmla="*/ 23 w 796"/>
                  <a:gd name="T11" fmla="*/ 632 h 905"/>
                  <a:gd name="T12" fmla="*/ 9 w 796"/>
                  <a:gd name="T13" fmla="*/ 590 h 905"/>
                  <a:gd name="T14" fmla="*/ 1 w 796"/>
                  <a:gd name="T15" fmla="*/ 547 h 905"/>
                  <a:gd name="T16" fmla="*/ 0 w 796"/>
                  <a:gd name="T17" fmla="*/ 502 h 905"/>
                  <a:gd name="T18" fmla="*/ 6 w 796"/>
                  <a:gd name="T19" fmla="*/ 456 h 905"/>
                  <a:gd name="T20" fmla="*/ 22 w 796"/>
                  <a:gd name="T21" fmla="*/ 408 h 905"/>
                  <a:gd name="T22" fmla="*/ 48 w 796"/>
                  <a:gd name="T23" fmla="*/ 361 h 905"/>
                  <a:gd name="T24" fmla="*/ 86 w 796"/>
                  <a:gd name="T25" fmla="*/ 315 h 905"/>
                  <a:gd name="T26" fmla="*/ 132 w 796"/>
                  <a:gd name="T27" fmla="*/ 271 h 905"/>
                  <a:gd name="T28" fmla="*/ 182 w 796"/>
                  <a:gd name="T29" fmla="*/ 230 h 905"/>
                  <a:gd name="T30" fmla="*/ 237 w 796"/>
                  <a:gd name="T31" fmla="*/ 195 h 905"/>
                  <a:gd name="T32" fmla="*/ 295 w 796"/>
                  <a:gd name="T33" fmla="*/ 162 h 905"/>
                  <a:gd name="T34" fmla="*/ 356 w 796"/>
                  <a:gd name="T35" fmla="*/ 133 h 905"/>
                  <a:gd name="T36" fmla="*/ 417 w 796"/>
                  <a:gd name="T37" fmla="*/ 107 h 905"/>
                  <a:gd name="T38" fmla="*/ 477 w 796"/>
                  <a:gd name="T39" fmla="*/ 84 h 905"/>
                  <a:gd name="T40" fmla="*/ 565 w 796"/>
                  <a:gd name="T41" fmla="*/ 56 h 905"/>
                  <a:gd name="T42" fmla="*/ 667 w 796"/>
                  <a:gd name="T43" fmla="*/ 28 h 905"/>
                  <a:gd name="T44" fmla="*/ 772 w 796"/>
                  <a:gd name="T45" fmla="*/ 5 h 905"/>
                  <a:gd name="T46" fmla="*/ 795 w 796"/>
                  <a:gd name="T47" fmla="*/ 24 h 905"/>
                  <a:gd name="T48" fmla="*/ 791 w 796"/>
                  <a:gd name="T49" fmla="*/ 130 h 905"/>
                  <a:gd name="T50" fmla="*/ 785 w 796"/>
                  <a:gd name="T51" fmla="*/ 233 h 905"/>
                  <a:gd name="T52" fmla="*/ 775 w 796"/>
                  <a:gd name="T53" fmla="*/ 349 h 905"/>
                  <a:gd name="T54" fmla="*/ 761 w 796"/>
                  <a:gd name="T55" fmla="*/ 466 h 905"/>
                  <a:gd name="T56" fmla="*/ 747 w 796"/>
                  <a:gd name="T57" fmla="*/ 550 h 905"/>
                  <a:gd name="T58" fmla="*/ 735 w 796"/>
                  <a:gd name="T59" fmla="*/ 601 h 905"/>
                  <a:gd name="T60" fmla="*/ 721 w 796"/>
                  <a:gd name="T61" fmla="*/ 647 h 905"/>
                  <a:gd name="T62" fmla="*/ 706 w 796"/>
                  <a:gd name="T63" fmla="*/ 686 h 905"/>
                  <a:gd name="T64" fmla="*/ 681 w 796"/>
                  <a:gd name="T65" fmla="*/ 733 h 905"/>
                  <a:gd name="T66" fmla="*/ 643 w 796"/>
                  <a:gd name="T67" fmla="*/ 784 h 905"/>
                  <a:gd name="T68" fmla="*/ 604 w 796"/>
                  <a:gd name="T69" fmla="*/ 825 h 905"/>
                  <a:gd name="T70" fmla="*/ 563 w 796"/>
                  <a:gd name="T71" fmla="*/ 857 h 905"/>
                  <a:gd name="T72" fmla="*/ 520 w 796"/>
                  <a:gd name="T73" fmla="*/ 879 h 905"/>
                  <a:gd name="T74" fmla="*/ 477 w 796"/>
                  <a:gd name="T75" fmla="*/ 893 h 905"/>
                  <a:gd name="T76" fmla="*/ 436 w 796"/>
                  <a:gd name="T77" fmla="*/ 901 h 905"/>
                  <a:gd name="T78" fmla="*/ 394 w 796"/>
                  <a:gd name="T79" fmla="*/ 905 h 905"/>
                  <a:gd name="T80" fmla="*/ 356 w 796"/>
                  <a:gd name="T81" fmla="*/ 902 h 905"/>
                  <a:gd name="T82" fmla="*/ 319 w 796"/>
                  <a:gd name="T83" fmla="*/ 897 h 905"/>
                  <a:gd name="T84" fmla="*/ 271 w 796"/>
                  <a:gd name="T85" fmla="*/ 884 h 905"/>
                  <a:gd name="T86" fmla="*/ 204 w 796"/>
                  <a:gd name="T87" fmla="*/ 859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6" h="905">
                    <a:moveTo>
                      <a:pt x="189" y="851"/>
                    </a:moveTo>
                    <a:lnTo>
                      <a:pt x="176" y="840"/>
                    </a:lnTo>
                    <a:lnTo>
                      <a:pt x="141" y="807"/>
                    </a:lnTo>
                    <a:lnTo>
                      <a:pt x="120" y="783"/>
                    </a:lnTo>
                    <a:lnTo>
                      <a:pt x="96" y="755"/>
                    </a:lnTo>
                    <a:lnTo>
                      <a:pt x="85" y="741"/>
                    </a:lnTo>
                    <a:lnTo>
                      <a:pt x="73" y="725"/>
                    </a:lnTo>
                    <a:lnTo>
                      <a:pt x="62" y="708"/>
                    </a:lnTo>
                    <a:lnTo>
                      <a:pt x="52" y="689"/>
                    </a:lnTo>
                    <a:lnTo>
                      <a:pt x="41" y="670"/>
                    </a:lnTo>
                    <a:lnTo>
                      <a:pt x="31" y="651"/>
                    </a:lnTo>
                    <a:lnTo>
                      <a:pt x="23" y="632"/>
                    </a:lnTo>
                    <a:lnTo>
                      <a:pt x="16" y="612"/>
                    </a:lnTo>
                    <a:lnTo>
                      <a:pt x="9" y="590"/>
                    </a:lnTo>
                    <a:lnTo>
                      <a:pt x="5" y="569"/>
                    </a:lnTo>
                    <a:lnTo>
                      <a:pt x="1" y="547"/>
                    </a:lnTo>
                    <a:lnTo>
                      <a:pt x="0" y="524"/>
                    </a:lnTo>
                    <a:lnTo>
                      <a:pt x="0" y="502"/>
                    </a:lnTo>
                    <a:lnTo>
                      <a:pt x="2" y="479"/>
                    </a:lnTo>
                    <a:lnTo>
                      <a:pt x="6" y="456"/>
                    </a:lnTo>
                    <a:lnTo>
                      <a:pt x="12" y="433"/>
                    </a:lnTo>
                    <a:lnTo>
                      <a:pt x="22" y="408"/>
                    </a:lnTo>
                    <a:lnTo>
                      <a:pt x="34" y="385"/>
                    </a:lnTo>
                    <a:lnTo>
                      <a:pt x="48" y="361"/>
                    </a:lnTo>
                    <a:lnTo>
                      <a:pt x="66" y="338"/>
                    </a:lnTo>
                    <a:lnTo>
                      <a:pt x="86" y="315"/>
                    </a:lnTo>
                    <a:lnTo>
                      <a:pt x="108" y="292"/>
                    </a:lnTo>
                    <a:lnTo>
                      <a:pt x="132" y="271"/>
                    </a:lnTo>
                    <a:lnTo>
                      <a:pt x="156" y="251"/>
                    </a:lnTo>
                    <a:lnTo>
                      <a:pt x="182" y="230"/>
                    </a:lnTo>
                    <a:lnTo>
                      <a:pt x="209" y="212"/>
                    </a:lnTo>
                    <a:lnTo>
                      <a:pt x="237" y="195"/>
                    </a:lnTo>
                    <a:lnTo>
                      <a:pt x="266" y="178"/>
                    </a:lnTo>
                    <a:lnTo>
                      <a:pt x="295" y="162"/>
                    </a:lnTo>
                    <a:lnTo>
                      <a:pt x="325" y="147"/>
                    </a:lnTo>
                    <a:lnTo>
                      <a:pt x="356" y="133"/>
                    </a:lnTo>
                    <a:lnTo>
                      <a:pt x="386" y="120"/>
                    </a:lnTo>
                    <a:lnTo>
                      <a:pt x="417" y="107"/>
                    </a:lnTo>
                    <a:lnTo>
                      <a:pt x="448" y="95"/>
                    </a:lnTo>
                    <a:lnTo>
                      <a:pt x="477" y="84"/>
                    </a:lnTo>
                    <a:lnTo>
                      <a:pt x="507" y="74"/>
                    </a:lnTo>
                    <a:lnTo>
                      <a:pt x="565" y="56"/>
                    </a:lnTo>
                    <a:lnTo>
                      <a:pt x="618" y="41"/>
                    </a:lnTo>
                    <a:lnTo>
                      <a:pt x="667" y="28"/>
                    </a:lnTo>
                    <a:lnTo>
                      <a:pt x="709" y="17"/>
                    </a:lnTo>
                    <a:lnTo>
                      <a:pt x="772" y="5"/>
                    </a:lnTo>
                    <a:lnTo>
                      <a:pt x="796" y="0"/>
                    </a:lnTo>
                    <a:lnTo>
                      <a:pt x="795" y="24"/>
                    </a:lnTo>
                    <a:lnTo>
                      <a:pt x="792" y="87"/>
                    </a:lnTo>
                    <a:lnTo>
                      <a:pt x="791" y="130"/>
                    </a:lnTo>
                    <a:lnTo>
                      <a:pt x="788" y="179"/>
                    </a:lnTo>
                    <a:lnTo>
                      <a:pt x="785" y="233"/>
                    </a:lnTo>
                    <a:lnTo>
                      <a:pt x="781" y="289"/>
                    </a:lnTo>
                    <a:lnTo>
                      <a:pt x="775" y="349"/>
                    </a:lnTo>
                    <a:lnTo>
                      <a:pt x="769" y="407"/>
                    </a:lnTo>
                    <a:lnTo>
                      <a:pt x="761" y="466"/>
                    </a:lnTo>
                    <a:lnTo>
                      <a:pt x="751" y="523"/>
                    </a:lnTo>
                    <a:lnTo>
                      <a:pt x="747" y="550"/>
                    </a:lnTo>
                    <a:lnTo>
                      <a:pt x="740" y="577"/>
                    </a:lnTo>
                    <a:lnTo>
                      <a:pt x="735" y="601"/>
                    </a:lnTo>
                    <a:lnTo>
                      <a:pt x="729" y="624"/>
                    </a:lnTo>
                    <a:lnTo>
                      <a:pt x="721" y="647"/>
                    </a:lnTo>
                    <a:lnTo>
                      <a:pt x="714" y="667"/>
                    </a:lnTo>
                    <a:lnTo>
                      <a:pt x="706" y="686"/>
                    </a:lnTo>
                    <a:lnTo>
                      <a:pt x="698" y="703"/>
                    </a:lnTo>
                    <a:lnTo>
                      <a:pt x="681" y="733"/>
                    </a:lnTo>
                    <a:lnTo>
                      <a:pt x="663" y="760"/>
                    </a:lnTo>
                    <a:lnTo>
                      <a:pt x="643" y="784"/>
                    </a:lnTo>
                    <a:lnTo>
                      <a:pt x="623" y="807"/>
                    </a:lnTo>
                    <a:lnTo>
                      <a:pt x="604" y="825"/>
                    </a:lnTo>
                    <a:lnTo>
                      <a:pt x="583" y="842"/>
                    </a:lnTo>
                    <a:lnTo>
                      <a:pt x="563" y="857"/>
                    </a:lnTo>
                    <a:lnTo>
                      <a:pt x="541" y="868"/>
                    </a:lnTo>
                    <a:lnTo>
                      <a:pt x="520" y="879"/>
                    </a:lnTo>
                    <a:lnTo>
                      <a:pt x="499" y="886"/>
                    </a:lnTo>
                    <a:lnTo>
                      <a:pt x="477" y="893"/>
                    </a:lnTo>
                    <a:lnTo>
                      <a:pt x="457" y="898"/>
                    </a:lnTo>
                    <a:lnTo>
                      <a:pt x="436" y="901"/>
                    </a:lnTo>
                    <a:lnTo>
                      <a:pt x="415" y="903"/>
                    </a:lnTo>
                    <a:lnTo>
                      <a:pt x="394" y="905"/>
                    </a:lnTo>
                    <a:lnTo>
                      <a:pt x="375" y="903"/>
                    </a:lnTo>
                    <a:lnTo>
                      <a:pt x="356" y="902"/>
                    </a:lnTo>
                    <a:lnTo>
                      <a:pt x="337" y="900"/>
                    </a:lnTo>
                    <a:lnTo>
                      <a:pt x="319" y="897"/>
                    </a:lnTo>
                    <a:lnTo>
                      <a:pt x="302" y="893"/>
                    </a:lnTo>
                    <a:lnTo>
                      <a:pt x="271" y="884"/>
                    </a:lnTo>
                    <a:lnTo>
                      <a:pt x="243" y="876"/>
                    </a:lnTo>
                    <a:lnTo>
                      <a:pt x="204" y="859"/>
                    </a:lnTo>
                    <a:lnTo>
                      <a:pt x="189" y="8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0FA22D-B134-9E47-9A21-F7E2D0AEB2CF}"/>
                </a:ext>
              </a:extLst>
            </p:cNvPr>
            <p:cNvGrpSpPr/>
            <p:nvPr/>
          </p:nvGrpSpPr>
          <p:grpSpPr>
            <a:xfrm flipH="1">
              <a:off x="2506242" y="7432552"/>
              <a:ext cx="2876140" cy="3540248"/>
              <a:chOff x="5977627" y="7432552"/>
              <a:chExt cx="2876140" cy="3540248"/>
            </a:xfr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03360534-D28E-0C4B-87F1-1B810C711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2825" y="7432552"/>
                <a:ext cx="1160942" cy="1160942"/>
              </a:xfrm>
              <a:custGeom>
                <a:avLst/>
                <a:gdLst>
                  <a:gd name="T0" fmla="*/ 2320 w 2326"/>
                  <a:gd name="T1" fmla="*/ 1284 h 2328"/>
                  <a:gd name="T2" fmla="*/ 2290 w 2326"/>
                  <a:gd name="T3" fmla="*/ 1455 h 2328"/>
                  <a:gd name="T4" fmla="*/ 2234 w 2326"/>
                  <a:gd name="T5" fmla="*/ 1617 h 2328"/>
                  <a:gd name="T6" fmla="*/ 2158 w 2326"/>
                  <a:gd name="T7" fmla="*/ 1768 h 2328"/>
                  <a:gd name="T8" fmla="*/ 2061 w 2326"/>
                  <a:gd name="T9" fmla="*/ 1904 h 2328"/>
                  <a:gd name="T10" fmla="*/ 1945 w 2326"/>
                  <a:gd name="T11" fmla="*/ 2026 h 2328"/>
                  <a:gd name="T12" fmla="*/ 1813 w 2326"/>
                  <a:gd name="T13" fmla="*/ 2129 h 2328"/>
                  <a:gd name="T14" fmla="*/ 1667 w 2326"/>
                  <a:gd name="T15" fmla="*/ 2213 h 2328"/>
                  <a:gd name="T16" fmla="*/ 1508 w 2326"/>
                  <a:gd name="T17" fmla="*/ 2276 h 2328"/>
                  <a:gd name="T18" fmla="*/ 1340 w 2326"/>
                  <a:gd name="T19" fmla="*/ 2314 h 2328"/>
                  <a:gd name="T20" fmla="*/ 1164 w 2326"/>
                  <a:gd name="T21" fmla="*/ 2328 h 2328"/>
                  <a:gd name="T22" fmla="*/ 986 w 2326"/>
                  <a:gd name="T23" fmla="*/ 2314 h 2328"/>
                  <a:gd name="T24" fmla="*/ 818 w 2326"/>
                  <a:gd name="T25" fmla="*/ 2276 h 2328"/>
                  <a:gd name="T26" fmla="*/ 659 w 2326"/>
                  <a:gd name="T27" fmla="*/ 2213 h 2328"/>
                  <a:gd name="T28" fmla="*/ 513 w 2326"/>
                  <a:gd name="T29" fmla="*/ 2129 h 2328"/>
                  <a:gd name="T30" fmla="*/ 381 w 2326"/>
                  <a:gd name="T31" fmla="*/ 2026 h 2328"/>
                  <a:gd name="T32" fmla="*/ 265 w 2326"/>
                  <a:gd name="T33" fmla="*/ 1904 h 2328"/>
                  <a:gd name="T34" fmla="*/ 168 w 2326"/>
                  <a:gd name="T35" fmla="*/ 1768 h 2328"/>
                  <a:gd name="T36" fmla="*/ 92 w 2326"/>
                  <a:gd name="T37" fmla="*/ 1617 h 2328"/>
                  <a:gd name="T38" fmla="*/ 36 w 2326"/>
                  <a:gd name="T39" fmla="*/ 1455 h 2328"/>
                  <a:gd name="T40" fmla="*/ 7 w 2326"/>
                  <a:gd name="T41" fmla="*/ 1284 h 2328"/>
                  <a:gd name="T42" fmla="*/ 1 w 2326"/>
                  <a:gd name="T43" fmla="*/ 1105 h 2328"/>
                  <a:gd name="T44" fmla="*/ 24 w 2326"/>
                  <a:gd name="T45" fmla="*/ 930 h 2328"/>
                  <a:gd name="T46" fmla="*/ 70 w 2326"/>
                  <a:gd name="T47" fmla="*/ 764 h 2328"/>
                  <a:gd name="T48" fmla="*/ 141 w 2326"/>
                  <a:gd name="T49" fmla="*/ 609 h 2328"/>
                  <a:gd name="T50" fmla="*/ 231 w 2326"/>
                  <a:gd name="T51" fmla="*/ 468 h 2328"/>
                  <a:gd name="T52" fmla="*/ 341 w 2326"/>
                  <a:gd name="T53" fmla="*/ 342 h 2328"/>
                  <a:gd name="T54" fmla="*/ 467 w 2326"/>
                  <a:gd name="T55" fmla="*/ 232 h 2328"/>
                  <a:gd name="T56" fmla="*/ 609 w 2326"/>
                  <a:gd name="T57" fmla="*/ 141 h 2328"/>
                  <a:gd name="T58" fmla="*/ 763 w 2326"/>
                  <a:gd name="T59" fmla="*/ 72 h 2328"/>
                  <a:gd name="T60" fmla="*/ 928 w 2326"/>
                  <a:gd name="T61" fmla="*/ 25 h 2328"/>
                  <a:gd name="T62" fmla="*/ 1103 w 2326"/>
                  <a:gd name="T63" fmla="*/ 2 h 2328"/>
                  <a:gd name="T64" fmla="*/ 1282 w 2326"/>
                  <a:gd name="T65" fmla="*/ 7 h 2328"/>
                  <a:gd name="T66" fmla="*/ 1454 w 2326"/>
                  <a:gd name="T67" fmla="*/ 38 h 2328"/>
                  <a:gd name="T68" fmla="*/ 1616 w 2326"/>
                  <a:gd name="T69" fmla="*/ 92 h 2328"/>
                  <a:gd name="T70" fmla="*/ 1766 w 2326"/>
                  <a:gd name="T71" fmla="*/ 170 h 2328"/>
                  <a:gd name="T72" fmla="*/ 1903 w 2326"/>
                  <a:gd name="T73" fmla="*/ 266 h 2328"/>
                  <a:gd name="T74" fmla="*/ 2024 w 2326"/>
                  <a:gd name="T75" fmla="*/ 382 h 2328"/>
                  <a:gd name="T76" fmla="*/ 2128 w 2326"/>
                  <a:gd name="T77" fmla="*/ 514 h 2328"/>
                  <a:gd name="T78" fmla="*/ 2211 w 2326"/>
                  <a:gd name="T79" fmla="*/ 659 h 2328"/>
                  <a:gd name="T80" fmla="*/ 2274 w 2326"/>
                  <a:gd name="T81" fmla="*/ 818 h 2328"/>
                  <a:gd name="T82" fmla="*/ 2313 w 2326"/>
                  <a:gd name="T83" fmla="*/ 987 h 2328"/>
                  <a:gd name="T84" fmla="*/ 2326 w 2326"/>
                  <a:gd name="T85" fmla="*/ 1164 h 2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6" h="2328">
                    <a:moveTo>
                      <a:pt x="2326" y="1164"/>
                    </a:moveTo>
                    <a:lnTo>
                      <a:pt x="2325" y="1224"/>
                    </a:lnTo>
                    <a:lnTo>
                      <a:pt x="2320" y="1284"/>
                    </a:lnTo>
                    <a:lnTo>
                      <a:pt x="2313" y="1341"/>
                    </a:lnTo>
                    <a:lnTo>
                      <a:pt x="2302" y="1399"/>
                    </a:lnTo>
                    <a:lnTo>
                      <a:pt x="2290" y="1455"/>
                    </a:lnTo>
                    <a:lnTo>
                      <a:pt x="2274" y="1510"/>
                    </a:lnTo>
                    <a:lnTo>
                      <a:pt x="2256" y="1565"/>
                    </a:lnTo>
                    <a:lnTo>
                      <a:pt x="2234" y="1617"/>
                    </a:lnTo>
                    <a:lnTo>
                      <a:pt x="2211" y="1669"/>
                    </a:lnTo>
                    <a:lnTo>
                      <a:pt x="2185" y="1719"/>
                    </a:lnTo>
                    <a:lnTo>
                      <a:pt x="2158" y="1768"/>
                    </a:lnTo>
                    <a:lnTo>
                      <a:pt x="2128" y="1815"/>
                    </a:lnTo>
                    <a:lnTo>
                      <a:pt x="2095" y="1861"/>
                    </a:lnTo>
                    <a:lnTo>
                      <a:pt x="2061" y="1904"/>
                    </a:lnTo>
                    <a:lnTo>
                      <a:pt x="2024" y="1947"/>
                    </a:lnTo>
                    <a:lnTo>
                      <a:pt x="1985" y="1988"/>
                    </a:lnTo>
                    <a:lnTo>
                      <a:pt x="1945" y="2026"/>
                    </a:lnTo>
                    <a:lnTo>
                      <a:pt x="1903" y="2062"/>
                    </a:lnTo>
                    <a:lnTo>
                      <a:pt x="1859" y="2097"/>
                    </a:lnTo>
                    <a:lnTo>
                      <a:pt x="1813" y="2129"/>
                    </a:lnTo>
                    <a:lnTo>
                      <a:pt x="1766" y="2160"/>
                    </a:lnTo>
                    <a:lnTo>
                      <a:pt x="1717" y="2188"/>
                    </a:lnTo>
                    <a:lnTo>
                      <a:pt x="1667" y="2213"/>
                    </a:lnTo>
                    <a:lnTo>
                      <a:pt x="1616" y="2237"/>
                    </a:lnTo>
                    <a:lnTo>
                      <a:pt x="1563" y="2257"/>
                    </a:lnTo>
                    <a:lnTo>
                      <a:pt x="1508" y="2276"/>
                    </a:lnTo>
                    <a:lnTo>
                      <a:pt x="1454" y="2291"/>
                    </a:lnTo>
                    <a:lnTo>
                      <a:pt x="1398" y="2305"/>
                    </a:lnTo>
                    <a:lnTo>
                      <a:pt x="1340" y="2314"/>
                    </a:lnTo>
                    <a:lnTo>
                      <a:pt x="1282" y="2322"/>
                    </a:lnTo>
                    <a:lnTo>
                      <a:pt x="1223" y="2326"/>
                    </a:lnTo>
                    <a:lnTo>
                      <a:pt x="1164" y="2328"/>
                    </a:lnTo>
                    <a:lnTo>
                      <a:pt x="1103" y="2326"/>
                    </a:lnTo>
                    <a:lnTo>
                      <a:pt x="1044" y="2322"/>
                    </a:lnTo>
                    <a:lnTo>
                      <a:pt x="986" y="2314"/>
                    </a:lnTo>
                    <a:lnTo>
                      <a:pt x="928" y="2305"/>
                    </a:lnTo>
                    <a:lnTo>
                      <a:pt x="873" y="2291"/>
                    </a:lnTo>
                    <a:lnTo>
                      <a:pt x="818" y="2276"/>
                    </a:lnTo>
                    <a:lnTo>
                      <a:pt x="763" y="2257"/>
                    </a:lnTo>
                    <a:lnTo>
                      <a:pt x="710" y="2237"/>
                    </a:lnTo>
                    <a:lnTo>
                      <a:pt x="659" y="2213"/>
                    </a:lnTo>
                    <a:lnTo>
                      <a:pt x="609" y="2188"/>
                    </a:lnTo>
                    <a:lnTo>
                      <a:pt x="560" y="2160"/>
                    </a:lnTo>
                    <a:lnTo>
                      <a:pt x="513" y="2129"/>
                    </a:lnTo>
                    <a:lnTo>
                      <a:pt x="467" y="2097"/>
                    </a:lnTo>
                    <a:lnTo>
                      <a:pt x="424" y="2062"/>
                    </a:lnTo>
                    <a:lnTo>
                      <a:pt x="381" y="2026"/>
                    </a:lnTo>
                    <a:lnTo>
                      <a:pt x="341" y="1988"/>
                    </a:lnTo>
                    <a:lnTo>
                      <a:pt x="302" y="1947"/>
                    </a:lnTo>
                    <a:lnTo>
                      <a:pt x="265" y="1904"/>
                    </a:lnTo>
                    <a:lnTo>
                      <a:pt x="231" y="1861"/>
                    </a:lnTo>
                    <a:lnTo>
                      <a:pt x="199" y="1815"/>
                    </a:lnTo>
                    <a:lnTo>
                      <a:pt x="168" y="1768"/>
                    </a:lnTo>
                    <a:lnTo>
                      <a:pt x="141" y="1719"/>
                    </a:lnTo>
                    <a:lnTo>
                      <a:pt x="115" y="1669"/>
                    </a:lnTo>
                    <a:lnTo>
                      <a:pt x="92" y="1617"/>
                    </a:lnTo>
                    <a:lnTo>
                      <a:pt x="70" y="1565"/>
                    </a:lnTo>
                    <a:lnTo>
                      <a:pt x="52" y="1510"/>
                    </a:lnTo>
                    <a:lnTo>
                      <a:pt x="36" y="1455"/>
                    </a:lnTo>
                    <a:lnTo>
                      <a:pt x="24" y="1399"/>
                    </a:lnTo>
                    <a:lnTo>
                      <a:pt x="14" y="1341"/>
                    </a:lnTo>
                    <a:lnTo>
                      <a:pt x="7" y="1284"/>
                    </a:lnTo>
                    <a:lnTo>
                      <a:pt x="1" y="1224"/>
                    </a:lnTo>
                    <a:lnTo>
                      <a:pt x="0" y="1164"/>
                    </a:lnTo>
                    <a:lnTo>
                      <a:pt x="1" y="1105"/>
                    </a:lnTo>
                    <a:lnTo>
                      <a:pt x="7" y="1045"/>
                    </a:lnTo>
                    <a:lnTo>
                      <a:pt x="14" y="987"/>
                    </a:lnTo>
                    <a:lnTo>
                      <a:pt x="24" y="930"/>
                    </a:lnTo>
                    <a:lnTo>
                      <a:pt x="36" y="874"/>
                    </a:lnTo>
                    <a:lnTo>
                      <a:pt x="52" y="818"/>
                    </a:lnTo>
                    <a:lnTo>
                      <a:pt x="70" y="764"/>
                    </a:lnTo>
                    <a:lnTo>
                      <a:pt x="92" y="712"/>
                    </a:lnTo>
                    <a:lnTo>
                      <a:pt x="115" y="659"/>
                    </a:lnTo>
                    <a:lnTo>
                      <a:pt x="141" y="609"/>
                    </a:lnTo>
                    <a:lnTo>
                      <a:pt x="168" y="561"/>
                    </a:lnTo>
                    <a:lnTo>
                      <a:pt x="199" y="514"/>
                    </a:lnTo>
                    <a:lnTo>
                      <a:pt x="231" y="468"/>
                    </a:lnTo>
                    <a:lnTo>
                      <a:pt x="265" y="424"/>
                    </a:lnTo>
                    <a:lnTo>
                      <a:pt x="302" y="382"/>
                    </a:lnTo>
                    <a:lnTo>
                      <a:pt x="341" y="342"/>
                    </a:lnTo>
                    <a:lnTo>
                      <a:pt x="381" y="303"/>
                    </a:lnTo>
                    <a:lnTo>
                      <a:pt x="424" y="266"/>
                    </a:lnTo>
                    <a:lnTo>
                      <a:pt x="467" y="232"/>
                    </a:lnTo>
                    <a:lnTo>
                      <a:pt x="513" y="199"/>
                    </a:lnTo>
                    <a:lnTo>
                      <a:pt x="560" y="170"/>
                    </a:lnTo>
                    <a:lnTo>
                      <a:pt x="609" y="141"/>
                    </a:lnTo>
                    <a:lnTo>
                      <a:pt x="659" y="115"/>
                    </a:lnTo>
                    <a:lnTo>
                      <a:pt x="710" y="92"/>
                    </a:lnTo>
                    <a:lnTo>
                      <a:pt x="763" y="72"/>
                    </a:lnTo>
                    <a:lnTo>
                      <a:pt x="818" y="53"/>
                    </a:lnTo>
                    <a:lnTo>
                      <a:pt x="873" y="38"/>
                    </a:lnTo>
                    <a:lnTo>
                      <a:pt x="928" y="25"/>
                    </a:lnTo>
                    <a:lnTo>
                      <a:pt x="986" y="14"/>
                    </a:lnTo>
                    <a:lnTo>
                      <a:pt x="1044" y="7"/>
                    </a:lnTo>
                    <a:lnTo>
                      <a:pt x="1103" y="2"/>
                    </a:lnTo>
                    <a:lnTo>
                      <a:pt x="1164" y="0"/>
                    </a:lnTo>
                    <a:lnTo>
                      <a:pt x="1223" y="2"/>
                    </a:lnTo>
                    <a:lnTo>
                      <a:pt x="1282" y="7"/>
                    </a:lnTo>
                    <a:lnTo>
                      <a:pt x="1340" y="14"/>
                    </a:lnTo>
                    <a:lnTo>
                      <a:pt x="1398" y="25"/>
                    </a:lnTo>
                    <a:lnTo>
                      <a:pt x="1454" y="38"/>
                    </a:lnTo>
                    <a:lnTo>
                      <a:pt x="1508" y="53"/>
                    </a:lnTo>
                    <a:lnTo>
                      <a:pt x="1563" y="72"/>
                    </a:lnTo>
                    <a:lnTo>
                      <a:pt x="1616" y="92"/>
                    </a:lnTo>
                    <a:lnTo>
                      <a:pt x="1667" y="115"/>
                    </a:lnTo>
                    <a:lnTo>
                      <a:pt x="1717" y="141"/>
                    </a:lnTo>
                    <a:lnTo>
                      <a:pt x="1766" y="170"/>
                    </a:lnTo>
                    <a:lnTo>
                      <a:pt x="1813" y="199"/>
                    </a:lnTo>
                    <a:lnTo>
                      <a:pt x="1859" y="232"/>
                    </a:lnTo>
                    <a:lnTo>
                      <a:pt x="1903" y="266"/>
                    </a:lnTo>
                    <a:lnTo>
                      <a:pt x="1945" y="303"/>
                    </a:lnTo>
                    <a:lnTo>
                      <a:pt x="1985" y="342"/>
                    </a:lnTo>
                    <a:lnTo>
                      <a:pt x="2024" y="382"/>
                    </a:lnTo>
                    <a:lnTo>
                      <a:pt x="2061" y="424"/>
                    </a:lnTo>
                    <a:lnTo>
                      <a:pt x="2095" y="468"/>
                    </a:lnTo>
                    <a:lnTo>
                      <a:pt x="2128" y="514"/>
                    </a:lnTo>
                    <a:lnTo>
                      <a:pt x="2158" y="561"/>
                    </a:lnTo>
                    <a:lnTo>
                      <a:pt x="2185" y="609"/>
                    </a:lnTo>
                    <a:lnTo>
                      <a:pt x="2211" y="659"/>
                    </a:lnTo>
                    <a:lnTo>
                      <a:pt x="2234" y="712"/>
                    </a:lnTo>
                    <a:lnTo>
                      <a:pt x="2256" y="764"/>
                    </a:lnTo>
                    <a:lnTo>
                      <a:pt x="2274" y="818"/>
                    </a:lnTo>
                    <a:lnTo>
                      <a:pt x="2290" y="874"/>
                    </a:lnTo>
                    <a:lnTo>
                      <a:pt x="2302" y="930"/>
                    </a:lnTo>
                    <a:lnTo>
                      <a:pt x="2313" y="987"/>
                    </a:lnTo>
                    <a:lnTo>
                      <a:pt x="2320" y="1045"/>
                    </a:lnTo>
                    <a:lnTo>
                      <a:pt x="2325" y="1105"/>
                    </a:lnTo>
                    <a:lnTo>
                      <a:pt x="2326" y="11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63">
                <a:extLst>
                  <a:ext uri="{FF2B5EF4-FFF2-40B4-BE49-F238E27FC236}">
                    <a16:creationId xmlns:a16="http://schemas.microsoft.com/office/drawing/2014/main" id="{9633A6B6-215F-634A-B405-5734BD1A6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4637" y="8528581"/>
                <a:ext cx="137316" cy="614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4">
                <a:extLst>
                  <a:ext uri="{FF2B5EF4-FFF2-40B4-BE49-F238E27FC236}">
                    <a16:creationId xmlns:a16="http://schemas.microsoft.com/office/drawing/2014/main" id="{DD5357D5-7FFA-0C4F-81B7-671C9009CA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95187" y="9142756"/>
                <a:ext cx="546767" cy="546767"/>
              </a:xfrm>
              <a:custGeom>
                <a:avLst/>
                <a:gdLst>
                  <a:gd name="T0" fmla="*/ 1097 w 1097"/>
                  <a:gd name="T1" fmla="*/ 29 h 1097"/>
                  <a:gd name="T2" fmla="*/ 1094 w 1097"/>
                  <a:gd name="T3" fmla="*/ 86 h 1097"/>
                  <a:gd name="T4" fmla="*/ 1088 w 1097"/>
                  <a:gd name="T5" fmla="*/ 141 h 1097"/>
                  <a:gd name="T6" fmla="*/ 1080 w 1097"/>
                  <a:gd name="T7" fmla="*/ 195 h 1097"/>
                  <a:gd name="T8" fmla="*/ 1069 w 1097"/>
                  <a:gd name="T9" fmla="*/ 248 h 1097"/>
                  <a:gd name="T10" fmla="*/ 1055 w 1097"/>
                  <a:gd name="T11" fmla="*/ 301 h 1097"/>
                  <a:gd name="T12" fmla="*/ 1039 w 1097"/>
                  <a:gd name="T13" fmla="*/ 353 h 1097"/>
                  <a:gd name="T14" fmla="*/ 1021 w 1097"/>
                  <a:gd name="T15" fmla="*/ 403 h 1097"/>
                  <a:gd name="T16" fmla="*/ 1000 w 1097"/>
                  <a:gd name="T17" fmla="*/ 452 h 1097"/>
                  <a:gd name="T18" fmla="*/ 976 w 1097"/>
                  <a:gd name="T19" fmla="*/ 500 h 1097"/>
                  <a:gd name="T20" fmla="*/ 952 w 1097"/>
                  <a:gd name="T21" fmla="*/ 547 h 1097"/>
                  <a:gd name="T22" fmla="*/ 924 w 1097"/>
                  <a:gd name="T23" fmla="*/ 591 h 1097"/>
                  <a:gd name="T24" fmla="*/ 895 w 1097"/>
                  <a:gd name="T25" fmla="*/ 635 h 1097"/>
                  <a:gd name="T26" fmla="*/ 864 w 1097"/>
                  <a:gd name="T27" fmla="*/ 678 h 1097"/>
                  <a:gd name="T28" fmla="*/ 830 w 1097"/>
                  <a:gd name="T29" fmla="*/ 718 h 1097"/>
                  <a:gd name="T30" fmla="*/ 794 w 1097"/>
                  <a:gd name="T31" fmla="*/ 758 h 1097"/>
                  <a:gd name="T32" fmla="*/ 583 w 1097"/>
                  <a:gd name="T33" fmla="*/ 583 h 1097"/>
                  <a:gd name="T34" fmla="*/ 636 w 1097"/>
                  <a:gd name="T35" fmla="*/ 524 h 1097"/>
                  <a:gd name="T36" fmla="*/ 683 w 1097"/>
                  <a:gd name="T37" fmla="*/ 460 h 1097"/>
                  <a:gd name="T38" fmla="*/ 724 w 1097"/>
                  <a:gd name="T39" fmla="*/ 393 h 1097"/>
                  <a:gd name="T40" fmla="*/ 758 w 1097"/>
                  <a:gd name="T41" fmla="*/ 321 h 1097"/>
                  <a:gd name="T42" fmla="*/ 786 w 1097"/>
                  <a:gd name="T43" fmla="*/ 245 h 1097"/>
                  <a:gd name="T44" fmla="*/ 806 w 1097"/>
                  <a:gd name="T45" fmla="*/ 166 h 1097"/>
                  <a:gd name="T46" fmla="*/ 819 w 1097"/>
                  <a:gd name="T47" fmla="*/ 84 h 1097"/>
                  <a:gd name="T48" fmla="*/ 822 w 1097"/>
                  <a:gd name="T49" fmla="*/ 43 h 1097"/>
                  <a:gd name="T50" fmla="*/ 823 w 1097"/>
                  <a:gd name="T51" fmla="*/ 0 h 1097"/>
                  <a:gd name="T52" fmla="*/ 776 w 1097"/>
                  <a:gd name="T53" fmla="*/ 777 h 1097"/>
                  <a:gd name="T54" fmla="*/ 738 w 1097"/>
                  <a:gd name="T55" fmla="*/ 813 h 1097"/>
                  <a:gd name="T56" fmla="*/ 698 w 1097"/>
                  <a:gd name="T57" fmla="*/ 847 h 1097"/>
                  <a:gd name="T58" fmla="*/ 657 w 1097"/>
                  <a:gd name="T59" fmla="*/ 880 h 1097"/>
                  <a:gd name="T60" fmla="*/ 614 w 1097"/>
                  <a:gd name="T61" fmla="*/ 910 h 1097"/>
                  <a:gd name="T62" fmla="*/ 569 w 1097"/>
                  <a:gd name="T63" fmla="*/ 939 h 1097"/>
                  <a:gd name="T64" fmla="*/ 523 w 1097"/>
                  <a:gd name="T65" fmla="*/ 965 h 1097"/>
                  <a:gd name="T66" fmla="*/ 476 w 1097"/>
                  <a:gd name="T67" fmla="*/ 990 h 1097"/>
                  <a:gd name="T68" fmla="*/ 427 w 1097"/>
                  <a:gd name="T69" fmla="*/ 1011 h 1097"/>
                  <a:gd name="T70" fmla="*/ 378 w 1097"/>
                  <a:gd name="T71" fmla="*/ 1031 h 1097"/>
                  <a:gd name="T72" fmla="*/ 327 w 1097"/>
                  <a:gd name="T73" fmla="*/ 1048 h 1097"/>
                  <a:gd name="T74" fmla="*/ 275 w 1097"/>
                  <a:gd name="T75" fmla="*/ 1063 h 1097"/>
                  <a:gd name="T76" fmla="*/ 222 w 1097"/>
                  <a:gd name="T77" fmla="*/ 1075 h 1097"/>
                  <a:gd name="T78" fmla="*/ 168 w 1097"/>
                  <a:gd name="T79" fmla="*/ 1085 h 1097"/>
                  <a:gd name="T80" fmla="*/ 113 w 1097"/>
                  <a:gd name="T81" fmla="*/ 1092 h 1097"/>
                  <a:gd name="T82" fmla="*/ 57 w 1097"/>
                  <a:gd name="T83" fmla="*/ 1096 h 1097"/>
                  <a:gd name="T84" fmla="*/ 0 w 1097"/>
                  <a:gd name="T85" fmla="*/ 1097 h 1097"/>
                  <a:gd name="T86" fmla="*/ 22 w 1097"/>
                  <a:gd name="T87" fmla="*/ 824 h 1097"/>
                  <a:gd name="T88" fmla="*/ 64 w 1097"/>
                  <a:gd name="T89" fmla="*/ 821 h 1097"/>
                  <a:gd name="T90" fmla="*/ 126 w 1097"/>
                  <a:gd name="T91" fmla="*/ 814 h 1097"/>
                  <a:gd name="T92" fmla="*/ 207 w 1097"/>
                  <a:gd name="T93" fmla="*/ 798 h 1097"/>
                  <a:gd name="T94" fmla="*/ 284 w 1097"/>
                  <a:gd name="T95" fmla="*/ 774 h 1097"/>
                  <a:gd name="T96" fmla="*/ 357 w 1097"/>
                  <a:gd name="T97" fmla="*/ 743 h 1097"/>
                  <a:gd name="T98" fmla="*/ 427 w 1097"/>
                  <a:gd name="T99" fmla="*/ 704 h 1097"/>
                  <a:gd name="T100" fmla="*/ 493 w 1097"/>
                  <a:gd name="T101" fmla="*/ 661 h 1097"/>
                  <a:gd name="T102" fmla="*/ 554 w 1097"/>
                  <a:gd name="T103" fmla="*/ 610 h 1097"/>
                  <a:gd name="T104" fmla="*/ 776 w 1097"/>
                  <a:gd name="T105" fmla="*/ 77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7" h="1097">
                    <a:moveTo>
                      <a:pt x="1097" y="0"/>
                    </a:moveTo>
                    <a:lnTo>
                      <a:pt x="1097" y="29"/>
                    </a:lnTo>
                    <a:lnTo>
                      <a:pt x="1096" y="57"/>
                    </a:lnTo>
                    <a:lnTo>
                      <a:pt x="1094" y="86"/>
                    </a:lnTo>
                    <a:lnTo>
                      <a:pt x="1091" y="113"/>
                    </a:lnTo>
                    <a:lnTo>
                      <a:pt x="1088" y="141"/>
                    </a:lnTo>
                    <a:lnTo>
                      <a:pt x="1084" y="168"/>
                    </a:lnTo>
                    <a:lnTo>
                      <a:pt x="1080" y="195"/>
                    </a:lnTo>
                    <a:lnTo>
                      <a:pt x="1074" y="222"/>
                    </a:lnTo>
                    <a:lnTo>
                      <a:pt x="1069" y="248"/>
                    </a:lnTo>
                    <a:lnTo>
                      <a:pt x="1063" y="275"/>
                    </a:lnTo>
                    <a:lnTo>
                      <a:pt x="1055" y="301"/>
                    </a:lnTo>
                    <a:lnTo>
                      <a:pt x="1048" y="327"/>
                    </a:lnTo>
                    <a:lnTo>
                      <a:pt x="1039" y="353"/>
                    </a:lnTo>
                    <a:lnTo>
                      <a:pt x="1031" y="377"/>
                    </a:lnTo>
                    <a:lnTo>
                      <a:pt x="1021" y="403"/>
                    </a:lnTo>
                    <a:lnTo>
                      <a:pt x="1011" y="427"/>
                    </a:lnTo>
                    <a:lnTo>
                      <a:pt x="1000" y="452"/>
                    </a:lnTo>
                    <a:lnTo>
                      <a:pt x="989" y="476"/>
                    </a:lnTo>
                    <a:lnTo>
                      <a:pt x="976" y="500"/>
                    </a:lnTo>
                    <a:lnTo>
                      <a:pt x="965" y="523"/>
                    </a:lnTo>
                    <a:lnTo>
                      <a:pt x="952" y="547"/>
                    </a:lnTo>
                    <a:lnTo>
                      <a:pt x="938" y="569"/>
                    </a:lnTo>
                    <a:lnTo>
                      <a:pt x="924" y="591"/>
                    </a:lnTo>
                    <a:lnTo>
                      <a:pt x="909" y="614"/>
                    </a:lnTo>
                    <a:lnTo>
                      <a:pt x="895" y="635"/>
                    </a:lnTo>
                    <a:lnTo>
                      <a:pt x="880" y="657"/>
                    </a:lnTo>
                    <a:lnTo>
                      <a:pt x="864" y="678"/>
                    </a:lnTo>
                    <a:lnTo>
                      <a:pt x="847" y="698"/>
                    </a:lnTo>
                    <a:lnTo>
                      <a:pt x="830" y="718"/>
                    </a:lnTo>
                    <a:lnTo>
                      <a:pt x="813" y="738"/>
                    </a:lnTo>
                    <a:lnTo>
                      <a:pt x="794" y="758"/>
                    </a:lnTo>
                    <a:lnTo>
                      <a:pt x="776" y="777"/>
                    </a:lnTo>
                    <a:lnTo>
                      <a:pt x="583" y="583"/>
                    </a:lnTo>
                    <a:lnTo>
                      <a:pt x="609" y="554"/>
                    </a:lnTo>
                    <a:lnTo>
                      <a:pt x="636" y="524"/>
                    </a:lnTo>
                    <a:lnTo>
                      <a:pt x="660" y="493"/>
                    </a:lnTo>
                    <a:lnTo>
                      <a:pt x="683" y="460"/>
                    </a:lnTo>
                    <a:lnTo>
                      <a:pt x="704" y="427"/>
                    </a:lnTo>
                    <a:lnTo>
                      <a:pt x="724" y="393"/>
                    </a:lnTo>
                    <a:lnTo>
                      <a:pt x="742" y="357"/>
                    </a:lnTo>
                    <a:lnTo>
                      <a:pt x="758" y="321"/>
                    </a:lnTo>
                    <a:lnTo>
                      <a:pt x="773" y="284"/>
                    </a:lnTo>
                    <a:lnTo>
                      <a:pt x="786" y="245"/>
                    </a:lnTo>
                    <a:lnTo>
                      <a:pt x="798" y="207"/>
                    </a:lnTo>
                    <a:lnTo>
                      <a:pt x="806" y="166"/>
                    </a:lnTo>
                    <a:lnTo>
                      <a:pt x="814" y="126"/>
                    </a:lnTo>
                    <a:lnTo>
                      <a:pt x="819" y="84"/>
                    </a:lnTo>
                    <a:lnTo>
                      <a:pt x="821" y="64"/>
                    </a:lnTo>
                    <a:lnTo>
                      <a:pt x="822" y="43"/>
                    </a:lnTo>
                    <a:lnTo>
                      <a:pt x="823" y="22"/>
                    </a:lnTo>
                    <a:lnTo>
                      <a:pt x="823" y="0"/>
                    </a:lnTo>
                    <a:lnTo>
                      <a:pt x="1097" y="0"/>
                    </a:lnTo>
                    <a:close/>
                    <a:moveTo>
                      <a:pt x="776" y="777"/>
                    </a:moveTo>
                    <a:lnTo>
                      <a:pt x="757" y="795"/>
                    </a:lnTo>
                    <a:lnTo>
                      <a:pt x="738" y="813"/>
                    </a:lnTo>
                    <a:lnTo>
                      <a:pt x="718" y="830"/>
                    </a:lnTo>
                    <a:lnTo>
                      <a:pt x="698" y="847"/>
                    </a:lnTo>
                    <a:lnTo>
                      <a:pt x="677" y="863"/>
                    </a:lnTo>
                    <a:lnTo>
                      <a:pt x="657" y="880"/>
                    </a:lnTo>
                    <a:lnTo>
                      <a:pt x="636" y="895"/>
                    </a:lnTo>
                    <a:lnTo>
                      <a:pt x="614" y="910"/>
                    </a:lnTo>
                    <a:lnTo>
                      <a:pt x="591" y="925"/>
                    </a:lnTo>
                    <a:lnTo>
                      <a:pt x="569" y="939"/>
                    </a:lnTo>
                    <a:lnTo>
                      <a:pt x="547" y="952"/>
                    </a:lnTo>
                    <a:lnTo>
                      <a:pt x="523" y="965"/>
                    </a:lnTo>
                    <a:lnTo>
                      <a:pt x="500" y="977"/>
                    </a:lnTo>
                    <a:lnTo>
                      <a:pt x="476" y="990"/>
                    </a:lnTo>
                    <a:lnTo>
                      <a:pt x="452" y="1000"/>
                    </a:lnTo>
                    <a:lnTo>
                      <a:pt x="427" y="1011"/>
                    </a:lnTo>
                    <a:lnTo>
                      <a:pt x="403" y="1022"/>
                    </a:lnTo>
                    <a:lnTo>
                      <a:pt x="378" y="1031"/>
                    </a:lnTo>
                    <a:lnTo>
                      <a:pt x="353" y="1040"/>
                    </a:lnTo>
                    <a:lnTo>
                      <a:pt x="327" y="1048"/>
                    </a:lnTo>
                    <a:lnTo>
                      <a:pt x="301" y="1056"/>
                    </a:lnTo>
                    <a:lnTo>
                      <a:pt x="275" y="1063"/>
                    </a:lnTo>
                    <a:lnTo>
                      <a:pt x="248" y="1070"/>
                    </a:lnTo>
                    <a:lnTo>
                      <a:pt x="222" y="1075"/>
                    </a:lnTo>
                    <a:lnTo>
                      <a:pt x="195" y="1080"/>
                    </a:lnTo>
                    <a:lnTo>
                      <a:pt x="168" y="1085"/>
                    </a:lnTo>
                    <a:lnTo>
                      <a:pt x="141" y="1089"/>
                    </a:lnTo>
                    <a:lnTo>
                      <a:pt x="113" y="1092"/>
                    </a:lnTo>
                    <a:lnTo>
                      <a:pt x="86" y="1094"/>
                    </a:lnTo>
                    <a:lnTo>
                      <a:pt x="57" y="1096"/>
                    </a:lnTo>
                    <a:lnTo>
                      <a:pt x="29" y="1097"/>
                    </a:lnTo>
                    <a:lnTo>
                      <a:pt x="0" y="1097"/>
                    </a:lnTo>
                    <a:lnTo>
                      <a:pt x="0" y="824"/>
                    </a:lnTo>
                    <a:lnTo>
                      <a:pt x="22" y="824"/>
                    </a:lnTo>
                    <a:lnTo>
                      <a:pt x="43" y="823"/>
                    </a:lnTo>
                    <a:lnTo>
                      <a:pt x="64" y="821"/>
                    </a:lnTo>
                    <a:lnTo>
                      <a:pt x="85" y="819"/>
                    </a:lnTo>
                    <a:lnTo>
                      <a:pt x="126" y="814"/>
                    </a:lnTo>
                    <a:lnTo>
                      <a:pt x="167" y="807"/>
                    </a:lnTo>
                    <a:lnTo>
                      <a:pt x="207" y="798"/>
                    </a:lnTo>
                    <a:lnTo>
                      <a:pt x="245" y="786"/>
                    </a:lnTo>
                    <a:lnTo>
                      <a:pt x="284" y="774"/>
                    </a:lnTo>
                    <a:lnTo>
                      <a:pt x="321" y="759"/>
                    </a:lnTo>
                    <a:lnTo>
                      <a:pt x="357" y="743"/>
                    </a:lnTo>
                    <a:lnTo>
                      <a:pt x="393" y="725"/>
                    </a:lnTo>
                    <a:lnTo>
                      <a:pt x="427" y="704"/>
                    </a:lnTo>
                    <a:lnTo>
                      <a:pt x="460" y="683"/>
                    </a:lnTo>
                    <a:lnTo>
                      <a:pt x="493" y="661"/>
                    </a:lnTo>
                    <a:lnTo>
                      <a:pt x="524" y="636"/>
                    </a:lnTo>
                    <a:lnTo>
                      <a:pt x="554" y="610"/>
                    </a:lnTo>
                    <a:lnTo>
                      <a:pt x="583" y="583"/>
                    </a:lnTo>
                    <a:lnTo>
                      <a:pt x="776" y="7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65">
                <a:extLst>
                  <a:ext uri="{FF2B5EF4-FFF2-40B4-BE49-F238E27FC236}">
                    <a16:creationId xmlns:a16="http://schemas.microsoft.com/office/drawing/2014/main" id="{D6BFF9E7-DA3E-6C4A-8C5D-870983C7F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4394" y="9554703"/>
                <a:ext cx="1270795" cy="1348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6">
                <a:extLst>
                  <a:ext uri="{FF2B5EF4-FFF2-40B4-BE49-F238E27FC236}">
                    <a16:creationId xmlns:a16="http://schemas.microsoft.com/office/drawing/2014/main" id="{43A90F13-B10C-6B46-BEED-C92521ECD5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77627" y="9554703"/>
                <a:ext cx="546767" cy="546767"/>
              </a:xfrm>
              <a:custGeom>
                <a:avLst/>
                <a:gdLst>
                  <a:gd name="T0" fmla="*/ 1075 w 1096"/>
                  <a:gd name="T1" fmla="*/ 273 h 1097"/>
                  <a:gd name="T2" fmla="*/ 1033 w 1096"/>
                  <a:gd name="T3" fmla="*/ 275 h 1097"/>
                  <a:gd name="T4" fmla="*/ 970 w 1096"/>
                  <a:gd name="T5" fmla="*/ 283 h 1097"/>
                  <a:gd name="T6" fmla="*/ 890 w 1096"/>
                  <a:gd name="T7" fmla="*/ 299 h 1097"/>
                  <a:gd name="T8" fmla="*/ 813 w 1096"/>
                  <a:gd name="T9" fmla="*/ 323 h 1097"/>
                  <a:gd name="T10" fmla="*/ 739 w 1096"/>
                  <a:gd name="T11" fmla="*/ 354 h 1097"/>
                  <a:gd name="T12" fmla="*/ 669 w 1096"/>
                  <a:gd name="T13" fmla="*/ 393 h 1097"/>
                  <a:gd name="T14" fmla="*/ 604 w 1096"/>
                  <a:gd name="T15" fmla="*/ 437 h 1097"/>
                  <a:gd name="T16" fmla="*/ 543 w 1096"/>
                  <a:gd name="T17" fmla="*/ 487 h 1097"/>
                  <a:gd name="T18" fmla="*/ 321 w 1096"/>
                  <a:gd name="T19" fmla="*/ 321 h 1097"/>
                  <a:gd name="T20" fmla="*/ 359 w 1096"/>
                  <a:gd name="T21" fmla="*/ 285 h 1097"/>
                  <a:gd name="T22" fmla="*/ 399 w 1096"/>
                  <a:gd name="T23" fmla="*/ 250 h 1097"/>
                  <a:gd name="T24" fmla="*/ 440 w 1096"/>
                  <a:gd name="T25" fmla="*/ 218 h 1097"/>
                  <a:gd name="T26" fmla="*/ 483 w 1096"/>
                  <a:gd name="T27" fmla="*/ 187 h 1097"/>
                  <a:gd name="T28" fmla="*/ 528 w 1096"/>
                  <a:gd name="T29" fmla="*/ 158 h 1097"/>
                  <a:gd name="T30" fmla="*/ 573 w 1096"/>
                  <a:gd name="T31" fmla="*/ 132 h 1097"/>
                  <a:gd name="T32" fmla="*/ 621 w 1096"/>
                  <a:gd name="T33" fmla="*/ 108 h 1097"/>
                  <a:gd name="T34" fmla="*/ 669 w 1096"/>
                  <a:gd name="T35" fmla="*/ 86 h 1097"/>
                  <a:gd name="T36" fmla="*/ 719 w 1096"/>
                  <a:gd name="T37" fmla="*/ 67 h 1097"/>
                  <a:gd name="T38" fmla="*/ 770 w 1096"/>
                  <a:gd name="T39" fmla="*/ 49 h 1097"/>
                  <a:gd name="T40" fmla="*/ 822 w 1096"/>
                  <a:gd name="T41" fmla="*/ 34 h 1097"/>
                  <a:gd name="T42" fmla="*/ 876 w 1096"/>
                  <a:gd name="T43" fmla="*/ 22 h 1097"/>
                  <a:gd name="T44" fmla="*/ 929 w 1096"/>
                  <a:gd name="T45" fmla="*/ 12 h 1097"/>
                  <a:gd name="T46" fmla="*/ 984 w 1096"/>
                  <a:gd name="T47" fmla="*/ 5 h 1097"/>
                  <a:gd name="T48" fmla="*/ 1039 w 1096"/>
                  <a:gd name="T49" fmla="*/ 1 h 1097"/>
                  <a:gd name="T50" fmla="*/ 1096 w 1096"/>
                  <a:gd name="T51" fmla="*/ 0 h 1097"/>
                  <a:gd name="T52" fmla="*/ 515 w 1096"/>
                  <a:gd name="T53" fmla="*/ 514 h 1097"/>
                  <a:gd name="T54" fmla="*/ 462 w 1096"/>
                  <a:gd name="T55" fmla="*/ 573 h 1097"/>
                  <a:gd name="T56" fmla="*/ 414 w 1096"/>
                  <a:gd name="T57" fmla="*/ 636 h 1097"/>
                  <a:gd name="T58" fmla="*/ 373 w 1096"/>
                  <a:gd name="T59" fmla="*/ 704 h 1097"/>
                  <a:gd name="T60" fmla="*/ 338 w 1096"/>
                  <a:gd name="T61" fmla="*/ 776 h 1097"/>
                  <a:gd name="T62" fmla="*/ 310 w 1096"/>
                  <a:gd name="T63" fmla="*/ 852 h 1097"/>
                  <a:gd name="T64" fmla="*/ 290 w 1096"/>
                  <a:gd name="T65" fmla="*/ 930 h 1097"/>
                  <a:gd name="T66" fmla="*/ 277 w 1096"/>
                  <a:gd name="T67" fmla="*/ 1012 h 1097"/>
                  <a:gd name="T68" fmla="*/ 274 w 1096"/>
                  <a:gd name="T69" fmla="*/ 1054 h 1097"/>
                  <a:gd name="T70" fmla="*/ 273 w 1096"/>
                  <a:gd name="T71" fmla="*/ 1097 h 1097"/>
                  <a:gd name="T72" fmla="*/ 1 w 1096"/>
                  <a:gd name="T73" fmla="*/ 1068 h 1097"/>
                  <a:gd name="T74" fmla="*/ 3 w 1096"/>
                  <a:gd name="T75" fmla="*/ 1011 h 1097"/>
                  <a:gd name="T76" fmla="*/ 9 w 1096"/>
                  <a:gd name="T77" fmla="*/ 957 h 1097"/>
                  <a:gd name="T78" fmla="*/ 17 w 1096"/>
                  <a:gd name="T79" fmla="*/ 902 h 1097"/>
                  <a:gd name="T80" fmla="*/ 28 w 1096"/>
                  <a:gd name="T81" fmla="*/ 848 h 1097"/>
                  <a:gd name="T82" fmla="*/ 41 w 1096"/>
                  <a:gd name="T83" fmla="*/ 796 h 1097"/>
                  <a:gd name="T84" fmla="*/ 57 w 1096"/>
                  <a:gd name="T85" fmla="*/ 744 h 1097"/>
                  <a:gd name="T86" fmla="*/ 76 w 1096"/>
                  <a:gd name="T87" fmla="*/ 694 h 1097"/>
                  <a:gd name="T88" fmla="*/ 96 w 1096"/>
                  <a:gd name="T89" fmla="*/ 645 h 1097"/>
                  <a:gd name="T90" fmla="*/ 120 w 1096"/>
                  <a:gd name="T91" fmla="*/ 597 h 1097"/>
                  <a:gd name="T92" fmla="*/ 145 w 1096"/>
                  <a:gd name="T93" fmla="*/ 550 h 1097"/>
                  <a:gd name="T94" fmla="*/ 173 w 1096"/>
                  <a:gd name="T95" fmla="*/ 505 h 1097"/>
                  <a:gd name="T96" fmla="*/ 202 w 1096"/>
                  <a:gd name="T97" fmla="*/ 462 h 1097"/>
                  <a:gd name="T98" fmla="*/ 234 w 1096"/>
                  <a:gd name="T99" fmla="*/ 419 h 1097"/>
                  <a:gd name="T100" fmla="*/ 267 w 1096"/>
                  <a:gd name="T101" fmla="*/ 379 h 1097"/>
                  <a:gd name="T102" fmla="*/ 303 w 1096"/>
                  <a:gd name="T103" fmla="*/ 339 h 1097"/>
                  <a:gd name="T104" fmla="*/ 515 w 1096"/>
                  <a:gd name="T105" fmla="*/ 514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6" h="1097">
                    <a:moveTo>
                      <a:pt x="1096" y="273"/>
                    </a:moveTo>
                    <a:lnTo>
                      <a:pt x="1075" y="273"/>
                    </a:lnTo>
                    <a:lnTo>
                      <a:pt x="1053" y="274"/>
                    </a:lnTo>
                    <a:lnTo>
                      <a:pt x="1033" y="275"/>
                    </a:lnTo>
                    <a:lnTo>
                      <a:pt x="1012" y="278"/>
                    </a:lnTo>
                    <a:lnTo>
                      <a:pt x="970" y="283"/>
                    </a:lnTo>
                    <a:lnTo>
                      <a:pt x="930" y="290"/>
                    </a:lnTo>
                    <a:lnTo>
                      <a:pt x="890" y="299"/>
                    </a:lnTo>
                    <a:lnTo>
                      <a:pt x="851" y="311"/>
                    </a:lnTo>
                    <a:lnTo>
                      <a:pt x="813" y="323"/>
                    </a:lnTo>
                    <a:lnTo>
                      <a:pt x="776" y="338"/>
                    </a:lnTo>
                    <a:lnTo>
                      <a:pt x="739" y="354"/>
                    </a:lnTo>
                    <a:lnTo>
                      <a:pt x="704" y="372"/>
                    </a:lnTo>
                    <a:lnTo>
                      <a:pt x="669" y="393"/>
                    </a:lnTo>
                    <a:lnTo>
                      <a:pt x="636" y="414"/>
                    </a:lnTo>
                    <a:lnTo>
                      <a:pt x="604" y="437"/>
                    </a:lnTo>
                    <a:lnTo>
                      <a:pt x="573" y="462"/>
                    </a:lnTo>
                    <a:lnTo>
                      <a:pt x="543" y="487"/>
                    </a:lnTo>
                    <a:lnTo>
                      <a:pt x="515" y="514"/>
                    </a:lnTo>
                    <a:lnTo>
                      <a:pt x="321" y="321"/>
                    </a:lnTo>
                    <a:lnTo>
                      <a:pt x="340" y="302"/>
                    </a:lnTo>
                    <a:lnTo>
                      <a:pt x="359" y="285"/>
                    </a:lnTo>
                    <a:lnTo>
                      <a:pt x="379" y="267"/>
                    </a:lnTo>
                    <a:lnTo>
                      <a:pt x="399" y="250"/>
                    </a:lnTo>
                    <a:lnTo>
                      <a:pt x="419" y="234"/>
                    </a:lnTo>
                    <a:lnTo>
                      <a:pt x="440" y="218"/>
                    </a:lnTo>
                    <a:lnTo>
                      <a:pt x="462" y="202"/>
                    </a:lnTo>
                    <a:lnTo>
                      <a:pt x="483" y="187"/>
                    </a:lnTo>
                    <a:lnTo>
                      <a:pt x="505" y="172"/>
                    </a:lnTo>
                    <a:lnTo>
                      <a:pt x="528" y="158"/>
                    </a:lnTo>
                    <a:lnTo>
                      <a:pt x="551" y="144"/>
                    </a:lnTo>
                    <a:lnTo>
                      <a:pt x="573" y="132"/>
                    </a:lnTo>
                    <a:lnTo>
                      <a:pt x="597" y="120"/>
                    </a:lnTo>
                    <a:lnTo>
                      <a:pt x="621" y="108"/>
                    </a:lnTo>
                    <a:lnTo>
                      <a:pt x="645" y="96"/>
                    </a:lnTo>
                    <a:lnTo>
                      <a:pt x="669" y="86"/>
                    </a:lnTo>
                    <a:lnTo>
                      <a:pt x="694" y="75"/>
                    </a:lnTo>
                    <a:lnTo>
                      <a:pt x="719" y="67"/>
                    </a:lnTo>
                    <a:lnTo>
                      <a:pt x="745" y="57"/>
                    </a:lnTo>
                    <a:lnTo>
                      <a:pt x="770" y="49"/>
                    </a:lnTo>
                    <a:lnTo>
                      <a:pt x="796" y="41"/>
                    </a:lnTo>
                    <a:lnTo>
                      <a:pt x="822" y="34"/>
                    </a:lnTo>
                    <a:lnTo>
                      <a:pt x="848" y="27"/>
                    </a:lnTo>
                    <a:lnTo>
                      <a:pt x="876" y="22"/>
                    </a:lnTo>
                    <a:lnTo>
                      <a:pt x="902" y="17"/>
                    </a:lnTo>
                    <a:lnTo>
                      <a:pt x="929" y="12"/>
                    </a:lnTo>
                    <a:lnTo>
                      <a:pt x="956" y="8"/>
                    </a:lnTo>
                    <a:lnTo>
                      <a:pt x="984" y="5"/>
                    </a:lnTo>
                    <a:lnTo>
                      <a:pt x="1012" y="3"/>
                    </a:lnTo>
                    <a:lnTo>
                      <a:pt x="1039" y="1"/>
                    </a:lnTo>
                    <a:lnTo>
                      <a:pt x="1067" y="0"/>
                    </a:lnTo>
                    <a:lnTo>
                      <a:pt x="1096" y="0"/>
                    </a:lnTo>
                    <a:lnTo>
                      <a:pt x="1096" y="273"/>
                    </a:lnTo>
                    <a:close/>
                    <a:moveTo>
                      <a:pt x="515" y="514"/>
                    </a:moveTo>
                    <a:lnTo>
                      <a:pt x="487" y="543"/>
                    </a:lnTo>
                    <a:lnTo>
                      <a:pt x="462" y="573"/>
                    </a:lnTo>
                    <a:lnTo>
                      <a:pt x="437" y="603"/>
                    </a:lnTo>
                    <a:lnTo>
                      <a:pt x="414" y="636"/>
                    </a:lnTo>
                    <a:lnTo>
                      <a:pt x="392" y="669"/>
                    </a:lnTo>
                    <a:lnTo>
                      <a:pt x="373" y="704"/>
                    </a:lnTo>
                    <a:lnTo>
                      <a:pt x="355" y="740"/>
                    </a:lnTo>
                    <a:lnTo>
                      <a:pt x="338" y="776"/>
                    </a:lnTo>
                    <a:lnTo>
                      <a:pt x="323" y="813"/>
                    </a:lnTo>
                    <a:lnTo>
                      <a:pt x="310" y="852"/>
                    </a:lnTo>
                    <a:lnTo>
                      <a:pt x="300" y="891"/>
                    </a:lnTo>
                    <a:lnTo>
                      <a:pt x="290" y="930"/>
                    </a:lnTo>
                    <a:lnTo>
                      <a:pt x="283" y="971"/>
                    </a:lnTo>
                    <a:lnTo>
                      <a:pt x="277" y="1012"/>
                    </a:lnTo>
                    <a:lnTo>
                      <a:pt x="276" y="1033"/>
                    </a:lnTo>
                    <a:lnTo>
                      <a:pt x="274" y="1054"/>
                    </a:lnTo>
                    <a:lnTo>
                      <a:pt x="274" y="1075"/>
                    </a:lnTo>
                    <a:lnTo>
                      <a:pt x="273" y="1097"/>
                    </a:lnTo>
                    <a:lnTo>
                      <a:pt x="0" y="1097"/>
                    </a:lnTo>
                    <a:lnTo>
                      <a:pt x="1" y="1068"/>
                    </a:lnTo>
                    <a:lnTo>
                      <a:pt x="2" y="1040"/>
                    </a:lnTo>
                    <a:lnTo>
                      <a:pt x="3" y="1011"/>
                    </a:lnTo>
                    <a:lnTo>
                      <a:pt x="6" y="984"/>
                    </a:lnTo>
                    <a:lnTo>
                      <a:pt x="9" y="957"/>
                    </a:lnTo>
                    <a:lnTo>
                      <a:pt x="12" y="929"/>
                    </a:lnTo>
                    <a:lnTo>
                      <a:pt x="17" y="902"/>
                    </a:lnTo>
                    <a:lnTo>
                      <a:pt x="22" y="875"/>
                    </a:lnTo>
                    <a:lnTo>
                      <a:pt x="28" y="848"/>
                    </a:lnTo>
                    <a:lnTo>
                      <a:pt x="35" y="822"/>
                    </a:lnTo>
                    <a:lnTo>
                      <a:pt x="41" y="796"/>
                    </a:lnTo>
                    <a:lnTo>
                      <a:pt x="50" y="770"/>
                    </a:lnTo>
                    <a:lnTo>
                      <a:pt x="57" y="744"/>
                    </a:lnTo>
                    <a:lnTo>
                      <a:pt x="67" y="720"/>
                    </a:lnTo>
                    <a:lnTo>
                      <a:pt x="76" y="694"/>
                    </a:lnTo>
                    <a:lnTo>
                      <a:pt x="86" y="669"/>
                    </a:lnTo>
                    <a:lnTo>
                      <a:pt x="96" y="645"/>
                    </a:lnTo>
                    <a:lnTo>
                      <a:pt x="108" y="620"/>
                    </a:lnTo>
                    <a:lnTo>
                      <a:pt x="120" y="597"/>
                    </a:lnTo>
                    <a:lnTo>
                      <a:pt x="133" y="574"/>
                    </a:lnTo>
                    <a:lnTo>
                      <a:pt x="145" y="550"/>
                    </a:lnTo>
                    <a:lnTo>
                      <a:pt x="158" y="528"/>
                    </a:lnTo>
                    <a:lnTo>
                      <a:pt x="173" y="505"/>
                    </a:lnTo>
                    <a:lnTo>
                      <a:pt x="187" y="483"/>
                    </a:lnTo>
                    <a:lnTo>
                      <a:pt x="202" y="462"/>
                    </a:lnTo>
                    <a:lnTo>
                      <a:pt x="218" y="440"/>
                    </a:lnTo>
                    <a:lnTo>
                      <a:pt x="234" y="419"/>
                    </a:lnTo>
                    <a:lnTo>
                      <a:pt x="251" y="399"/>
                    </a:lnTo>
                    <a:lnTo>
                      <a:pt x="267" y="379"/>
                    </a:lnTo>
                    <a:lnTo>
                      <a:pt x="285" y="358"/>
                    </a:lnTo>
                    <a:lnTo>
                      <a:pt x="303" y="339"/>
                    </a:lnTo>
                    <a:lnTo>
                      <a:pt x="321" y="321"/>
                    </a:lnTo>
                    <a:lnTo>
                      <a:pt x="515" y="5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67">
                <a:extLst>
                  <a:ext uri="{FF2B5EF4-FFF2-40B4-BE49-F238E27FC236}">
                    <a16:creationId xmlns:a16="http://schemas.microsoft.com/office/drawing/2014/main" id="{D0BC8D88-AF56-2643-99B0-6E533285E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7627" y="10101469"/>
                <a:ext cx="137316" cy="871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98">
                <a:extLst>
                  <a:ext uri="{FF2B5EF4-FFF2-40B4-BE49-F238E27FC236}">
                    <a16:creationId xmlns:a16="http://schemas.microsoft.com/office/drawing/2014/main" id="{B3DE8D78-7172-8F47-A3F3-61D7C0131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134" y="8972985"/>
                <a:ext cx="406954" cy="461881"/>
              </a:xfrm>
              <a:custGeom>
                <a:avLst/>
                <a:gdLst>
                  <a:gd name="T0" fmla="*/ 180 w 814"/>
                  <a:gd name="T1" fmla="*/ 860 h 926"/>
                  <a:gd name="T2" fmla="*/ 122 w 814"/>
                  <a:gd name="T3" fmla="*/ 802 h 926"/>
                  <a:gd name="T4" fmla="*/ 87 w 814"/>
                  <a:gd name="T5" fmla="*/ 757 h 926"/>
                  <a:gd name="T6" fmla="*/ 64 w 814"/>
                  <a:gd name="T7" fmla="*/ 723 h 926"/>
                  <a:gd name="T8" fmla="*/ 43 w 814"/>
                  <a:gd name="T9" fmla="*/ 687 h 926"/>
                  <a:gd name="T10" fmla="*/ 23 w 814"/>
                  <a:gd name="T11" fmla="*/ 647 h 926"/>
                  <a:gd name="T12" fmla="*/ 10 w 814"/>
                  <a:gd name="T13" fmla="*/ 604 h 926"/>
                  <a:gd name="T14" fmla="*/ 1 w 814"/>
                  <a:gd name="T15" fmla="*/ 560 h 926"/>
                  <a:gd name="T16" fmla="*/ 0 w 814"/>
                  <a:gd name="T17" fmla="*/ 514 h 926"/>
                  <a:gd name="T18" fmla="*/ 6 w 814"/>
                  <a:gd name="T19" fmla="*/ 467 h 926"/>
                  <a:gd name="T20" fmla="*/ 22 w 814"/>
                  <a:gd name="T21" fmla="*/ 419 h 926"/>
                  <a:gd name="T22" fmla="*/ 50 w 814"/>
                  <a:gd name="T23" fmla="*/ 370 h 926"/>
                  <a:gd name="T24" fmla="*/ 88 w 814"/>
                  <a:gd name="T25" fmla="*/ 322 h 926"/>
                  <a:gd name="T26" fmla="*/ 134 w 814"/>
                  <a:gd name="T27" fmla="*/ 277 h 926"/>
                  <a:gd name="T28" fmla="*/ 186 w 814"/>
                  <a:gd name="T29" fmla="*/ 237 h 926"/>
                  <a:gd name="T30" fmla="*/ 243 w 814"/>
                  <a:gd name="T31" fmla="*/ 199 h 926"/>
                  <a:gd name="T32" fmla="*/ 302 w 814"/>
                  <a:gd name="T33" fmla="*/ 166 h 926"/>
                  <a:gd name="T34" fmla="*/ 364 w 814"/>
                  <a:gd name="T35" fmla="*/ 137 h 926"/>
                  <a:gd name="T36" fmla="*/ 427 w 814"/>
                  <a:gd name="T37" fmla="*/ 110 h 926"/>
                  <a:gd name="T38" fmla="*/ 489 w 814"/>
                  <a:gd name="T39" fmla="*/ 86 h 926"/>
                  <a:gd name="T40" fmla="*/ 578 w 814"/>
                  <a:gd name="T41" fmla="*/ 58 h 926"/>
                  <a:gd name="T42" fmla="*/ 683 w 814"/>
                  <a:gd name="T43" fmla="*/ 29 h 926"/>
                  <a:gd name="T44" fmla="*/ 763 w 814"/>
                  <a:gd name="T45" fmla="*/ 10 h 926"/>
                  <a:gd name="T46" fmla="*/ 808 w 814"/>
                  <a:gd name="T47" fmla="*/ 1 h 926"/>
                  <a:gd name="T48" fmla="*/ 814 w 814"/>
                  <a:gd name="T49" fmla="*/ 25 h 926"/>
                  <a:gd name="T50" fmla="*/ 810 w 814"/>
                  <a:gd name="T51" fmla="*/ 133 h 926"/>
                  <a:gd name="T52" fmla="*/ 804 w 814"/>
                  <a:gd name="T53" fmla="*/ 238 h 926"/>
                  <a:gd name="T54" fmla="*/ 794 w 814"/>
                  <a:gd name="T55" fmla="*/ 357 h 926"/>
                  <a:gd name="T56" fmla="*/ 779 w 814"/>
                  <a:gd name="T57" fmla="*/ 477 h 926"/>
                  <a:gd name="T58" fmla="*/ 764 w 814"/>
                  <a:gd name="T59" fmla="*/ 564 h 926"/>
                  <a:gd name="T60" fmla="*/ 752 w 814"/>
                  <a:gd name="T61" fmla="*/ 616 h 926"/>
                  <a:gd name="T62" fmla="*/ 739 w 814"/>
                  <a:gd name="T63" fmla="*/ 663 h 926"/>
                  <a:gd name="T64" fmla="*/ 724 w 814"/>
                  <a:gd name="T65" fmla="*/ 702 h 926"/>
                  <a:gd name="T66" fmla="*/ 697 w 814"/>
                  <a:gd name="T67" fmla="*/ 750 h 926"/>
                  <a:gd name="T68" fmla="*/ 659 w 814"/>
                  <a:gd name="T69" fmla="*/ 803 h 926"/>
                  <a:gd name="T70" fmla="*/ 618 w 814"/>
                  <a:gd name="T71" fmla="*/ 845 h 926"/>
                  <a:gd name="T72" fmla="*/ 576 w 814"/>
                  <a:gd name="T73" fmla="*/ 877 h 926"/>
                  <a:gd name="T74" fmla="*/ 533 w 814"/>
                  <a:gd name="T75" fmla="*/ 899 h 926"/>
                  <a:gd name="T76" fmla="*/ 490 w 814"/>
                  <a:gd name="T77" fmla="*/ 914 h 926"/>
                  <a:gd name="T78" fmla="*/ 446 w 814"/>
                  <a:gd name="T79" fmla="*/ 923 h 926"/>
                  <a:gd name="T80" fmla="*/ 404 w 814"/>
                  <a:gd name="T81" fmla="*/ 926 h 926"/>
                  <a:gd name="T82" fmla="*/ 364 w 814"/>
                  <a:gd name="T83" fmla="*/ 924 h 926"/>
                  <a:gd name="T84" fmla="*/ 327 w 814"/>
                  <a:gd name="T85" fmla="*/ 918 h 926"/>
                  <a:gd name="T86" fmla="*/ 277 w 814"/>
                  <a:gd name="T87" fmla="*/ 905 h 926"/>
                  <a:gd name="T88" fmla="*/ 209 w 814"/>
                  <a:gd name="T89" fmla="*/ 879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4" h="926">
                    <a:moveTo>
                      <a:pt x="194" y="871"/>
                    </a:moveTo>
                    <a:lnTo>
                      <a:pt x="180" y="860"/>
                    </a:lnTo>
                    <a:lnTo>
                      <a:pt x="145" y="826"/>
                    </a:lnTo>
                    <a:lnTo>
                      <a:pt x="122" y="802"/>
                    </a:lnTo>
                    <a:lnTo>
                      <a:pt x="99" y="773"/>
                    </a:lnTo>
                    <a:lnTo>
                      <a:pt x="87" y="757"/>
                    </a:lnTo>
                    <a:lnTo>
                      <a:pt x="76" y="741"/>
                    </a:lnTo>
                    <a:lnTo>
                      <a:pt x="64" y="723"/>
                    </a:lnTo>
                    <a:lnTo>
                      <a:pt x="53" y="705"/>
                    </a:lnTo>
                    <a:lnTo>
                      <a:pt x="43" y="687"/>
                    </a:lnTo>
                    <a:lnTo>
                      <a:pt x="33" y="667"/>
                    </a:lnTo>
                    <a:lnTo>
                      <a:pt x="23" y="647"/>
                    </a:lnTo>
                    <a:lnTo>
                      <a:pt x="16" y="625"/>
                    </a:lnTo>
                    <a:lnTo>
                      <a:pt x="10" y="604"/>
                    </a:lnTo>
                    <a:lnTo>
                      <a:pt x="4" y="583"/>
                    </a:lnTo>
                    <a:lnTo>
                      <a:pt x="1" y="560"/>
                    </a:lnTo>
                    <a:lnTo>
                      <a:pt x="0" y="537"/>
                    </a:lnTo>
                    <a:lnTo>
                      <a:pt x="0" y="514"/>
                    </a:lnTo>
                    <a:lnTo>
                      <a:pt x="2" y="490"/>
                    </a:lnTo>
                    <a:lnTo>
                      <a:pt x="6" y="467"/>
                    </a:lnTo>
                    <a:lnTo>
                      <a:pt x="14" y="442"/>
                    </a:lnTo>
                    <a:lnTo>
                      <a:pt x="22" y="419"/>
                    </a:lnTo>
                    <a:lnTo>
                      <a:pt x="35" y="394"/>
                    </a:lnTo>
                    <a:lnTo>
                      <a:pt x="50" y="370"/>
                    </a:lnTo>
                    <a:lnTo>
                      <a:pt x="68" y="345"/>
                    </a:lnTo>
                    <a:lnTo>
                      <a:pt x="88" y="322"/>
                    </a:lnTo>
                    <a:lnTo>
                      <a:pt x="111" y="299"/>
                    </a:lnTo>
                    <a:lnTo>
                      <a:pt x="134" y="277"/>
                    </a:lnTo>
                    <a:lnTo>
                      <a:pt x="160" y="257"/>
                    </a:lnTo>
                    <a:lnTo>
                      <a:pt x="186" y="237"/>
                    </a:lnTo>
                    <a:lnTo>
                      <a:pt x="214" y="217"/>
                    </a:lnTo>
                    <a:lnTo>
                      <a:pt x="243" y="199"/>
                    </a:lnTo>
                    <a:lnTo>
                      <a:pt x="272" y="182"/>
                    </a:lnTo>
                    <a:lnTo>
                      <a:pt x="302" y="166"/>
                    </a:lnTo>
                    <a:lnTo>
                      <a:pt x="333" y="150"/>
                    </a:lnTo>
                    <a:lnTo>
                      <a:pt x="364" y="137"/>
                    </a:lnTo>
                    <a:lnTo>
                      <a:pt x="396" y="123"/>
                    </a:lnTo>
                    <a:lnTo>
                      <a:pt x="427" y="110"/>
                    </a:lnTo>
                    <a:lnTo>
                      <a:pt x="458" y="98"/>
                    </a:lnTo>
                    <a:lnTo>
                      <a:pt x="489" y="86"/>
                    </a:lnTo>
                    <a:lnTo>
                      <a:pt x="519" y="76"/>
                    </a:lnTo>
                    <a:lnTo>
                      <a:pt x="578" y="58"/>
                    </a:lnTo>
                    <a:lnTo>
                      <a:pt x="633" y="42"/>
                    </a:lnTo>
                    <a:lnTo>
                      <a:pt x="683" y="29"/>
                    </a:lnTo>
                    <a:lnTo>
                      <a:pt x="727" y="18"/>
                    </a:lnTo>
                    <a:lnTo>
                      <a:pt x="763" y="10"/>
                    </a:lnTo>
                    <a:lnTo>
                      <a:pt x="791" y="4"/>
                    </a:lnTo>
                    <a:lnTo>
                      <a:pt x="808" y="1"/>
                    </a:lnTo>
                    <a:lnTo>
                      <a:pt x="814" y="0"/>
                    </a:lnTo>
                    <a:lnTo>
                      <a:pt x="814" y="25"/>
                    </a:lnTo>
                    <a:lnTo>
                      <a:pt x="812" y="89"/>
                    </a:lnTo>
                    <a:lnTo>
                      <a:pt x="810" y="133"/>
                    </a:lnTo>
                    <a:lnTo>
                      <a:pt x="807" y="183"/>
                    </a:lnTo>
                    <a:lnTo>
                      <a:pt x="804" y="238"/>
                    </a:lnTo>
                    <a:lnTo>
                      <a:pt x="799" y="296"/>
                    </a:lnTo>
                    <a:lnTo>
                      <a:pt x="794" y="357"/>
                    </a:lnTo>
                    <a:lnTo>
                      <a:pt x="787" y="418"/>
                    </a:lnTo>
                    <a:lnTo>
                      <a:pt x="779" y="477"/>
                    </a:lnTo>
                    <a:lnTo>
                      <a:pt x="769" y="536"/>
                    </a:lnTo>
                    <a:lnTo>
                      <a:pt x="764" y="564"/>
                    </a:lnTo>
                    <a:lnTo>
                      <a:pt x="759" y="590"/>
                    </a:lnTo>
                    <a:lnTo>
                      <a:pt x="752" y="616"/>
                    </a:lnTo>
                    <a:lnTo>
                      <a:pt x="746" y="640"/>
                    </a:lnTo>
                    <a:lnTo>
                      <a:pt x="739" y="663"/>
                    </a:lnTo>
                    <a:lnTo>
                      <a:pt x="731" y="683"/>
                    </a:lnTo>
                    <a:lnTo>
                      <a:pt x="724" y="702"/>
                    </a:lnTo>
                    <a:lnTo>
                      <a:pt x="715" y="719"/>
                    </a:lnTo>
                    <a:lnTo>
                      <a:pt x="697" y="750"/>
                    </a:lnTo>
                    <a:lnTo>
                      <a:pt x="678" y="778"/>
                    </a:lnTo>
                    <a:lnTo>
                      <a:pt x="659" y="803"/>
                    </a:lnTo>
                    <a:lnTo>
                      <a:pt x="639" y="826"/>
                    </a:lnTo>
                    <a:lnTo>
                      <a:pt x="618" y="845"/>
                    </a:lnTo>
                    <a:lnTo>
                      <a:pt x="597" y="862"/>
                    </a:lnTo>
                    <a:lnTo>
                      <a:pt x="576" y="877"/>
                    </a:lnTo>
                    <a:lnTo>
                      <a:pt x="555" y="890"/>
                    </a:lnTo>
                    <a:lnTo>
                      <a:pt x="533" y="899"/>
                    </a:lnTo>
                    <a:lnTo>
                      <a:pt x="511" y="908"/>
                    </a:lnTo>
                    <a:lnTo>
                      <a:pt x="490" y="914"/>
                    </a:lnTo>
                    <a:lnTo>
                      <a:pt x="467" y="919"/>
                    </a:lnTo>
                    <a:lnTo>
                      <a:pt x="446" y="923"/>
                    </a:lnTo>
                    <a:lnTo>
                      <a:pt x="425" y="925"/>
                    </a:lnTo>
                    <a:lnTo>
                      <a:pt x="404" y="926"/>
                    </a:lnTo>
                    <a:lnTo>
                      <a:pt x="384" y="925"/>
                    </a:lnTo>
                    <a:lnTo>
                      <a:pt x="364" y="924"/>
                    </a:lnTo>
                    <a:lnTo>
                      <a:pt x="345" y="921"/>
                    </a:lnTo>
                    <a:lnTo>
                      <a:pt x="327" y="918"/>
                    </a:lnTo>
                    <a:lnTo>
                      <a:pt x="310" y="914"/>
                    </a:lnTo>
                    <a:lnTo>
                      <a:pt x="277" y="905"/>
                    </a:lnTo>
                    <a:lnTo>
                      <a:pt x="249" y="896"/>
                    </a:lnTo>
                    <a:lnTo>
                      <a:pt x="209" y="879"/>
                    </a:lnTo>
                    <a:lnTo>
                      <a:pt x="194" y="8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91D0FB4B-A5EF-6A77-F1C7-858CF1A13F77}"/>
              </a:ext>
            </a:extLst>
          </p:cNvPr>
          <p:cNvSpPr txBox="1"/>
          <p:nvPr/>
        </p:nvSpPr>
        <p:spPr>
          <a:xfrm>
            <a:off x="1057812" y="253328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D7DEFB7-478D-7A34-52C3-06CEC82A39D9}"/>
              </a:ext>
            </a:extLst>
          </p:cNvPr>
          <p:cNvSpPr txBox="1"/>
          <p:nvPr/>
        </p:nvSpPr>
        <p:spPr>
          <a:xfrm>
            <a:off x="1057813" y="194879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1C98229-9BD8-20BD-851D-A139A5E405CB}"/>
              </a:ext>
            </a:extLst>
          </p:cNvPr>
          <p:cNvSpPr txBox="1"/>
          <p:nvPr/>
        </p:nvSpPr>
        <p:spPr>
          <a:xfrm>
            <a:off x="1057811" y="4369046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BE8CF90-636D-9EAD-2F76-904F42791BE7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FC0DF9-363C-C0AE-BB59-A42C7B38864D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F3C21048-0A57-DF81-C18D-8BAD8E85C2AA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8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44A1DBC-FB89-F643-97FB-6F6511153FA9}"/>
              </a:ext>
            </a:extLst>
          </p:cNvPr>
          <p:cNvGrpSpPr/>
          <p:nvPr/>
        </p:nvGrpSpPr>
        <p:grpSpPr>
          <a:xfrm>
            <a:off x="4202385" y="1891245"/>
            <a:ext cx="3787233" cy="3861095"/>
            <a:chOff x="4149118" y="2085582"/>
            <a:chExt cx="3787233" cy="386109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A352A55-4707-E94D-8E68-83897128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5168740"/>
              <a:ext cx="588516" cy="648083"/>
            </a:xfrm>
            <a:custGeom>
              <a:avLst/>
              <a:gdLst>
                <a:gd name="T0" fmla="*/ 35 w 460"/>
                <a:gd name="T1" fmla="*/ 23 h 507"/>
                <a:gd name="T2" fmla="*/ 31 w 460"/>
                <a:gd name="T3" fmla="*/ 146 h 507"/>
                <a:gd name="T4" fmla="*/ 46 w 460"/>
                <a:gd name="T5" fmla="*/ 238 h 507"/>
                <a:gd name="T6" fmla="*/ 63 w 460"/>
                <a:gd name="T7" fmla="*/ 251 h 507"/>
                <a:gd name="T8" fmla="*/ 128 w 460"/>
                <a:gd name="T9" fmla="*/ 420 h 507"/>
                <a:gd name="T10" fmla="*/ 439 w 460"/>
                <a:gd name="T11" fmla="*/ 424 h 507"/>
                <a:gd name="T12" fmla="*/ 441 w 460"/>
                <a:gd name="T13" fmla="*/ 422 h 507"/>
                <a:gd name="T14" fmla="*/ 441 w 460"/>
                <a:gd name="T15" fmla="*/ 421 h 507"/>
                <a:gd name="T16" fmla="*/ 443 w 460"/>
                <a:gd name="T17" fmla="*/ 420 h 507"/>
                <a:gd name="T18" fmla="*/ 443 w 460"/>
                <a:gd name="T19" fmla="*/ 420 h 507"/>
                <a:gd name="T20" fmla="*/ 441 w 460"/>
                <a:gd name="T21" fmla="*/ 352 h 507"/>
                <a:gd name="T22" fmla="*/ 108 w 460"/>
                <a:gd name="T23" fmla="*/ 19 h 507"/>
                <a:gd name="T24" fmla="*/ 38 w 460"/>
                <a:gd name="T25" fmla="*/ 19 h 507"/>
                <a:gd name="T26" fmla="*/ 35 w 460"/>
                <a:gd name="T27" fmla="*/ 2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0" h="507">
                  <a:moveTo>
                    <a:pt x="35" y="23"/>
                  </a:moveTo>
                  <a:cubicBezTo>
                    <a:pt x="1" y="56"/>
                    <a:pt x="0" y="110"/>
                    <a:pt x="31" y="146"/>
                  </a:cubicBezTo>
                  <a:cubicBezTo>
                    <a:pt x="16" y="176"/>
                    <a:pt x="21" y="213"/>
                    <a:pt x="46" y="238"/>
                  </a:cubicBezTo>
                  <a:cubicBezTo>
                    <a:pt x="51" y="243"/>
                    <a:pt x="57" y="247"/>
                    <a:pt x="63" y="251"/>
                  </a:cubicBezTo>
                  <a:cubicBezTo>
                    <a:pt x="60" y="311"/>
                    <a:pt x="81" y="374"/>
                    <a:pt x="128" y="420"/>
                  </a:cubicBezTo>
                  <a:cubicBezTo>
                    <a:pt x="214" y="506"/>
                    <a:pt x="351" y="507"/>
                    <a:pt x="439" y="424"/>
                  </a:cubicBezTo>
                  <a:cubicBezTo>
                    <a:pt x="439" y="423"/>
                    <a:pt x="440" y="423"/>
                    <a:pt x="441" y="422"/>
                  </a:cubicBezTo>
                  <a:cubicBezTo>
                    <a:pt x="441" y="422"/>
                    <a:pt x="441" y="422"/>
                    <a:pt x="441" y="421"/>
                  </a:cubicBezTo>
                  <a:cubicBezTo>
                    <a:pt x="442" y="421"/>
                    <a:pt x="442" y="421"/>
                    <a:pt x="443" y="420"/>
                  </a:cubicBezTo>
                  <a:cubicBezTo>
                    <a:pt x="443" y="420"/>
                    <a:pt x="443" y="420"/>
                    <a:pt x="443" y="420"/>
                  </a:cubicBezTo>
                  <a:cubicBezTo>
                    <a:pt x="460" y="401"/>
                    <a:pt x="459" y="371"/>
                    <a:pt x="441" y="352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89" y="0"/>
                    <a:pt x="58" y="0"/>
                    <a:pt x="38" y="19"/>
                  </a:cubicBezTo>
                  <a:cubicBezTo>
                    <a:pt x="37" y="21"/>
                    <a:pt x="36" y="22"/>
                    <a:pt x="35" y="23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8D1698D-A430-9A4D-B7E7-1DA17C1D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5199714"/>
              <a:ext cx="557542" cy="617108"/>
            </a:xfrm>
            <a:custGeom>
              <a:avLst/>
              <a:gdLst>
                <a:gd name="T0" fmla="*/ 31 w 436"/>
                <a:gd name="T1" fmla="*/ 122 h 483"/>
                <a:gd name="T2" fmla="*/ 46 w 436"/>
                <a:gd name="T3" fmla="*/ 214 h 483"/>
                <a:gd name="T4" fmla="*/ 63 w 436"/>
                <a:gd name="T5" fmla="*/ 227 h 483"/>
                <a:gd name="T6" fmla="*/ 128 w 436"/>
                <a:gd name="T7" fmla="*/ 396 h 483"/>
                <a:gd name="T8" fmla="*/ 436 w 436"/>
                <a:gd name="T9" fmla="*/ 402 h 483"/>
                <a:gd name="T10" fmla="*/ 34 w 436"/>
                <a:gd name="T11" fmla="*/ 0 h 483"/>
                <a:gd name="T12" fmla="*/ 31 w 436"/>
                <a:gd name="T13" fmla="*/ 12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483">
                  <a:moveTo>
                    <a:pt x="31" y="122"/>
                  </a:moveTo>
                  <a:cubicBezTo>
                    <a:pt x="16" y="152"/>
                    <a:pt x="21" y="189"/>
                    <a:pt x="46" y="214"/>
                  </a:cubicBezTo>
                  <a:cubicBezTo>
                    <a:pt x="51" y="219"/>
                    <a:pt x="57" y="223"/>
                    <a:pt x="63" y="227"/>
                  </a:cubicBezTo>
                  <a:cubicBezTo>
                    <a:pt x="60" y="287"/>
                    <a:pt x="81" y="350"/>
                    <a:pt x="128" y="396"/>
                  </a:cubicBezTo>
                  <a:cubicBezTo>
                    <a:pt x="213" y="481"/>
                    <a:pt x="349" y="483"/>
                    <a:pt x="436" y="40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" y="34"/>
                    <a:pt x="0" y="87"/>
                    <a:pt x="31" y="1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7C76767-F31E-9F45-BBFD-436F8E492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01" y="5193758"/>
              <a:ext cx="586134" cy="577795"/>
            </a:xfrm>
            <a:custGeom>
              <a:avLst/>
              <a:gdLst>
                <a:gd name="T0" fmla="*/ 91 w 458"/>
                <a:gd name="T1" fmla="*/ 431 h 453"/>
                <a:gd name="T2" fmla="*/ 94 w 458"/>
                <a:gd name="T3" fmla="*/ 428 h 453"/>
                <a:gd name="T4" fmla="*/ 211 w 458"/>
                <a:gd name="T5" fmla="*/ 416 h 453"/>
                <a:gd name="T6" fmla="*/ 216 w 458"/>
                <a:gd name="T7" fmla="*/ 410 h 453"/>
                <a:gd name="T8" fmla="*/ 369 w 458"/>
                <a:gd name="T9" fmla="*/ 354 h 453"/>
                <a:gd name="T10" fmla="*/ 413 w 458"/>
                <a:gd name="T11" fmla="*/ 189 h 453"/>
                <a:gd name="T12" fmla="*/ 414 w 458"/>
                <a:gd name="T13" fmla="*/ 189 h 453"/>
                <a:gd name="T14" fmla="*/ 415 w 458"/>
                <a:gd name="T15" fmla="*/ 23 h 453"/>
                <a:gd name="T16" fmla="*/ 414 w 458"/>
                <a:gd name="T17" fmla="*/ 21 h 453"/>
                <a:gd name="T18" fmla="*/ 413 w 458"/>
                <a:gd name="T19" fmla="*/ 21 h 453"/>
                <a:gd name="T20" fmla="*/ 411 w 458"/>
                <a:gd name="T21" fmla="*/ 19 h 453"/>
                <a:gd name="T22" fmla="*/ 410 w 458"/>
                <a:gd name="T23" fmla="*/ 18 h 453"/>
                <a:gd name="T24" fmla="*/ 409 w 458"/>
                <a:gd name="T25" fmla="*/ 17 h 453"/>
                <a:gd name="T26" fmla="*/ 409 w 458"/>
                <a:gd name="T27" fmla="*/ 17 h 453"/>
                <a:gd name="T28" fmla="*/ 341 w 458"/>
                <a:gd name="T29" fmla="*/ 21 h 453"/>
                <a:gd name="T30" fmla="*/ 19 w 458"/>
                <a:gd name="T31" fmla="*/ 364 h 453"/>
                <a:gd name="T32" fmla="*/ 21 w 458"/>
                <a:gd name="T33" fmla="*/ 434 h 453"/>
                <a:gd name="T34" fmla="*/ 91 w 458"/>
                <a:gd name="T35" fmla="*/ 43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8" h="453">
                  <a:moveTo>
                    <a:pt x="91" y="431"/>
                  </a:moveTo>
                  <a:cubicBezTo>
                    <a:pt x="94" y="428"/>
                    <a:pt x="94" y="428"/>
                    <a:pt x="94" y="428"/>
                  </a:cubicBezTo>
                  <a:cubicBezTo>
                    <a:pt x="130" y="453"/>
                    <a:pt x="180" y="449"/>
                    <a:pt x="211" y="416"/>
                  </a:cubicBezTo>
                  <a:cubicBezTo>
                    <a:pt x="212" y="414"/>
                    <a:pt x="214" y="412"/>
                    <a:pt x="216" y="410"/>
                  </a:cubicBezTo>
                  <a:cubicBezTo>
                    <a:pt x="271" y="416"/>
                    <a:pt x="328" y="398"/>
                    <a:pt x="369" y="354"/>
                  </a:cubicBezTo>
                  <a:cubicBezTo>
                    <a:pt x="412" y="308"/>
                    <a:pt x="427" y="246"/>
                    <a:pt x="413" y="189"/>
                  </a:cubicBezTo>
                  <a:cubicBezTo>
                    <a:pt x="414" y="189"/>
                    <a:pt x="414" y="189"/>
                    <a:pt x="414" y="189"/>
                  </a:cubicBezTo>
                  <a:cubicBezTo>
                    <a:pt x="458" y="142"/>
                    <a:pt x="458" y="69"/>
                    <a:pt x="415" y="23"/>
                  </a:cubicBezTo>
                  <a:cubicBezTo>
                    <a:pt x="414" y="22"/>
                    <a:pt x="414" y="22"/>
                    <a:pt x="414" y="21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12" y="20"/>
                    <a:pt x="411" y="19"/>
                    <a:pt x="411" y="19"/>
                  </a:cubicBezTo>
                  <a:cubicBezTo>
                    <a:pt x="411" y="18"/>
                    <a:pt x="410" y="18"/>
                    <a:pt x="410" y="18"/>
                  </a:cubicBezTo>
                  <a:cubicBezTo>
                    <a:pt x="410" y="18"/>
                    <a:pt x="409" y="17"/>
                    <a:pt x="409" y="17"/>
                  </a:cubicBezTo>
                  <a:cubicBezTo>
                    <a:pt x="409" y="17"/>
                    <a:pt x="409" y="17"/>
                    <a:pt x="409" y="17"/>
                  </a:cubicBezTo>
                  <a:cubicBezTo>
                    <a:pt x="389" y="0"/>
                    <a:pt x="359" y="2"/>
                    <a:pt x="341" y="21"/>
                  </a:cubicBezTo>
                  <a:cubicBezTo>
                    <a:pt x="19" y="364"/>
                    <a:pt x="19" y="364"/>
                    <a:pt x="19" y="364"/>
                  </a:cubicBezTo>
                  <a:cubicBezTo>
                    <a:pt x="0" y="384"/>
                    <a:pt x="1" y="415"/>
                    <a:pt x="21" y="434"/>
                  </a:cubicBezTo>
                  <a:cubicBezTo>
                    <a:pt x="41" y="452"/>
                    <a:pt x="72" y="451"/>
                    <a:pt x="91" y="431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69D9A47-4548-B242-8FC7-8B4350E02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93" y="5217585"/>
              <a:ext cx="557542" cy="553968"/>
            </a:xfrm>
            <a:custGeom>
              <a:avLst/>
              <a:gdLst>
                <a:gd name="T0" fmla="*/ 69 w 436"/>
                <a:gd name="T1" fmla="*/ 412 h 434"/>
                <a:gd name="T2" fmla="*/ 72 w 436"/>
                <a:gd name="T3" fmla="*/ 409 h 434"/>
                <a:gd name="T4" fmla="*/ 189 w 436"/>
                <a:gd name="T5" fmla="*/ 397 h 434"/>
                <a:gd name="T6" fmla="*/ 194 w 436"/>
                <a:gd name="T7" fmla="*/ 391 h 434"/>
                <a:gd name="T8" fmla="*/ 347 w 436"/>
                <a:gd name="T9" fmla="*/ 335 h 434"/>
                <a:gd name="T10" fmla="*/ 391 w 436"/>
                <a:gd name="T11" fmla="*/ 170 h 434"/>
                <a:gd name="T12" fmla="*/ 392 w 436"/>
                <a:gd name="T13" fmla="*/ 170 h 434"/>
                <a:gd name="T14" fmla="*/ 393 w 436"/>
                <a:gd name="T15" fmla="*/ 4 h 434"/>
                <a:gd name="T16" fmla="*/ 392 w 436"/>
                <a:gd name="T17" fmla="*/ 2 h 434"/>
                <a:gd name="T18" fmla="*/ 391 w 436"/>
                <a:gd name="T19" fmla="*/ 2 h 434"/>
                <a:gd name="T20" fmla="*/ 389 w 436"/>
                <a:gd name="T21" fmla="*/ 0 h 434"/>
                <a:gd name="T22" fmla="*/ 0 w 436"/>
                <a:gd name="T23" fmla="*/ 415 h 434"/>
                <a:gd name="T24" fmla="*/ 69 w 436"/>
                <a:gd name="T25" fmla="*/ 41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6" h="434">
                  <a:moveTo>
                    <a:pt x="69" y="412"/>
                  </a:moveTo>
                  <a:cubicBezTo>
                    <a:pt x="72" y="409"/>
                    <a:pt x="72" y="409"/>
                    <a:pt x="72" y="409"/>
                  </a:cubicBezTo>
                  <a:cubicBezTo>
                    <a:pt x="108" y="434"/>
                    <a:pt x="158" y="430"/>
                    <a:pt x="189" y="397"/>
                  </a:cubicBezTo>
                  <a:cubicBezTo>
                    <a:pt x="190" y="395"/>
                    <a:pt x="192" y="393"/>
                    <a:pt x="194" y="391"/>
                  </a:cubicBezTo>
                  <a:cubicBezTo>
                    <a:pt x="249" y="397"/>
                    <a:pt x="306" y="379"/>
                    <a:pt x="347" y="335"/>
                  </a:cubicBezTo>
                  <a:cubicBezTo>
                    <a:pt x="390" y="289"/>
                    <a:pt x="405" y="227"/>
                    <a:pt x="391" y="170"/>
                  </a:cubicBezTo>
                  <a:cubicBezTo>
                    <a:pt x="392" y="170"/>
                    <a:pt x="392" y="170"/>
                    <a:pt x="392" y="170"/>
                  </a:cubicBezTo>
                  <a:cubicBezTo>
                    <a:pt x="436" y="123"/>
                    <a:pt x="436" y="50"/>
                    <a:pt x="393" y="4"/>
                  </a:cubicBezTo>
                  <a:cubicBezTo>
                    <a:pt x="392" y="3"/>
                    <a:pt x="392" y="3"/>
                    <a:pt x="392" y="2"/>
                  </a:cubicBezTo>
                  <a:cubicBezTo>
                    <a:pt x="391" y="2"/>
                    <a:pt x="391" y="2"/>
                    <a:pt x="391" y="2"/>
                  </a:cubicBezTo>
                  <a:cubicBezTo>
                    <a:pt x="390" y="1"/>
                    <a:pt x="390" y="1"/>
                    <a:pt x="389" y="0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20" y="433"/>
                    <a:pt x="50" y="432"/>
                    <a:pt x="69" y="4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99773F3-8BAD-2E43-9C21-ED9F13F06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4826829"/>
              <a:ext cx="615917" cy="667144"/>
            </a:xfrm>
            <a:custGeom>
              <a:avLst/>
              <a:gdLst>
                <a:gd name="T0" fmla="*/ 0 w 517"/>
                <a:gd name="T1" fmla="*/ 227 h 560"/>
                <a:gd name="T2" fmla="*/ 511 w 517"/>
                <a:gd name="T3" fmla="*/ 0 h 560"/>
                <a:gd name="T4" fmla="*/ 517 w 517"/>
                <a:gd name="T5" fmla="*/ 490 h 560"/>
                <a:gd name="T6" fmla="*/ 469 w 517"/>
                <a:gd name="T7" fmla="*/ 478 h 560"/>
                <a:gd name="T8" fmla="*/ 442 w 517"/>
                <a:gd name="T9" fmla="*/ 527 h 560"/>
                <a:gd name="T10" fmla="*/ 387 w 517"/>
                <a:gd name="T11" fmla="*/ 514 h 560"/>
                <a:gd name="T12" fmla="*/ 363 w 517"/>
                <a:gd name="T13" fmla="*/ 560 h 560"/>
                <a:gd name="T14" fmla="*/ 0 w 517"/>
                <a:gd name="T15" fmla="*/ 22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7" h="560">
                  <a:moveTo>
                    <a:pt x="0" y="227"/>
                  </a:moveTo>
                  <a:lnTo>
                    <a:pt x="511" y="0"/>
                  </a:lnTo>
                  <a:lnTo>
                    <a:pt x="517" y="490"/>
                  </a:lnTo>
                  <a:lnTo>
                    <a:pt x="469" y="478"/>
                  </a:lnTo>
                  <a:lnTo>
                    <a:pt x="442" y="527"/>
                  </a:lnTo>
                  <a:lnTo>
                    <a:pt x="387" y="514"/>
                  </a:lnTo>
                  <a:lnTo>
                    <a:pt x="363" y="56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BB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99125F0-5ACA-764A-89A8-64E5D5298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308" y="5396284"/>
              <a:ext cx="187039" cy="271623"/>
            </a:xfrm>
            <a:custGeom>
              <a:avLst/>
              <a:gdLst>
                <a:gd name="T0" fmla="*/ 106 w 157"/>
                <a:gd name="T1" fmla="*/ 0 h 228"/>
                <a:gd name="T2" fmla="*/ 154 w 157"/>
                <a:gd name="T3" fmla="*/ 12 h 228"/>
                <a:gd name="T4" fmla="*/ 157 w 157"/>
                <a:gd name="T5" fmla="*/ 228 h 228"/>
                <a:gd name="T6" fmla="*/ 0 w 157"/>
                <a:gd name="T7" fmla="*/ 82 h 228"/>
                <a:gd name="T8" fmla="*/ 24 w 157"/>
                <a:gd name="T9" fmla="*/ 36 h 228"/>
                <a:gd name="T10" fmla="*/ 79 w 157"/>
                <a:gd name="T11" fmla="*/ 49 h 228"/>
                <a:gd name="T12" fmla="*/ 106 w 157"/>
                <a:gd name="T1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228">
                  <a:moveTo>
                    <a:pt x="106" y="0"/>
                  </a:moveTo>
                  <a:lnTo>
                    <a:pt x="154" y="12"/>
                  </a:lnTo>
                  <a:lnTo>
                    <a:pt x="157" y="228"/>
                  </a:lnTo>
                  <a:lnTo>
                    <a:pt x="0" y="82"/>
                  </a:lnTo>
                  <a:lnTo>
                    <a:pt x="24" y="36"/>
                  </a:lnTo>
                  <a:lnTo>
                    <a:pt x="79" y="4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5DE8302-9C38-344C-AE0D-C4B56B7D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4962640"/>
              <a:ext cx="524184" cy="531332"/>
            </a:xfrm>
            <a:custGeom>
              <a:avLst/>
              <a:gdLst>
                <a:gd name="T0" fmla="*/ 363 w 440"/>
                <a:gd name="T1" fmla="*/ 446 h 446"/>
                <a:gd name="T2" fmla="*/ 387 w 440"/>
                <a:gd name="T3" fmla="*/ 400 h 446"/>
                <a:gd name="T4" fmla="*/ 440 w 440"/>
                <a:gd name="T5" fmla="*/ 413 h 446"/>
                <a:gd name="T6" fmla="*/ 255 w 440"/>
                <a:gd name="T7" fmla="*/ 0 h 446"/>
                <a:gd name="T8" fmla="*/ 0 w 440"/>
                <a:gd name="T9" fmla="*/ 113 h 446"/>
                <a:gd name="T10" fmla="*/ 363 w 440"/>
                <a:gd name="T1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446">
                  <a:moveTo>
                    <a:pt x="363" y="446"/>
                  </a:moveTo>
                  <a:lnTo>
                    <a:pt x="387" y="400"/>
                  </a:lnTo>
                  <a:lnTo>
                    <a:pt x="440" y="413"/>
                  </a:lnTo>
                  <a:lnTo>
                    <a:pt x="255" y="0"/>
                  </a:lnTo>
                  <a:lnTo>
                    <a:pt x="0" y="113"/>
                  </a:lnTo>
                  <a:lnTo>
                    <a:pt x="363" y="446"/>
                  </a:lnTo>
                  <a:close/>
                </a:path>
              </a:pathLst>
            </a:custGeom>
            <a:solidFill>
              <a:srgbClr val="E6E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0B8ACF-028A-D04A-88EC-9CD6C209D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308" y="5439172"/>
              <a:ext cx="187039" cy="228735"/>
            </a:xfrm>
            <a:custGeom>
              <a:avLst/>
              <a:gdLst>
                <a:gd name="T0" fmla="*/ 24 w 157"/>
                <a:gd name="T1" fmla="*/ 0 h 192"/>
                <a:gd name="T2" fmla="*/ 0 w 157"/>
                <a:gd name="T3" fmla="*/ 46 h 192"/>
                <a:gd name="T4" fmla="*/ 157 w 157"/>
                <a:gd name="T5" fmla="*/ 192 h 192"/>
                <a:gd name="T6" fmla="*/ 77 w 157"/>
                <a:gd name="T7" fmla="*/ 13 h 192"/>
                <a:gd name="T8" fmla="*/ 24 w 157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92">
                  <a:moveTo>
                    <a:pt x="24" y="0"/>
                  </a:moveTo>
                  <a:lnTo>
                    <a:pt x="0" y="46"/>
                  </a:lnTo>
                  <a:lnTo>
                    <a:pt x="157" y="192"/>
                  </a:lnTo>
                  <a:lnTo>
                    <a:pt x="77" y="1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166A577-02C9-574D-9B09-D8BF1255D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383" y="4208529"/>
              <a:ext cx="482488" cy="318085"/>
            </a:xfrm>
            <a:custGeom>
              <a:avLst/>
              <a:gdLst>
                <a:gd name="T0" fmla="*/ 138 w 377"/>
                <a:gd name="T1" fmla="*/ 211 h 249"/>
                <a:gd name="T2" fmla="*/ 176 w 377"/>
                <a:gd name="T3" fmla="*/ 238 h 249"/>
                <a:gd name="T4" fmla="*/ 246 w 377"/>
                <a:gd name="T5" fmla="*/ 222 h 249"/>
                <a:gd name="T6" fmla="*/ 275 w 377"/>
                <a:gd name="T7" fmla="*/ 238 h 249"/>
                <a:gd name="T8" fmla="*/ 366 w 377"/>
                <a:gd name="T9" fmla="*/ 188 h 249"/>
                <a:gd name="T10" fmla="*/ 317 w 377"/>
                <a:gd name="T11" fmla="*/ 97 h 249"/>
                <a:gd name="T12" fmla="*/ 254 w 377"/>
                <a:gd name="T13" fmla="*/ 31 h 249"/>
                <a:gd name="T14" fmla="*/ 184 w 377"/>
                <a:gd name="T15" fmla="*/ 39 h 249"/>
                <a:gd name="T16" fmla="*/ 182 w 377"/>
                <a:gd name="T17" fmla="*/ 40 h 249"/>
                <a:gd name="T18" fmla="*/ 140 w 377"/>
                <a:gd name="T19" fmla="*/ 16 h 249"/>
                <a:gd name="T20" fmla="*/ 16 w 377"/>
                <a:gd name="T21" fmla="*/ 77 h 249"/>
                <a:gd name="T22" fmla="*/ 119 w 377"/>
                <a:gd name="T23" fmla="*/ 108 h 249"/>
                <a:gd name="T24" fmla="*/ 129 w 377"/>
                <a:gd name="T25" fmla="*/ 96 h 249"/>
                <a:gd name="T26" fmla="*/ 144 w 377"/>
                <a:gd name="T27" fmla="*/ 84 h 249"/>
                <a:gd name="T28" fmla="*/ 144 w 377"/>
                <a:gd name="T29" fmla="*/ 84 h 249"/>
                <a:gd name="T30" fmla="*/ 148 w 377"/>
                <a:gd name="T31" fmla="*/ 81 h 249"/>
                <a:gd name="T32" fmla="*/ 148 w 377"/>
                <a:gd name="T33" fmla="*/ 81 h 249"/>
                <a:gd name="T34" fmla="*/ 181 w 377"/>
                <a:gd name="T35" fmla="*/ 68 h 249"/>
                <a:gd name="T36" fmla="*/ 229 w 377"/>
                <a:gd name="T37" fmla="*/ 73 h 249"/>
                <a:gd name="T38" fmla="*/ 233 w 377"/>
                <a:gd name="T39" fmla="*/ 81 h 249"/>
                <a:gd name="T40" fmla="*/ 226 w 377"/>
                <a:gd name="T41" fmla="*/ 85 h 249"/>
                <a:gd name="T42" fmla="*/ 156 w 377"/>
                <a:gd name="T43" fmla="*/ 91 h 249"/>
                <a:gd name="T44" fmla="*/ 226 w 377"/>
                <a:gd name="T45" fmla="*/ 163 h 249"/>
                <a:gd name="T46" fmla="*/ 250 w 377"/>
                <a:gd name="T47" fmla="*/ 106 h 249"/>
                <a:gd name="T48" fmla="*/ 255 w 377"/>
                <a:gd name="T49" fmla="*/ 103 h 249"/>
                <a:gd name="T50" fmla="*/ 261 w 377"/>
                <a:gd name="T51" fmla="*/ 114 h 249"/>
                <a:gd name="T52" fmla="*/ 239 w 377"/>
                <a:gd name="T53" fmla="*/ 162 h 249"/>
                <a:gd name="T54" fmla="*/ 240 w 377"/>
                <a:gd name="T55" fmla="*/ 166 h 249"/>
                <a:gd name="T56" fmla="*/ 253 w 377"/>
                <a:gd name="T57" fmla="*/ 178 h 249"/>
                <a:gd name="T58" fmla="*/ 320 w 377"/>
                <a:gd name="T59" fmla="*/ 180 h 249"/>
                <a:gd name="T60" fmla="*/ 323 w 377"/>
                <a:gd name="T61" fmla="*/ 193 h 249"/>
                <a:gd name="T62" fmla="*/ 256 w 377"/>
                <a:gd name="T63" fmla="*/ 193 h 249"/>
                <a:gd name="T64" fmla="*/ 236 w 377"/>
                <a:gd name="T65" fmla="*/ 180 h 249"/>
                <a:gd name="T66" fmla="*/ 232 w 377"/>
                <a:gd name="T67" fmla="*/ 174 h 249"/>
                <a:gd name="T68" fmla="*/ 144 w 377"/>
                <a:gd name="T69" fmla="*/ 100 h 249"/>
                <a:gd name="T70" fmla="*/ 138 w 377"/>
                <a:gd name="T71" fmla="*/ 105 h 249"/>
                <a:gd name="T72" fmla="*/ 125 w 377"/>
                <a:gd name="T73" fmla="*/ 121 h 249"/>
                <a:gd name="T74" fmla="*/ 125 w 377"/>
                <a:gd name="T75" fmla="*/ 122 h 249"/>
                <a:gd name="T76" fmla="*/ 124 w 377"/>
                <a:gd name="T77" fmla="*/ 121 h 249"/>
                <a:gd name="T78" fmla="*/ 112 w 377"/>
                <a:gd name="T79" fmla="*/ 182 h 249"/>
                <a:gd name="T80" fmla="*/ 106 w 377"/>
                <a:gd name="T81" fmla="*/ 192 h 249"/>
                <a:gd name="T82" fmla="*/ 100 w 377"/>
                <a:gd name="T83" fmla="*/ 188 h 249"/>
                <a:gd name="T84" fmla="*/ 112 w 377"/>
                <a:gd name="T85" fmla="*/ 118 h 249"/>
                <a:gd name="T86" fmla="*/ 13 w 377"/>
                <a:gd name="T87" fmla="*/ 88 h 249"/>
                <a:gd name="T88" fmla="*/ 82 w 377"/>
                <a:gd name="T89" fmla="*/ 210 h 249"/>
                <a:gd name="T90" fmla="*/ 100 w 377"/>
                <a:gd name="T91" fmla="*/ 214 h 249"/>
                <a:gd name="T92" fmla="*/ 138 w 377"/>
                <a:gd name="T93" fmla="*/ 2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249">
                  <a:moveTo>
                    <a:pt x="138" y="211"/>
                  </a:moveTo>
                  <a:cubicBezTo>
                    <a:pt x="147" y="223"/>
                    <a:pt x="160" y="233"/>
                    <a:pt x="176" y="238"/>
                  </a:cubicBezTo>
                  <a:cubicBezTo>
                    <a:pt x="202" y="245"/>
                    <a:pt x="228" y="239"/>
                    <a:pt x="246" y="222"/>
                  </a:cubicBezTo>
                  <a:cubicBezTo>
                    <a:pt x="254" y="229"/>
                    <a:pt x="264" y="235"/>
                    <a:pt x="275" y="238"/>
                  </a:cubicBezTo>
                  <a:cubicBezTo>
                    <a:pt x="314" y="249"/>
                    <a:pt x="354" y="227"/>
                    <a:pt x="366" y="188"/>
                  </a:cubicBezTo>
                  <a:cubicBezTo>
                    <a:pt x="377" y="149"/>
                    <a:pt x="355" y="109"/>
                    <a:pt x="317" y="97"/>
                  </a:cubicBezTo>
                  <a:cubicBezTo>
                    <a:pt x="310" y="66"/>
                    <a:pt x="287" y="40"/>
                    <a:pt x="254" y="31"/>
                  </a:cubicBezTo>
                  <a:cubicBezTo>
                    <a:pt x="230" y="23"/>
                    <a:pt x="204" y="27"/>
                    <a:pt x="184" y="39"/>
                  </a:cubicBezTo>
                  <a:cubicBezTo>
                    <a:pt x="183" y="40"/>
                    <a:pt x="183" y="40"/>
                    <a:pt x="182" y="40"/>
                  </a:cubicBezTo>
                  <a:cubicBezTo>
                    <a:pt x="170" y="29"/>
                    <a:pt x="156" y="20"/>
                    <a:pt x="140" y="16"/>
                  </a:cubicBezTo>
                  <a:cubicBezTo>
                    <a:pt x="88" y="0"/>
                    <a:pt x="35" y="28"/>
                    <a:pt x="16" y="7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3"/>
                    <a:pt x="126" y="100"/>
                    <a:pt x="129" y="96"/>
                  </a:cubicBezTo>
                  <a:cubicBezTo>
                    <a:pt x="134" y="92"/>
                    <a:pt x="139" y="88"/>
                    <a:pt x="144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5" y="82"/>
                    <a:pt x="146" y="81"/>
                    <a:pt x="148" y="81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58" y="75"/>
                    <a:pt x="170" y="71"/>
                    <a:pt x="181" y="68"/>
                  </a:cubicBezTo>
                  <a:cubicBezTo>
                    <a:pt x="197" y="65"/>
                    <a:pt x="214" y="66"/>
                    <a:pt x="229" y="73"/>
                  </a:cubicBezTo>
                  <a:cubicBezTo>
                    <a:pt x="233" y="74"/>
                    <a:pt x="234" y="78"/>
                    <a:pt x="233" y="81"/>
                  </a:cubicBezTo>
                  <a:cubicBezTo>
                    <a:pt x="232" y="84"/>
                    <a:pt x="229" y="86"/>
                    <a:pt x="226" y="85"/>
                  </a:cubicBezTo>
                  <a:cubicBezTo>
                    <a:pt x="204" y="75"/>
                    <a:pt x="177" y="79"/>
                    <a:pt x="156" y="91"/>
                  </a:cubicBezTo>
                  <a:cubicBezTo>
                    <a:pt x="158" y="130"/>
                    <a:pt x="185" y="171"/>
                    <a:pt x="226" y="163"/>
                  </a:cubicBezTo>
                  <a:cubicBezTo>
                    <a:pt x="220" y="141"/>
                    <a:pt x="230" y="118"/>
                    <a:pt x="250" y="106"/>
                  </a:cubicBezTo>
                  <a:cubicBezTo>
                    <a:pt x="252" y="105"/>
                    <a:pt x="254" y="104"/>
                    <a:pt x="255" y="103"/>
                  </a:cubicBezTo>
                  <a:cubicBezTo>
                    <a:pt x="263" y="99"/>
                    <a:pt x="269" y="110"/>
                    <a:pt x="261" y="114"/>
                  </a:cubicBezTo>
                  <a:cubicBezTo>
                    <a:pt x="244" y="123"/>
                    <a:pt x="232" y="145"/>
                    <a:pt x="239" y="162"/>
                  </a:cubicBezTo>
                  <a:cubicBezTo>
                    <a:pt x="240" y="163"/>
                    <a:pt x="240" y="164"/>
                    <a:pt x="240" y="166"/>
                  </a:cubicBezTo>
                  <a:cubicBezTo>
                    <a:pt x="243" y="170"/>
                    <a:pt x="247" y="174"/>
                    <a:pt x="253" y="178"/>
                  </a:cubicBezTo>
                  <a:cubicBezTo>
                    <a:pt x="273" y="188"/>
                    <a:pt x="298" y="185"/>
                    <a:pt x="320" y="180"/>
                  </a:cubicBezTo>
                  <a:cubicBezTo>
                    <a:pt x="328" y="179"/>
                    <a:pt x="331" y="191"/>
                    <a:pt x="323" y="193"/>
                  </a:cubicBezTo>
                  <a:cubicBezTo>
                    <a:pt x="303" y="197"/>
                    <a:pt x="277" y="201"/>
                    <a:pt x="256" y="193"/>
                  </a:cubicBezTo>
                  <a:cubicBezTo>
                    <a:pt x="248" y="191"/>
                    <a:pt x="241" y="186"/>
                    <a:pt x="236" y="180"/>
                  </a:cubicBezTo>
                  <a:cubicBezTo>
                    <a:pt x="234" y="178"/>
                    <a:pt x="233" y="176"/>
                    <a:pt x="232" y="174"/>
                  </a:cubicBezTo>
                  <a:cubicBezTo>
                    <a:pt x="184" y="187"/>
                    <a:pt x="150" y="144"/>
                    <a:pt x="144" y="100"/>
                  </a:cubicBezTo>
                  <a:cubicBezTo>
                    <a:pt x="142" y="101"/>
                    <a:pt x="140" y="103"/>
                    <a:pt x="138" y="105"/>
                  </a:cubicBezTo>
                  <a:cubicBezTo>
                    <a:pt x="133" y="110"/>
                    <a:pt x="129" y="115"/>
                    <a:pt x="125" y="121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12" y="139"/>
                    <a:pt x="102" y="162"/>
                    <a:pt x="112" y="182"/>
                  </a:cubicBezTo>
                  <a:cubicBezTo>
                    <a:pt x="114" y="187"/>
                    <a:pt x="110" y="191"/>
                    <a:pt x="106" y="192"/>
                  </a:cubicBezTo>
                  <a:cubicBezTo>
                    <a:pt x="104" y="192"/>
                    <a:pt x="102" y="191"/>
                    <a:pt x="100" y="188"/>
                  </a:cubicBezTo>
                  <a:cubicBezTo>
                    <a:pt x="90" y="165"/>
                    <a:pt x="98" y="139"/>
                    <a:pt x="112" y="11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0" y="141"/>
                    <a:pt x="30" y="195"/>
                    <a:pt x="82" y="210"/>
                  </a:cubicBezTo>
                  <a:cubicBezTo>
                    <a:pt x="88" y="212"/>
                    <a:pt x="94" y="213"/>
                    <a:pt x="100" y="214"/>
                  </a:cubicBezTo>
                  <a:cubicBezTo>
                    <a:pt x="113" y="215"/>
                    <a:pt x="126" y="214"/>
                    <a:pt x="138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6F2341E-E40C-6C4C-AD1D-8999F7D96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276" y="4258565"/>
              <a:ext cx="574220" cy="207291"/>
            </a:xfrm>
            <a:custGeom>
              <a:avLst/>
              <a:gdLst>
                <a:gd name="T0" fmla="*/ 218 w 449"/>
                <a:gd name="T1" fmla="*/ 149 h 162"/>
                <a:gd name="T2" fmla="*/ 224 w 449"/>
                <a:gd name="T3" fmla="*/ 153 h 162"/>
                <a:gd name="T4" fmla="*/ 230 w 449"/>
                <a:gd name="T5" fmla="*/ 143 h 162"/>
                <a:gd name="T6" fmla="*/ 242 w 449"/>
                <a:gd name="T7" fmla="*/ 82 h 162"/>
                <a:gd name="T8" fmla="*/ 243 w 449"/>
                <a:gd name="T9" fmla="*/ 83 h 162"/>
                <a:gd name="T10" fmla="*/ 243 w 449"/>
                <a:gd name="T11" fmla="*/ 82 h 162"/>
                <a:gd name="T12" fmla="*/ 256 w 449"/>
                <a:gd name="T13" fmla="*/ 66 h 162"/>
                <a:gd name="T14" fmla="*/ 262 w 449"/>
                <a:gd name="T15" fmla="*/ 61 h 162"/>
                <a:gd name="T16" fmla="*/ 350 w 449"/>
                <a:gd name="T17" fmla="*/ 135 h 162"/>
                <a:gd name="T18" fmla="*/ 354 w 449"/>
                <a:gd name="T19" fmla="*/ 141 h 162"/>
                <a:gd name="T20" fmla="*/ 374 w 449"/>
                <a:gd name="T21" fmla="*/ 154 h 162"/>
                <a:gd name="T22" fmla="*/ 441 w 449"/>
                <a:gd name="T23" fmla="*/ 154 h 162"/>
                <a:gd name="T24" fmla="*/ 438 w 449"/>
                <a:gd name="T25" fmla="*/ 141 h 162"/>
                <a:gd name="T26" fmla="*/ 371 w 449"/>
                <a:gd name="T27" fmla="*/ 139 h 162"/>
                <a:gd name="T28" fmla="*/ 358 w 449"/>
                <a:gd name="T29" fmla="*/ 127 h 162"/>
                <a:gd name="T30" fmla="*/ 357 w 449"/>
                <a:gd name="T31" fmla="*/ 123 h 162"/>
                <a:gd name="T32" fmla="*/ 379 w 449"/>
                <a:gd name="T33" fmla="*/ 75 h 162"/>
                <a:gd name="T34" fmla="*/ 373 w 449"/>
                <a:gd name="T35" fmla="*/ 64 h 162"/>
                <a:gd name="T36" fmla="*/ 368 w 449"/>
                <a:gd name="T37" fmla="*/ 67 h 162"/>
                <a:gd name="T38" fmla="*/ 344 w 449"/>
                <a:gd name="T39" fmla="*/ 124 h 162"/>
                <a:gd name="T40" fmla="*/ 274 w 449"/>
                <a:gd name="T41" fmla="*/ 52 h 162"/>
                <a:gd name="T42" fmla="*/ 344 w 449"/>
                <a:gd name="T43" fmla="*/ 46 h 162"/>
                <a:gd name="T44" fmla="*/ 351 w 449"/>
                <a:gd name="T45" fmla="*/ 42 h 162"/>
                <a:gd name="T46" fmla="*/ 347 w 449"/>
                <a:gd name="T47" fmla="*/ 34 h 162"/>
                <a:gd name="T48" fmla="*/ 299 w 449"/>
                <a:gd name="T49" fmla="*/ 29 h 162"/>
                <a:gd name="T50" fmla="*/ 266 w 449"/>
                <a:gd name="T51" fmla="*/ 42 h 162"/>
                <a:gd name="T52" fmla="*/ 266 w 449"/>
                <a:gd name="T53" fmla="*/ 42 h 162"/>
                <a:gd name="T54" fmla="*/ 262 w 449"/>
                <a:gd name="T55" fmla="*/ 45 h 162"/>
                <a:gd name="T56" fmla="*/ 262 w 449"/>
                <a:gd name="T57" fmla="*/ 45 h 162"/>
                <a:gd name="T58" fmla="*/ 247 w 449"/>
                <a:gd name="T59" fmla="*/ 57 h 162"/>
                <a:gd name="T60" fmla="*/ 237 w 449"/>
                <a:gd name="T61" fmla="*/ 69 h 162"/>
                <a:gd name="T62" fmla="*/ 134 w 449"/>
                <a:gd name="T63" fmla="*/ 38 h 162"/>
                <a:gd name="T64" fmla="*/ 3 w 449"/>
                <a:gd name="T65" fmla="*/ 0 h 162"/>
                <a:gd name="T66" fmla="*/ 0 w 449"/>
                <a:gd name="T67" fmla="*/ 11 h 162"/>
                <a:gd name="T68" fmla="*/ 131 w 449"/>
                <a:gd name="T69" fmla="*/ 49 h 162"/>
                <a:gd name="T70" fmla="*/ 230 w 449"/>
                <a:gd name="T71" fmla="*/ 79 h 162"/>
                <a:gd name="T72" fmla="*/ 218 w 449"/>
                <a:gd name="T73" fmla="*/ 1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9" h="162">
                  <a:moveTo>
                    <a:pt x="218" y="149"/>
                  </a:moveTo>
                  <a:cubicBezTo>
                    <a:pt x="220" y="152"/>
                    <a:pt x="222" y="153"/>
                    <a:pt x="224" y="153"/>
                  </a:cubicBezTo>
                  <a:cubicBezTo>
                    <a:pt x="228" y="152"/>
                    <a:pt x="232" y="148"/>
                    <a:pt x="230" y="143"/>
                  </a:cubicBezTo>
                  <a:cubicBezTo>
                    <a:pt x="220" y="123"/>
                    <a:pt x="230" y="100"/>
                    <a:pt x="242" y="82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43" y="82"/>
                    <a:pt x="243" y="82"/>
                    <a:pt x="243" y="82"/>
                  </a:cubicBezTo>
                  <a:cubicBezTo>
                    <a:pt x="247" y="76"/>
                    <a:pt x="251" y="71"/>
                    <a:pt x="256" y="66"/>
                  </a:cubicBezTo>
                  <a:cubicBezTo>
                    <a:pt x="258" y="64"/>
                    <a:pt x="260" y="62"/>
                    <a:pt x="262" y="61"/>
                  </a:cubicBezTo>
                  <a:cubicBezTo>
                    <a:pt x="268" y="105"/>
                    <a:pt x="302" y="148"/>
                    <a:pt x="350" y="135"/>
                  </a:cubicBezTo>
                  <a:cubicBezTo>
                    <a:pt x="351" y="137"/>
                    <a:pt x="352" y="139"/>
                    <a:pt x="354" y="141"/>
                  </a:cubicBezTo>
                  <a:cubicBezTo>
                    <a:pt x="359" y="147"/>
                    <a:pt x="366" y="152"/>
                    <a:pt x="374" y="154"/>
                  </a:cubicBezTo>
                  <a:cubicBezTo>
                    <a:pt x="395" y="162"/>
                    <a:pt x="421" y="158"/>
                    <a:pt x="441" y="154"/>
                  </a:cubicBezTo>
                  <a:cubicBezTo>
                    <a:pt x="449" y="152"/>
                    <a:pt x="446" y="140"/>
                    <a:pt x="438" y="141"/>
                  </a:cubicBezTo>
                  <a:cubicBezTo>
                    <a:pt x="416" y="146"/>
                    <a:pt x="391" y="149"/>
                    <a:pt x="371" y="139"/>
                  </a:cubicBezTo>
                  <a:cubicBezTo>
                    <a:pt x="365" y="135"/>
                    <a:pt x="361" y="131"/>
                    <a:pt x="358" y="127"/>
                  </a:cubicBezTo>
                  <a:cubicBezTo>
                    <a:pt x="358" y="125"/>
                    <a:pt x="357" y="124"/>
                    <a:pt x="357" y="123"/>
                  </a:cubicBezTo>
                  <a:cubicBezTo>
                    <a:pt x="350" y="106"/>
                    <a:pt x="362" y="84"/>
                    <a:pt x="379" y="75"/>
                  </a:cubicBezTo>
                  <a:cubicBezTo>
                    <a:pt x="387" y="71"/>
                    <a:pt x="381" y="60"/>
                    <a:pt x="373" y="64"/>
                  </a:cubicBezTo>
                  <a:cubicBezTo>
                    <a:pt x="372" y="65"/>
                    <a:pt x="370" y="66"/>
                    <a:pt x="368" y="67"/>
                  </a:cubicBezTo>
                  <a:cubicBezTo>
                    <a:pt x="348" y="79"/>
                    <a:pt x="338" y="102"/>
                    <a:pt x="344" y="124"/>
                  </a:cubicBezTo>
                  <a:cubicBezTo>
                    <a:pt x="303" y="132"/>
                    <a:pt x="276" y="91"/>
                    <a:pt x="274" y="52"/>
                  </a:cubicBezTo>
                  <a:cubicBezTo>
                    <a:pt x="295" y="40"/>
                    <a:pt x="322" y="36"/>
                    <a:pt x="344" y="46"/>
                  </a:cubicBezTo>
                  <a:cubicBezTo>
                    <a:pt x="347" y="47"/>
                    <a:pt x="350" y="45"/>
                    <a:pt x="351" y="42"/>
                  </a:cubicBezTo>
                  <a:cubicBezTo>
                    <a:pt x="352" y="39"/>
                    <a:pt x="351" y="35"/>
                    <a:pt x="347" y="34"/>
                  </a:cubicBezTo>
                  <a:cubicBezTo>
                    <a:pt x="332" y="27"/>
                    <a:pt x="315" y="26"/>
                    <a:pt x="299" y="29"/>
                  </a:cubicBezTo>
                  <a:cubicBezTo>
                    <a:pt x="288" y="32"/>
                    <a:pt x="276" y="36"/>
                    <a:pt x="266" y="42"/>
                  </a:cubicBezTo>
                  <a:cubicBezTo>
                    <a:pt x="266" y="42"/>
                    <a:pt x="266" y="42"/>
                    <a:pt x="266" y="42"/>
                  </a:cubicBezTo>
                  <a:cubicBezTo>
                    <a:pt x="265" y="43"/>
                    <a:pt x="263" y="44"/>
                    <a:pt x="262" y="45"/>
                  </a:cubicBezTo>
                  <a:cubicBezTo>
                    <a:pt x="262" y="45"/>
                    <a:pt x="262" y="45"/>
                    <a:pt x="262" y="45"/>
                  </a:cubicBezTo>
                  <a:cubicBezTo>
                    <a:pt x="257" y="49"/>
                    <a:pt x="252" y="53"/>
                    <a:pt x="247" y="57"/>
                  </a:cubicBezTo>
                  <a:cubicBezTo>
                    <a:pt x="244" y="61"/>
                    <a:pt x="240" y="64"/>
                    <a:pt x="237" y="69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230" y="79"/>
                    <a:pt x="230" y="79"/>
                    <a:pt x="230" y="79"/>
                  </a:cubicBezTo>
                  <a:cubicBezTo>
                    <a:pt x="216" y="100"/>
                    <a:pt x="208" y="126"/>
                    <a:pt x="218" y="149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83E7BDA-60C9-194C-8E7A-FBAE1B7C4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383" y="4321706"/>
              <a:ext cx="468192" cy="204908"/>
            </a:xfrm>
            <a:custGeom>
              <a:avLst/>
              <a:gdLst>
                <a:gd name="T0" fmla="*/ 138 w 366"/>
                <a:gd name="T1" fmla="*/ 123 h 161"/>
                <a:gd name="T2" fmla="*/ 176 w 366"/>
                <a:gd name="T3" fmla="*/ 150 h 161"/>
                <a:gd name="T4" fmla="*/ 246 w 366"/>
                <a:gd name="T5" fmla="*/ 134 h 161"/>
                <a:gd name="T6" fmla="*/ 275 w 366"/>
                <a:gd name="T7" fmla="*/ 150 h 161"/>
                <a:gd name="T8" fmla="*/ 366 w 366"/>
                <a:gd name="T9" fmla="*/ 100 h 161"/>
                <a:gd name="T10" fmla="*/ 366 w 366"/>
                <a:gd name="T11" fmla="*/ 99 h 161"/>
                <a:gd name="T12" fmla="*/ 237 w 366"/>
                <a:gd name="T13" fmla="*/ 61 h 161"/>
                <a:gd name="T14" fmla="*/ 239 w 366"/>
                <a:gd name="T15" fmla="*/ 74 h 161"/>
                <a:gd name="T16" fmla="*/ 240 w 366"/>
                <a:gd name="T17" fmla="*/ 78 h 161"/>
                <a:gd name="T18" fmla="*/ 253 w 366"/>
                <a:gd name="T19" fmla="*/ 90 h 161"/>
                <a:gd name="T20" fmla="*/ 320 w 366"/>
                <a:gd name="T21" fmla="*/ 92 h 161"/>
                <a:gd name="T22" fmla="*/ 323 w 366"/>
                <a:gd name="T23" fmla="*/ 105 h 161"/>
                <a:gd name="T24" fmla="*/ 256 w 366"/>
                <a:gd name="T25" fmla="*/ 105 h 161"/>
                <a:gd name="T26" fmla="*/ 236 w 366"/>
                <a:gd name="T27" fmla="*/ 92 h 161"/>
                <a:gd name="T28" fmla="*/ 232 w 366"/>
                <a:gd name="T29" fmla="*/ 86 h 161"/>
                <a:gd name="T30" fmla="*/ 150 w 366"/>
                <a:gd name="T31" fmla="*/ 35 h 161"/>
                <a:gd name="T32" fmla="*/ 128 w 366"/>
                <a:gd name="T33" fmla="*/ 29 h 161"/>
                <a:gd name="T34" fmla="*/ 125 w 366"/>
                <a:gd name="T35" fmla="*/ 33 h 161"/>
                <a:gd name="T36" fmla="*/ 125 w 366"/>
                <a:gd name="T37" fmla="*/ 34 h 161"/>
                <a:gd name="T38" fmla="*/ 124 w 366"/>
                <a:gd name="T39" fmla="*/ 33 h 161"/>
                <a:gd name="T40" fmla="*/ 112 w 366"/>
                <a:gd name="T41" fmla="*/ 94 h 161"/>
                <a:gd name="T42" fmla="*/ 106 w 366"/>
                <a:gd name="T43" fmla="*/ 104 h 161"/>
                <a:gd name="T44" fmla="*/ 100 w 366"/>
                <a:gd name="T45" fmla="*/ 100 h 161"/>
                <a:gd name="T46" fmla="*/ 112 w 366"/>
                <a:gd name="T47" fmla="*/ 30 h 161"/>
                <a:gd name="T48" fmla="*/ 13 w 366"/>
                <a:gd name="T49" fmla="*/ 0 h 161"/>
                <a:gd name="T50" fmla="*/ 82 w 366"/>
                <a:gd name="T51" fmla="*/ 122 h 161"/>
                <a:gd name="T52" fmla="*/ 100 w 366"/>
                <a:gd name="T53" fmla="*/ 126 h 161"/>
                <a:gd name="T54" fmla="*/ 138 w 366"/>
                <a:gd name="T55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61">
                  <a:moveTo>
                    <a:pt x="138" y="123"/>
                  </a:moveTo>
                  <a:cubicBezTo>
                    <a:pt x="147" y="135"/>
                    <a:pt x="160" y="145"/>
                    <a:pt x="176" y="150"/>
                  </a:cubicBezTo>
                  <a:cubicBezTo>
                    <a:pt x="202" y="157"/>
                    <a:pt x="228" y="151"/>
                    <a:pt x="246" y="134"/>
                  </a:cubicBezTo>
                  <a:cubicBezTo>
                    <a:pt x="254" y="141"/>
                    <a:pt x="264" y="147"/>
                    <a:pt x="275" y="150"/>
                  </a:cubicBezTo>
                  <a:cubicBezTo>
                    <a:pt x="314" y="161"/>
                    <a:pt x="354" y="139"/>
                    <a:pt x="366" y="100"/>
                  </a:cubicBezTo>
                  <a:cubicBezTo>
                    <a:pt x="366" y="100"/>
                    <a:pt x="366" y="99"/>
                    <a:pt x="366" y="9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37" y="65"/>
                    <a:pt x="237" y="70"/>
                    <a:pt x="239" y="74"/>
                  </a:cubicBezTo>
                  <a:cubicBezTo>
                    <a:pt x="240" y="75"/>
                    <a:pt x="240" y="76"/>
                    <a:pt x="240" y="78"/>
                  </a:cubicBezTo>
                  <a:cubicBezTo>
                    <a:pt x="243" y="82"/>
                    <a:pt x="247" y="86"/>
                    <a:pt x="253" y="90"/>
                  </a:cubicBezTo>
                  <a:cubicBezTo>
                    <a:pt x="273" y="100"/>
                    <a:pt x="298" y="97"/>
                    <a:pt x="320" y="92"/>
                  </a:cubicBezTo>
                  <a:cubicBezTo>
                    <a:pt x="328" y="91"/>
                    <a:pt x="331" y="103"/>
                    <a:pt x="323" y="105"/>
                  </a:cubicBezTo>
                  <a:cubicBezTo>
                    <a:pt x="303" y="109"/>
                    <a:pt x="277" y="113"/>
                    <a:pt x="256" y="105"/>
                  </a:cubicBezTo>
                  <a:cubicBezTo>
                    <a:pt x="248" y="103"/>
                    <a:pt x="241" y="98"/>
                    <a:pt x="236" y="92"/>
                  </a:cubicBezTo>
                  <a:cubicBezTo>
                    <a:pt x="234" y="90"/>
                    <a:pt x="233" y="88"/>
                    <a:pt x="232" y="86"/>
                  </a:cubicBezTo>
                  <a:cubicBezTo>
                    <a:pt x="193" y="97"/>
                    <a:pt x="163" y="70"/>
                    <a:pt x="150" y="35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7" y="30"/>
                    <a:pt x="126" y="32"/>
                    <a:pt x="125" y="33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12" y="51"/>
                    <a:pt x="102" y="74"/>
                    <a:pt x="112" y="94"/>
                  </a:cubicBezTo>
                  <a:cubicBezTo>
                    <a:pt x="114" y="99"/>
                    <a:pt x="110" y="103"/>
                    <a:pt x="106" y="104"/>
                  </a:cubicBezTo>
                  <a:cubicBezTo>
                    <a:pt x="104" y="104"/>
                    <a:pt x="102" y="103"/>
                    <a:pt x="100" y="100"/>
                  </a:cubicBezTo>
                  <a:cubicBezTo>
                    <a:pt x="90" y="77"/>
                    <a:pt x="98" y="51"/>
                    <a:pt x="112" y="3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53"/>
                    <a:pt x="30" y="107"/>
                    <a:pt x="82" y="122"/>
                  </a:cubicBezTo>
                  <a:cubicBezTo>
                    <a:pt x="88" y="124"/>
                    <a:pt x="94" y="125"/>
                    <a:pt x="100" y="126"/>
                  </a:cubicBezTo>
                  <a:cubicBezTo>
                    <a:pt x="113" y="127"/>
                    <a:pt x="126" y="126"/>
                    <a:pt x="138" y="1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45AEBB72-877C-DB43-AA03-950A6D0FD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187" y="4365785"/>
              <a:ext cx="232309" cy="100072"/>
            </a:xfrm>
            <a:custGeom>
              <a:avLst/>
              <a:gdLst>
                <a:gd name="T0" fmla="*/ 76 w 181"/>
                <a:gd name="T1" fmla="*/ 40 h 78"/>
                <a:gd name="T2" fmla="*/ 15 w 181"/>
                <a:gd name="T3" fmla="*/ 5 h 78"/>
                <a:gd name="T4" fmla="*/ 0 w 181"/>
                <a:gd name="T5" fmla="*/ 0 h 78"/>
                <a:gd name="T6" fmla="*/ 82 w 181"/>
                <a:gd name="T7" fmla="*/ 51 h 78"/>
                <a:gd name="T8" fmla="*/ 86 w 181"/>
                <a:gd name="T9" fmla="*/ 57 h 78"/>
                <a:gd name="T10" fmla="*/ 106 w 181"/>
                <a:gd name="T11" fmla="*/ 70 h 78"/>
                <a:gd name="T12" fmla="*/ 173 w 181"/>
                <a:gd name="T13" fmla="*/ 70 h 78"/>
                <a:gd name="T14" fmla="*/ 170 w 181"/>
                <a:gd name="T15" fmla="*/ 57 h 78"/>
                <a:gd name="T16" fmla="*/ 103 w 181"/>
                <a:gd name="T17" fmla="*/ 55 h 78"/>
                <a:gd name="T18" fmla="*/ 90 w 181"/>
                <a:gd name="T19" fmla="*/ 43 h 78"/>
                <a:gd name="T20" fmla="*/ 89 w 181"/>
                <a:gd name="T21" fmla="*/ 39 h 78"/>
                <a:gd name="T22" fmla="*/ 87 w 181"/>
                <a:gd name="T23" fmla="*/ 26 h 78"/>
                <a:gd name="T24" fmla="*/ 75 w 181"/>
                <a:gd name="T25" fmla="*/ 22 h 78"/>
                <a:gd name="T26" fmla="*/ 76 w 181"/>
                <a:gd name="T27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78">
                  <a:moveTo>
                    <a:pt x="76" y="40"/>
                  </a:moveTo>
                  <a:cubicBezTo>
                    <a:pt x="48" y="45"/>
                    <a:pt x="27" y="28"/>
                    <a:pt x="15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35"/>
                    <a:pt x="43" y="62"/>
                    <a:pt x="82" y="51"/>
                  </a:cubicBezTo>
                  <a:cubicBezTo>
                    <a:pt x="83" y="53"/>
                    <a:pt x="84" y="55"/>
                    <a:pt x="86" y="57"/>
                  </a:cubicBezTo>
                  <a:cubicBezTo>
                    <a:pt x="91" y="63"/>
                    <a:pt x="98" y="68"/>
                    <a:pt x="106" y="70"/>
                  </a:cubicBezTo>
                  <a:cubicBezTo>
                    <a:pt x="127" y="78"/>
                    <a:pt x="153" y="74"/>
                    <a:pt x="173" y="70"/>
                  </a:cubicBezTo>
                  <a:cubicBezTo>
                    <a:pt x="181" y="68"/>
                    <a:pt x="178" y="56"/>
                    <a:pt x="170" y="57"/>
                  </a:cubicBezTo>
                  <a:cubicBezTo>
                    <a:pt x="148" y="62"/>
                    <a:pt x="123" y="65"/>
                    <a:pt x="103" y="55"/>
                  </a:cubicBezTo>
                  <a:cubicBezTo>
                    <a:pt x="97" y="51"/>
                    <a:pt x="93" y="47"/>
                    <a:pt x="90" y="43"/>
                  </a:cubicBezTo>
                  <a:cubicBezTo>
                    <a:pt x="90" y="41"/>
                    <a:pt x="89" y="40"/>
                    <a:pt x="89" y="39"/>
                  </a:cubicBezTo>
                  <a:cubicBezTo>
                    <a:pt x="87" y="35"/>
                    <a:pt x="87" y="30"/>
                    <a:pt x="87" y="26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4" y="28"/>
                    <a:pt x="74" y="34"/>
                    <a:pt x="76" y="40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45EC7841-39F9-B544-8F9B-2FF6D418C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276" y="4264522"/>
              <a:ext cx="314511" cy="189422"/>
            </a:xfrm>
            <a:custGeom>
              <a:avLst/>
              <a:gdLst>
                <a:gd name="T0" fmla="*/ 218 w 246"/>
                <a:gd name="T1" fmla="*/ 144 h 148"/>
                <a:gd name="T2" fmla="*/ 224 w 246"/>
                <a:gd name="T3" fmla="*/ 148 h 148"/>
                <a:gd name="T4" fmla="*/ 230 w 246"/>
                <a:gd name="T5" fmla="*/ 138 h 148"/>
                <a:gd name="T6" fmla="*/ 242 w 246"/>
                <a:gd name="T7" fmla="*/ 77 h 148"/>
                <a:gd name="T8" fmla="*/ 243 w 246"/>
                <a:gd name="T9" fmla="*/ 78 h 148"/>
                <a:gd name="T10" fmla="*/ 243 w 246"/>
                <a:gd name="T11" fmla="*/ 77 h 148"/>
                <a:gd name="T12" fmla="*/ 246 w 246"/>
                <a:gd name="T13" fmla="*/ 73 h 148"/>
                <a:gd name="T14" fmla="*/ 1 w 246"/>
                <a:gd name="T15" fmla="*/ 0 h 148"/>
                <a:gd name="T16" fmla="*/ 0 w 246"/>
                <a:gd name="T17" fmla="*/ 6 h 148"/>
                <a:gd name="T18" fmla="*/ 131 w 246"/>
                <a:gd name="T19" fmla="*/ 44 h 148"/>
                <a:gd name="T20" fmla="*/ 230 w 246"/>
                <a:gd name="T21" fmla="*/ 74 h 148"/>
                <a:gd name="T22" fmla="*/ 218 w 246"/>
                <a:gd name="T23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48">
                  <a:moveTo>
                    <a:pt x="218" y="144"/>
                  </a:moveTo>
                  <a:cubicBezTo>
                    <a:pt x="220" y="147"/>
                    <a:pt x="222" y="148"/>
                    <a:pt x="224" y="148"/>
                  </a:cubicBezTo>
                  <a:cubicBezTo>
                    <a:pt x="228" y="147"/>
                    <a:pt x="232" y="143"/>
                    <a:pt x="230" y="138"/>
                  </a:cubicBezTo>
                  <a:cubicBezTo>
                    <a:pt x="220" y="118"/>
                    <a:pt x="230" y="95"/>
                    <a:pt x="242" y="77"/>
                  </a:cubicBezTo>
                  <a:cubicBezTo>
                    <a:pt x="243" y="78"/>
                    <a:pt x="243" y="78"/>
                    <a:pt x="243" y="78"/>
                  </a:cubicBezTo>
                  <a:cubicBezTo>
                    <a:pt x="243" y="77"/>
                    <a:pt x="243" y="77"/>
                    <a:pt x="243" y="77"/>
                  </a:cubicBezTo>
                  <a:cubicBezTo>
                    <a:pt x="244" y="76"/>
                    <a:pt x="245" y="74"/>
                    <a:pt x="246" y="7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16" y="95"/>
                    <a:pt x="208" y="121"/>
                    <a:pt x="218" y="144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649801D-6CF6-2746-9DB8-2F3E9DF6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749" y="3400809"/>
              <a:ext cx="482488" cy="320468"/>
            </a:xfrm>
            <a:custGeom>
              <a:avLst/>
              <a:gdLst>
                <a:gd name="T0" fmla="*/ 240 w 377"/>
                <a:gd name="T1" fmla="*/ 40 h 251"/>
                <a:gd name="T2" fmla="*/ 202 w 377"/>
                <a:gd name="T3" fmla="*/ 13 h 251"/>
                <a:gd name="T4" fmla="*/ 132 w 377"/>
                <a:gd name="T5" fmla="*/ 28 h 251"/>
                <a:gd name="T6" fmla="*/ 103 w 377"/>
                <a:gd name="T7" fmla="*/ 12 h 251"/>
                <a:gd name="T8" fmla="*/ 12 w 377"/>
                <a:gd name="T9" fmla="*/ 60 h 251"/>
                <a:gd name="T10" fmla="*/ 60 w 377"/>
                <a:gd name="T11" fmla="*/ 152 h 251"/>
                <a:gd name="T12" fmla="*/ 122 w 377"/>
                <a:gd name="T13" fmla="*/ 219 h 251"/>
                <a:gd name="T14" fmla="*/ 192 w 377"/>
                <a:gd name="T15" fmla="*/ 211 h 251"/>
                <a:gd name="T16" fmla="*/ 194 w 377"/>
                <a:gd name="T17" fmla="*/ 210 h 251"/>
                <a:gd name="T18" fmla="*/ 236 w 377"/>
                <a:gd name="T19" fmla="*/ 235 h 251"/>
                <a:gd name="T20" fmla="*/ 360 w 377"/>
                <a:gd name="T21" fmla="*/ 175 h 251"/>
                <a:gd name="T22" fmla="*/ 258 w 377"/>
                <a:gd name="T23" fmla="*/ 143 h 251"/>
                <a:gd name="T24" fmla="*/ 247 w 377"/>
                <a:gd name="T25" fmla="*/ 155 h 251"/>
                <a:gd name="T26" fmla="*/ 233 w 377"/>
                <a:gd name="T27" fmla="*/ 167 h 251"/>
                <a:gd name="T28" fmla="*/ 233 w 377"/>
                <a:gd name="T29" fmla="*/ 167 h 251"/>
                <a:gd name="T30" fmla="*/ 228 w 377"/>
                <a:gd name="T31" fmla="*/ 170 h 251"/>
                <a:gd name="T32" fmla="*/ 228 w 377"/>
                <a:gd name="T33" fmla="*/ 170 h 251"/>
                <a:gd name="T34" fmla="*/ 195 w 377"/>
                <a:gd name="T35" fmla="*/ 182 h 251"/>
                <a:gd name="T36" fmla="*/ 147 w 377"/>
                <a:gd name="T37" fmla="*/ 177 h 251"/>
                <a:gd name="T38" fmla="*/ 143 w 377"/>
                <a:gd name="T39" fmla="*/ 169 h 251"/>
                <a:gd name="T40" fmla="*/ 151 w 377"/>
                <a:gd name="T41" fmla="*/ 165 h 251"/>
                <a:gd name="T42" fmla="*/ 221 w 377"/>
                <a:gd name="T43" fmla="*/ 159 h 251"/>
                <a:gd name="T44" fmla="*/ 151 w 377"/>
                <a:gd name="T45" fmla="*/ 87 h 251"/>
                <a:gd name="T46" fmla="*/ 127 w 377"/>
                <a:gd name="T47" fmla="*/ 144 h 251"/>
                <a:gd name="T48" fmla="*/ 121 w 377"/>
                <a:gd name="T49" fmla="*/ 147 h 251"/>
                <a:gd name="T50" fmla="*/ 115 w 377"/>
                <a:gd name="T51" fmla="*/ 136 h 251"/>
                <a:gd name="T52" fmla="*/ 139 w 377"/>
                <a:gd name="T53" fmla="*/ 88 h 251"/>
                <a:gd name="T54" fmla="*/ 137 w 377"/>
                <a:gd name="T55" fmla="*/ 84 h 251"/>
                <a:gd name="T56" fmla="*/ 124 w 377"/>
                <a:gd name="T57" fmla="*/ 72 h 251"/>
                <a:gd name="T58" fmla="*/ 58 w 377"/>
                <a:gd name="T59" fmla="*/ 69 h 251"/>
                <a:gd name="T60" fmla="*/ 55 w 377"/>
                <a:gd name="T61" fmla="*/ 56 h 251"/>
                <a:gd name="T62" fmla="*/ 122 w 377"/>
                <a:gd name="T63" fmla="*/ 56 h 251"/>
                <a:gd name="T64" fmla="*/ 142 w 377"/>
                <a:gd name="T65" fmla="*/ 70 h 251"/>
                <a:gd name="T66" fmla="*/ 146 w 377"/>
                <a:gd name="T67" fmla="*/ 76 h 251"/>
                <a:gd name="T68" fmla="*/ 233 w 377"/>
                <a:gd name="T69" fmla="*/ 151 h 251"/>
                <a:gd name="T70" fmla="*/ 239 w 377"/>
                <a:gd name="T71" fmla="*/ 146 h 251"/>
                <a:gd name="T72" fmla="*/ 252 w 377"/>
                <a:gd name="T73" fmla="*/ 130 h 251"/>
                <a:gd name="T74" fmla="*/ 252 w 377"/>
                <a:gd name="T75" fmla="*/ 129 h 251"/>
                <a:gd name="T76" fmla="*/ 252 w 377"/>
                <a:gd name="T77" fmla="*/ 130 h 251"/>
                <a:gd name="T78" fmla="*/ 266 w 377"/>
                <a:gd name="T79" fmla="*/ 69 h 251"/>
                <a:gd name="T80" fmla="*/ 271 w 377"/>
                <a:gd name="T81" fmla="*/ 60 h 251"/>
                <a:gd name="T82" fmla="*/ 277 w 377"/>
                <a:gd name="T83" fmla="*/ 63 h 251"/>
                <a:gd name="T84" fmla="*/ 265 w 377"/>
                <a:gd name="T85" fmla="*/ 133 h 251"/>
                <a:gd name="T86" fmla="*/ 364 w 377"/>
                <a:gd name="T87" fmla="*/ 164 h 251"/>
                <a:gd name="T88" fmla="*/ 295 w 377"/>
                <a:gd name="T89" fmla="*/ 41 h 251"/>
                <a:gd name="T90" fmla="*/ 278 w 377"/>
                <a:gd name="T91" fmla="*/ 37 h 251"/>
                <a:gd name="T92" fmla="*/ 240 w 377"/>
                <a:gd name="T93" fmla="*/ 4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7" h="251">
                  <a:moveTo>
                    <a:pt x="240" y="40"/>
                  </a:moveTo>
                  <a:cubicBezTo>
                    <a:pt x="231" y="27"/>
                    <a:pt x="218" y="17"/>
                    <a:pt x="202" y="13"/>
                  </a:cubicBezTo>
                  <a:cubicBezTo>
                    <a:pt x="176" y="5"/>
                    <a:pt x="150" y="11"/>
                    <a:pt x="132" y="28"/>
                  </a:cubicBezTo>
                  <a:cubicBezTo>
                    <a:pt x="124" y="21"/>
                    <a:pt x="114" y="15"/>
                    <a:pt x="103" y="12"/>
                  </a:cubicBezTo>
                  <a:cubicBezTo>
                    <a:pt x="65" y="0"/>
                    <a:pt x="24" y="22"/>
                    <a:pt x="12" y="60"/>
                  </a:cubicBezTo>
                  <a:cubicBezTo>
                    <a:pt x="0" y="99"/>
                    <a:pt x="21" y="140"/>
                    <a:pt x="60" y="152"/>
                  </a:cubicBezTo>
                  <a:cubicBezTo>
                    <a:pt x="67" y="183"/>
                    <a:pt x="89" y="209"/>
                    <a:pt x="122" y="219"/>
                  </a:cubicBezTo>
                  <a:cubicBezTo>
                    <a:pt x="146" y="227"/>
                    <a:pt x="171" y="223"/>
                    <a:pt x="192" y="211"/>
                  </a:cubicBezTo>
                  <a:cubicBezTo>
                    <a:pt x="193" y="211"/>
                    <a:pt x="193" y="210"/>
                    <a:pt x="194" y="210"/>
                  </a:cubicBezTo>
                  <a:cubicBezTo>
                    <a:pt x="205" y="221"/>
                    <a:pt x="220" y="230"/>
                    <a:pt x="236" y="235"/>
                  </a:cubicBezTo>
                  <a:cubicBezTo>
                    <a:pt x="287" y="251"/>
                    <a:pt x="341" y="224"/>
                    <a:pt x="360" y="175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5" y="148"/>
                    <a:pt x="251" y="151"/>
                    <a:pt x="247" y="155"/>
                  </a:cubicBezTo>
                  <a:cubicBezTo>
                    <a:pt x="243" y="159"/>
                    <a:pt x="238" y="163"/>
                    <a:pt x="233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2" y="168"/>
                    <a:pt x="230" y="169"/>
                    <a:pt x="228" y="170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18" y="175"/>
                    <a:pt x="207" y="180"/>
                    <a:pt x="195" y="182"/>
                  </a:cubicBezTo>
                  <a:cubicBezTo>
                    <a:pt x="179" y="185"/>
                    <a:pt x="162" y="184"/>
                    <a:pt x="147" y="177"/>
                  </a:cubicBezTo>
                  <a:cubicBezTo>
                    <a:pt x="143" y="176"/>
                    <a:pt x="143" y="172"/>
                    <a:pt x="143" y="169"/>
                  </a:cubicBezTo>
                  <a:cubicBezTo>
                    <a:pt x="144" y="166"/>
                    <a:pt x="147" y="164"/>
                    <a:pt x="151" y="165"/>
                  </a:cubicBezTo>
                  <a:cubicBezTo>
                    <a:pt x="173" y="175"/>
                    <a:pt x="200" y="171"/>
                    <a:pt x="221" y="159"/>
                  </a:cubicBezTo>
                  <a:cubicBezTo>
                    <a:pt x="219" y="121"/>
                    <a:pt x="192" y="79"/>
                    <a:pt x="151" y="87"/>
                  </a:cubicBezTo>
                  <a:cubicBezTo>
                    <a:pt x="157" y="109"/>
                    <a:pt x="147" y="131"/>
                    <a:pt x="127" y="144"/>
                  </a:cubicBezTo>
                  <a:cubicBezTo>
                    <a:pt x="125" y="145"/>
                    <a:pt x="123" y="146"/>
                    <a:pt x="121" y="147"/>
                  </a:cubicBezTo>
                  <a:cubicBezTo>
                    <a:pt x="114" y="151"/>
                    <a:pt x="108" y="139"/>
                    <a:pt x="115" y="136"/>
                  </a:cubicBezTo>
                  <a:cubicBezTo>
                    <a:pt x="133" y="127"/>
                    <a:pt x="145" y="105"/>
                    <a:pt x="139" y="88"/>
                  </a:cubicBezTo>
                  <a:cubicBezTo>
                    <a:pt x="138" y="87"/>
                    <a:pt x="137" y="86"/>
                    <a:pt x="137" y="84"/>
                  </a:cubicBezTo>
                  <a:cubicBezTo>
                    <a:pt x="134" y="80"/>
                    <a:pt x="130" y="75"/>
                    <a:pt x="124" y="72"/>
                  </a:cubicBezTo>
                  <a:cubicBezTo>
                    <a:pt x="104" y="61"/>
                    <a:pt x="79" y="64"/>
                    <a:pt x="58" y="69"/>
                  </a:cubicBezTo>
                  <a:cubicBezTo>
                    <a:pt x="50" y="70"/>
                    <a:pt x="47" y="58"/>
                    <a:pt x="55" y="56"/>
                  </a:cubicBezTo>
                  <a:cubicBezTo>
                    <a:pt x="74" y="52"/>
                    <a:pt x="101" y="49"/>
                    <a:pt x="122" y="56"/>
                  </a:cubicBezTo>
                  <a:cubicBezTo>
                    <a:pt x="129" y="59"/>
                    <a:pt x="136" y="64"/>
                    <a:pt x="142" y="70"/>
                  </a:cubicBezTo>
                  <a:cubicBezTo>
                    <a:pt x="143" y="72"/>
                    <a:pt x="145" y="74"/>
                    <a:pt x="146" y="76"/>
                  </a:cubicBezTo>
                  <a:cubicBezTo>
                    <a:pt x="194" y="63"/>
                    <a:pt x="227" y="107"/>
                    <a:pt x="233" y="151"/>
                  </a:cubicBezTo>
                  <a:cubicBezTo>
                    <a:pt x="235" y="149"/>
                    <a:pt x="237" y="148"/>
                    <a:pt x="239" y="146"/>
                  </a:cubicBezTo>
                  <a:cubicBezTo>
                    <a:pt x="243" y="141"/>
                    <a:pt x="248" y="136"/>
                    <a:pt x="252" y="130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65" y="112"/>
                    <a:pt x="275" y="89"/>
                    <a:pt x="266" y="69"/>
                  </a:cubicBezTo>
                  <a:cubicBezTo>
                    <a:pt x="264" y="64"/>
                    <a:pt x="268" y="60"/>
                    <a:pt x="271" y="60"/>
                  </a:cubicBezTo>
                  <a:cubicBezTo>
                    <a:pt x="274" y="59"/>
                    <a:pt x="276" y="60"/>
                    <a:pt x="277" y="63"/>
                  </a:cubicBezTo>
                  <a:cubicBezTo>
                    <a:pt x="288" y="87"/>
                    <a:pt x="279" y="112"/>
                    <a:pt x="265" y="133"/>
                  </a:cubicBezTo>
                  <a:cubicBezTo>
                    <a:pt x="364" y="164"/>
                    <a:pt x="364" y="164"/>
                    <a:pt x="364" y="164"/>
                  </a:cubicBezTo>
                  <a:cubicBezTo>
                    <a:pt x="377" y="111"/>
                    <a:pt x="348" y="57"/>
                    <a:pt x="295" y="41"/>
                  </a:cubicBezTo>
                  <a:cubicBezTo>
                    <a:pt x="290" y="39"/>
                    <a:pt x="284" y="38"/>
                    <a:pt x="278" y="37"/>
                  </a:cubicBezTo>
                  <a:cubicBezTo>
                    <a:pt x="265" y="36"/>
                    <a:pt x="252" y="37"/>
                    <a:pt x="240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75CC13F-97AF-9741-A84E-E05AB240D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462758"/>
              <a:ext cx="571838" cy="212056"/>
            </a:xfrm>
            <a:custGeom>
              <a:avLst/>
              <a:gdLst>
                <a:gd name="T0" fmla="*/ 230 w 447"/>
                <a:gd name="T1" fmla="*/ 14 h 166"/>
                <a:gd name="T2" fmla="*/ 224 w 447"/>
                <a:gd name="T3" fmla="*/ 11 h 166"/>
                <a:gd name="T4" fmla="*/ 219 w 447"/>
                <a:gd name="T5" fmla="*/ 20 h 166"/>
                <a:gd name="T6" fmla="*/ 205 w 447"/>
                <a:gd name="T7" fmla="*/ 81 h 166"/>
                <a:gd name="T8" fmla="*/ 205 w 447"/>
                <a:gd name="T9" fmla="*/ 80 h 166"/>
                <a:gd name="T10" fmla="*/ 205 w 447"/>
                <a:gd name="T11" fmla="*/ 81 h 166"/>
                <a:gd name="T12" fmla="*/ 192 w 447"/>
                <a:gd name="T13" fmla="*/ 97 h 166"/>
                <a:gd name="T14" fmla="*/ 186 w 447"/>
                <a:gd name="T15" fmla="*/ 102 h 166"/>
                <a:gd name="T16" fmla="*/ 99 w 447"/>
                <a:gd name="T17" fmla="*/ 27 h 166"/>
                <a:gd name="T18" fmla="*/ 95 w 447"/>
                <a:gd name="T19" fmla="*/ 21 h 166"/>
                <a:gd name="T20" fmla="*/ 75 w 447"/>
                <a:gd name="T21" fmla="*/ 7 h 166"/>
                <a:gd name="T22" fmla="*/ 8 w 447"/>
                <a:gd name="T23" fmla="*/ 7 h 166"/>
                <a:gd name="T24" fmla="*/ 11 w 447"/>
                <a:gd name="T25" fmla="*/ 20 h 166"/>
                <a:gd name="T26" fmla="*/ 77 w 447"/>
                <a:gd name="T27" fmla="*/ 23 h 166"/>
                <a:gd name="T28" fmla="*/ 90 w 447"/>
                <a:gd name="T29" fmla="*/ 35 h 166"/>
                <a:gd name="T30" fmla="*/ 92 w 447"/>
                <a:gd name="T31" fmla="*/ 39 h 166"/>
                <a:gd name="T32" fmla="*/ 68 w 447"/>
                <a:gd name="T33" fmla="*/ 87 h 166"/>
                <a:gd name="T34" fmla="*/ 74 w 447"/>
                <a:gd name="T35" fmla="*/ 98 h 166"/>
                <a:gd name="T36" fmla="*/ 80 w 447"/>
                <a:gd name="T37" fmla="*/ 95 h 166"/>
                <a:gd name="T38" fmla="*/ 104 w 447"/>
                <a:gd name="T39" fmla="*/ 38 h 166"/>
                <a:gd name="T40" fmla="*/ 174 w 447"/>
                <a:gd name="T41" fmla="*/ 110 h 166"/>
                <a:gd name="T42" fmla="*/ 104 w 447"/>
                <a:gd name="T43" fmla="*/ 116 h 166"/>
                <a:gd name="T44" fmla="*/ 96 w 447"/>
                <a:gd name="T45" fmla="*/ 120 h 166"/>
                <a:gd name="T46" fmla="*/ 100 w 447"/>
                <a:gd name="T47" fmla="*/ 128 h 166"/>
                <a:gd name="T48" fmla="*/ 148 w 447"/>
                <a:gd name="T49" fmla="*/ 133 h 166"/>
                <a:gd name="T50" fmla="*/ 181 w 447"/>
                <a:gd name="T51" fmla="*/ 121 h 166"/>
                <a:gd name="T52" fmla="*/ 181 w 447"/>
                <a:gd name="T53" fmla="*/ 121 h 166"/>
                <a:gd name="T54" fmla="*/ 186 w 447"/>
                <a:gd name="T55" fmla="*/ 118 h 166"/>
                <a:gd name="T56" fmla="*/ 186 w 447"/>
                <a:gd name="T57" fmla="*/ 118 h 166"/>
                <a:gd name="T58" fmla="*/ 200 w 447"/>
                <a:gd name="T59" fmla="*/ 106 h 166"/>
                <a:gd name="T60" fmla="*/ 211 w 447"/>
                <a:gd name="T61" fmla="*/ 94 h 166"/>
                <a:gd name="T62" fmla="*/ 313 w 447"/>
                <a:gd name="T63" fmla="*/ 126 h 166"/>
                <a:gd name="T64" fmla="*/ 444 w 447"/>
                <a:gd name="T65" fmla="*/ 166 h 166"/>
                <a:gd name="T66" fmla="*/ 447 w 447"/>
                <a:gd name="T67" fmla="*/ 155 h 166"/>
                <a:gd name="T68" fmla="*/ 317 w 447"/>
                <a:gd name="T69" fmla="*/ 115 h 166"/>
                <a:gd name="T70" fmla="*/ 218 w 447"/>
                <a:gd name="T71" fmla="*/ 84 h 166"/>
                <a:gd name="T72" fmla="*/ 230 w 447"/>
                <a:gd name="T73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166">
                  <a:moveTo>
                    <a:pt x="230" y="14"/>
                  </a:moveTo>
                  <a:cubicBezTo>
                    <a:pt x="229" y="11"/>
                    <a:pt x="227" y="10"/>
                    <a:pt x="224" y="11"/>
                  </a:cubicBezTo>
                  <a:cubicBezTo>
                    <a:pt x="221" y="11"/>
                    <a:pt x="217" y="15"/>
                    <a:pt x="219" y="20"/>
                  </a:cubicBezTo>
                  <a:cubicBezTo>
                    <a:pt x="228" y="40"/>
                    <a:pt x="218" y="63"/>
                    <a:pt x="205" y="81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01" y="87"/>
                    <a:pt x="196" y="92"/>
                    <a:pt x="192" y="97"/>
                  </a:cubicBezTo>
                  <a:cubicBezTo>
                    <a:pt x="190" y="99"/>
                    <a:pt x="188" y="100"/>
                    <a:pt x="186" y="102"/>
                  </a:cubicBezTo>
                  <a:cubicBezTo>
                    <a:pt x="180" y="58"/>
                    <a:pt x="147" y="14"/>
                    <a:pt x="99" y="27"/>
                  </a:cubicBezTo>
                  <a:cubicBezTo>
                    <a:pt x="98" y="25"/>
                    <a:pt x="96" y="23"/>
                    <a:pt x="95" y="21"/>
                  </a:cubicBezTo>
                  <a:cubicBezTo>
                    <a:pt x="89" y="15"/>
                    <a:pt x="82" y="10"/>
                    <a:pt x="75" y="7"/>
                  </a:cubicBezTo>
                  <a:cubicBezTo>
                    <a:pt x="54" y="0"/>
                    <a:pt x="27" y="3"/>
                    <a:pt x="8" y="7"/>
                  </a:cubicBezTo>
                  <a:cubicBezTo>
                    <a:pt x="0" y="9"/>
                    <a:pt x="3" y="21"/>
                    <a:pt x="11" y="20"/>
                  </a:cubicBezTo>
                  <a:cubicBezTo>
                    <a:pt x="32" y="15"/>
                    <a:pt x="57" y="12"/>
                    <a:pt x="77" y="23"/>
                  </a:cubicBezTo>
                  <a:cubicBezTo>
                    <a:pt x="83" y="26"/>
                    <a:pt x="87" y="31"/>
                    <a:pt x="90" y="35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98" y="56"/>
                    <a:pt x="86" y="78"/>
                    <a:pt x="68" y="87"/>
                  </a:cubicBezTo>
                  <a:cubicBezTo>
                    <a:pt x="61" y="90"/>
                    <a:pt x="67" y="102"/>
                    <a:pt x="74" y="98"/>
                  </a:cubicBezTo>
                  <a:cubicBezTo>
                    <a:pt x="76" y="97"/>
                    <a:pt x="78" y="96"/>
                    <a:pt x="80" y="95"/>
                  </a:cubicBezTo>
                  <a:cubicBezTo>
                    <a:pt x="100" y="82"/>
                    <a:pt x="110" y="60"/>
                    <a:pt x="104" y="38"/>
                  </a:cubicBezTo>
                  <a:cubicBezTo>
                    <a:pt x="145" y="30"/>
                    <a:pt x="172" y="72"/>
                    <a:pt x="174" y="110"/>
                  </a:cubicBezTo>
                  <a:cubicBezTo>
                    <a:pt x="153" y="122"/>
                    <a:pt x="126" y="126"/>
                    <a:pt x="104" y="116"/>
                  </a:cubicBezTo>
                  <a:cubicBezTo>
                    <a:pt x="100" y="115"/>
                    <a:pt x="97" y="117"/>
                    <a:pt x="96" y="120"/>
                  </a:cubicBezTo>
                  <a:cubicBezTo>
                    <a:pt x="96" y="123"/>
                    <a:pt x="96" y="127"/>
                    <a:pt x="100" y="128"/>
                  </a:cubicBezTo>
                  <a:cubicBezTo>
                    <a:pt x="115" y="135"/>
                    <a:pt x="132" y="136"/>
                    <a:pt x="148" y="133"/>
                  </a:cubicBezTo>
                  <a:cubicBezTo>
                    <a:pt x="160" y="131"/>
                    <a:pt x="171" y="126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3" y="120"/>
                    <a:pt x="184" y="119"/>
                    <a:pt x="186" y="118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91" y="114"/>
                    <a:pt x="196" y="110"/>
                    <a:pt x="200" y="106"/>
                  </a:cubicBezTo>
                  <a:cubicBezTo>
                    <a:pt x="204" y="102"/>
                    <a:pt x="208" y="99"/>
                    <a:pt x="211" y="94"/>
                  </a:cubicBezTo>
                  <a:cubicBezTo>
                    <a:pt x="313" y="126"/>
                    <a:pt x="313" y="126"/>
                    <a:pt x="313" y="126"/>
                  </a:cubicBezTo>
                  <a:cubicBezTo>
                    <a:pt x="444" y="166"/>
                    <a:pt x="444" y="166"/>
                    <a:pt x="444" y="166"/>
                  </a:cubicBezTo>
                  <a:cubicBezTo>
                    <a:pt x="447" y="155"/>
                    <a:pt x="447" y="155"/>
                    <a:pt x="447" y="155"/>
                  </a:cubicBezTo>
                  <a:cubicBezTo>
                    <a:pt x="317" y="115"/>
                    <a:pt x="317" y="115"/>
                    <a:pt x="317" y="115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232" y="63"/>
                    <a:pt x="241" y="38"/>
                    <a:pt x="230" y="14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E9FD462-4AE2-DA46-9147-2420CF32C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045" y="3400809"/>
              <a:ext cx="468192" cy="209674"/>
            </a:xfrm>
            <a:custGeom>
              <a:avLst/>
              <a:gdLst>
                <a:gd name="T0" fmla="*/ 229 w 366"/>
                <a:gd name="T1" fmla="*/ 40 h 164"/>
                <a:gd name="T2" fmla="*/ 191 w 366"/>
                <a:gd name="T3" fmla="*/ 13 h 164"/>
                <a:gd name="T4" fmla="*/ 121 w 366"/>
                <a:gd name="T5" fmla="*/ 28 h 164"/>
                <a:gd name="T6" fmla="*/ 92 w 366"/>
                <a:gd name="T7" fmla="*/ 12 h 164"/>
                <a:gd name="T8" fmla="*/ 1 w 366"/>
                <a:gd name="T9" fmla="*/ 60 h 164"/>
                <a:gd name="T10" fmla="*/ 0 w 366"/>
                <a:gd name="T11" fmla="*/ 62 h 164"/>
                <a:gd name="T12" fmla="*/ 129 w 366"/>
                <a:gd name="T13" fmla="*/ 101 h 164"/>
                <a:gd name="T14" fmla="*/ 128 w 366"/>
                <a:gd name="T15" fmla="*/ 88 h 164"/>
                <a:gd name="T16" fmla="*/ 126 w 366"/>
                <a:gd name="T17" fmla="*/ 84 h 164"/>
                <a:gd name="T18" fmla="*/ 113 w 366"/>
                <a:gd name="T19" fmla="*/ 72 h 164"/>
                <a:gd name="T20" fmla="*/ 47 w 366"/>
                <a:gd name="T21" fmla="*/ 69 h 164"/>
                <a:gd name="T22" fmla="*/ 44 w 366"/>
                <a:gd name="T23" fmla="*/ 56 h 164"/>
                <a:gd name="T24" fmla="*/ 111 w 366"/>
                <a:gd name="T25" fmla="*/ 56 h 164"/>
                <a:gd name="T26" fmla="*/ 131 w 366"/>
                <a:gd name="T27" fmla="*/ 70 h 164"/>
                <a:gd name="T28" fmla="*/ 135 w 366"/>
                <a:gd name="T29" fmla="*/ 76 h 164"/>
                <a:gd name="T30" fmla="*/ 216 w 366"/>
                <a:gd name="T31" fmla="*/ 128 h 164"/>
                <a:gd name="T32" fmla="*/ 238 w 366"/>
                <a:gd name="T33" fmla="*/ 134 h 164"/>
                <a:gd name="T34" fmla="*/ 241 w 366"/>
                <a:gd name="T35" fmla="*/ 130 h 164"/>
                <a:gd name="T36" fmla="*/ 241 w 366"/>
                <a:gd name="T37" fmla="*/ 129 h 164"/>
                <a:gd name="T38" fmla="*/ 241 w 366"/>
                <a:gd name="T39" fmla="*/ 130 h 164"/>
                <a:gd name="T40" fmla="*/ 255 w 366"/>
                <a:gd name="T41" fmla="*/ 69 h 164"/>
                <a:gd name="T42" fmla="*/ 260 w 366"/>
                <a:gd name="T43" fmla="*/ 60 h 164"/>
                <a:gd name="T44" fmla="*/ 266 w 366"/>
                <a:gd name="T45" fmla="*/ 63 h 164"/>
                <a:gd name="T46" fmla="*/ 254 w 366"/>
                <a:gd name="T47" fmla="*/ 133 h 164"/>
                <a:gd name="T48" fmla="*/ 353 w 366"/>
                <a:gd name="T49" fmla="*/ 164 h 164"/>
                <a:gd name="T50" fmla="*/ 284 w 366"/>
                <a:gd name="T51" fmla="*/ 41 h 164"/>
                <a:gd name="T52" fmla="*/ 267 w 366"/>
                <a:gd name="T53" fmla="*/ 37 h 164"/>
                <a:gd name="T54" fmla="*/ 229 w 366"/>
                <a:gd name="T55" fmla="*/ 4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6" h="164">
                  <a:moveTo>
                    <a:pt x="229" y="40"/>
                  </a:moveTo>
                  <a:cubicBezTo>
                    <a:pt x="220" y="27"/>
                    <a:pt x="207" y="17"/>
                    <a:pt x="191" y="13"/>
                  </a:cubicBezTo>
                  <a:cubicBezTo>
                    <a:pt x="165" y="5"/>
                    <a:pt x="139" y="11"/>
                    <a:pt x="121" y="28"/>
                  </a:cubicBezTo>
                  <a:cubicBezTo>
                    <a:pt x="113" y="21"/>
                    <a:pt x="103" y="15"/>
                    <a:pt x="92" y="12"/>
                  </a:cubicBezTo>
                  <a:cubicBezTo>
                    <a:pt x="54" y="0"/>
                    <a:pt x="13" y="22"/>
                    <a:pt x="1" y="60"/>
                  </a:cubicBezTo>
                  <a:cubicBezTo>
                    <a:pt x="1" y="61"/>
                    <a:pt x="0" y="61"/>
                    <a:pt x="0" y="62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30" y="97"/>
                    <a:pt x="129" y="92"/>
                    <a:pt x="128" y="88"/>
                  </a:cubicBezTo>
                  <a:cubicBezTo>
                    <a:pt x="127" y="87"/>
                    <a:pt x="126" y="86"/>
                    <a:pt x="126" y="84"/>
                  </a:cubicBezTo>
                  <a:cubicBezTo>
                    <a:pt x="123" y="80"/>
                    <a:pt x="119" y="75"/>
                    <a:pt x="113" y="72"/>
                  </a:cubicBezTo>
                  <a:cubicBezTo>
                    <a:pt x="93" y="61"/>
                    <a:pt x="68" y="64"/>
                    <a:pt x="47" y="69"/>
                  </a:cubicBezTo>
                  <a:cubicBezTo>
                    <a:pt x="39" y="70"/>
                    <a:pt x="36" y="58"/>
                    <a:pt x="44" y="56"/>
                  </a:cubicBezTo>
                  <a:cubicBezTo>
                    <a:pt x="63" y="52"/>
                    <a:pt x="90" y="49"/>
                    <a:pt x="111" y="56"/>
                  </a:cubicBezTo>
                  <a:cubicBezTo>
                    <a:pt x="118" y="59"/>
                    <a:pt x="125" y="64"/>
                    <a:pt x="131" y="70"/>
                  </a:cubicBezTo>
                  <a:cubicBezTo>
                    <a:pt x="132" y="72"/>
                    <a:pt x="134" y="74"/>
                    <a:pt x="135" y="76"/>
                  </a:cubicBezTo>
                  <a:cubicBezTo>
                    <a:pt x="174" y="66"/>
                    <a:pt x="204" y="93"/>
                    <a:pt x="216" y="128"/>
                  </a:cubicBezTo>
                  <a:cubicBezTo>
                    <a:pt x="238" y="134"/>
                    <a:pt x="238" y="134"/>
                    <a:pt x="238" y="134"/>
                  </a:cubicBezTo>
                  <a:cubicBezTo>
                    <a:pt x="239" y="133"/>
                    <a:pt x="240" y="131"/>
                    <a:pt x="241" y="130"/>
                  </a:cubicBezTo>
                  <a:cubicBezTo>
                    <a:pt x="241" y="129"/>
                    <a:pt x="241" y="129"/>
                    <a:pt x="241" y="129"/>
                  </a:cubicBezTo>
                  <a:cubicBezTo>
                    <a:pt x="241" y="130"/>
                    <a:pt x="241" y="130"/>
                    <a:pt x="241" y="130"/>
                  </a:cubicBezTo>
                  <a:cubicBezTo>
                    <a:pt x="254" y="112"/>
                    <a:pt x="264" y="89"/>
                    <a:pt x="255" y="69"/>
                  </a:cubicBezTo>
                  <a:cubicBezTo>
                    <a:pt x="253" y="64"/>
                    <a:pt x="257" y="60"/>
                    <a:pt x="260" y="60"/>
                  </a:cubicBezTo>
                  <a:cubicBezTo>
                    <a:pt x="263" y="59"/>
                    <a:pt x="265" y="60"/>
                    <a:pt x="266" y="63"/>
                  </a:cubicBezTo>
                  <a:cubicBezTo>
                    <a:pt x="277" y="87"/>
                    <a:pt x="268" y="112"/>
                    <a:pt x="254" y="133"/>
                  </a:cubicBezTo>
                  <a:cubicBezTo>
                    <a:pt x="353" y="164"/>
                    <a:pt x="353" y="164"/>
                    <a:pt x="353" y="164"/>
                  </a:cubicBezTo>
                  <a:cubicBezTo>
                    <a:pt x="366" y="111"/>
                    <a:pt x="337" y="57"/>
                    <a:pt x="284" y="41"/>
                  </a:cubicBezTo>
                  <a:cubicBezTo>
                    <a:pt x="279" y="39"/>
                    <a:pt x="273" y="38"/>
                    <a:pt x="267" y="37"/>
                  </a:cubicBezTo>
                  <a:cubicBezTo>
                    <a:pt x="254" y="36"/>
                    <a:pt x="241" y="37"/>
                    <a:pt x="229" y="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A01025D2-EB9D-ED45-A223-8F5874A57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462758"/>
              <a:ext cx="229927" cy="101263"/>
            </a:xfrm>
            <a:custGeom>
              <a:avLst/>
              <a:gdLst>
                <a:gd name="T0" fmla="*/ 104 w 180"/>
                <a:gd name="T1" fmla="*/ 38 h 79"/>
                <a:gd name="T2" fmla="*/ 165 w 180"/>
                <a:gd name="T3" fmla="*/ 74 h 79"/>
                <a:gd name="T4" fmla="*/ 180 w 180"/>
                <a:gd name="T5" fmla="*/ 79 h 79"/>
                <a:gd name="T6" fmla="*/ 99 w 180"/>
                <a:gd name="T7" fmla="*/ 27 h 79"/>
                <a:gd name="T8" fmla="*/ 95 w 180"/>
                <a:gd name="T9" fmla="*/ 21 h 79"/>
                <a:gd name="T10" fmla="*/ 75 w 180"/>
                <a:gd name="T11" fmla="*/ 7 h 79"/>
                <a:gd name="T12" fmla="*/ 8 w 180"/>
                <a:gd name="T13" fmla="*/ 7 h 79"/>
                <a:gd name="T14" fmla="*/ 11 w 180"/>
                <a:gd name="T15" fmla="*/ 20 h 79"/>
                <a:gd name="T16" fmla="*/ 77 w 180"/>
                <a:gd name="T17" fmla="*/ 23 h 79"/>
                <a:gd name="T18" fmla="*/ 90 w 180"/>
                <a:gd name="T19" fmla="*/ 35 h 79"/>
                <a:gd name="T20" fmla="*/ 92 w 180"/>
                <a:gd name="T21" fmla="*/ 39 h 79"/>
                <a:gd name="T22" fmla="*/ 93 w 180"/>
                <a:gd name="T23" fmla="*/ 52 h 79"/>
                <a:gd name="T24" fmla="*/ 106 w 180"/>
                <a:gd name="T25" fmla="*/ 56 h 79"/>
                <a:gd name="T26" fmla="*/ 104 w 180"/>
                <a:gd name="T27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0" h="79">
                  <a:moveTo>
                    <a:pt x="104" y="38"/>
                  </a:moveTo>
                  <a:cubicBezTo>
                    <a:pt x="132" y="33"/>
                    <a:pt x="153" y="50"/>
                    <a:pt x="165" y="74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68" y="44"/>
                    <a:pt x="138" y="17"/>
                    <a:pt x="99" y="27"/>
                  </a:cubicBezTo>
                  <a:cubicBezTo>
                    <a:pt x="98" y="25"/>
                    <a:pt x="96" y="23"/>
                    <a:pt x="95" y="21"/>
                  </a:cubicBezTo>
                  <a:cubicBezTo>
                    <a:pt x="89" y="15"/>
                    <a:pt x="82" y="10"/>
                    <a:pt x="75" y="7"/>
                  </a:cubicBezTo>
                  <a:cubicBezTo>
                    <a:pt x="54" y="0"/>
                    <a:pt x="27" y="3"/>
                    <a:pt x="8" y="7"/>
                  </a:cubicBezTo>
                  <a:cubicBezTo>
                    <a:pt x="0" y="9"/>
                    <a:pt x="3" y="21"/>
                    <a:pt x="11" y="20"/>
                  </a:cubicBezTo>
                  <a:cubicBezTo>
                    <a:pt x="32" y="15"/>
                    <a:pt x="57" y="12"/>
                    <a:pt x="77" y="23"/>
                  </a:cubicBezTo>
                  <a:cubicBezTo>
                    <a:pt x="83" y="26"/>
                    <a:pt x="87" y="31"/>
                    <a:pt x="90" y="35"/>
                  </a:cubicBezTo>
                  <a:cubicBezTo>
                    <a:pt x="91" y="36"/>
                    <a:pt x="91" y="38"/>
                    <a:pt x="92" y="39"/>
                  </a:cubicBezTo>
                  <a:cubicBezTo>
                    <a:pt x="93" y="43"/>
                    <a:pt x="94" y="48"/>
                    <a:pt x="93" y="52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50"/>
                    <a:pt x="106" y="44"/>
                    <a:pt x="104" y="38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81F6C82D-F142-354C-8241-F584F239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025" y="3475863"/>
              <a:ext cx="313320" cy="191804"/>
            </a:xfrm>
            <a:custGeom>
              <a:avLst/>
              <a:gdLst>
                <a:gd name="T0" fmla="*/ 28 w 245"/>
                <a:gd name="T1" fmla="*/ 4 h 150"/>
                <a:gd name="T2" fmla="*/ 22 w 245"/>
                <a:gd name="T3" fmla="*/ 1 h 150"/>
                <a:gd name="T4" fmla="*/ 17 w 245"/>
                <a:gd name="T5" fmla="*/ 10 h 150"/>
                <a:gd name="T6" fmla="*/ 3 w 245"/>
                <a:gd name="T7" fmla="*/ 71 h 150"/>
                <a:gd name="T8" fmla="*/ 3 w 245"/>
                <a:gd name="T9" fmla="*/ 70 h 150"/>
                <a:gd name="T10" fmla="*/ 3 w 245"/>
                <a:gd name="T11" fmla="*/ 71 h 150"/>
                <a:gd name="T12" fmla="*/ 0 w 245"/>
                <a:gd name="T13" fmla="*/ 75 h 150"/>
                <a:gd name="T14" fmla="*/ 244 w 245"/>
                <a:gd name="T15" fmla="*/ 150 h 150"/>
                <a:gd name="T16" fmla="*/ 245 w 245"/>
                <a:gd name="T17" fmla="*/ 145 h 150"/>
                <a:gd name="T18" fmla="*/ 115 w 245"/>
                <a:gd name="T19" fmla="*/ 105 h 150"/>
                <a:gd name="T20" fmla="*/ 16 w 245"/>
                <a:gd name="T21" fmla="*/ 74 h 150"/>
                <a:gd name="T22" fmla="*/ 28 w 245"/>
                <a:gd name="T23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50">
                  <a:moveTo>
                    <a:pt x="28" y="4"/>
                  </a:moveTo>
                  <a:cubicBezTo>
                    <a:pt x="27" y="1"/>
                    <a:pt x="25" y="0"/>
                    <a:pt x="22" y="1"/>
                  </a:cubicBezTo>
                  <a:cubicBezTo>
                    <a:pt x="19" y="1"/>
                    <a:pt x="15" y="5"/>
                    <a:pt x="17" y="10"/>
                  </a:cubicBezTo>
                  <a:cubicBezTo>
                    <a:pt x="26" y="30"/>
                    <a:pt x="16" y="53"/>
                    <a:pt x="3" y="7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2" y="72"/>
                    <a:pt x="1" y="74"/>
                    <a:pt x="0" y="7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30" y="53"/>
                    <a:pt x="39" y="28"/>
                    <a:pt x="28" y="4"/>
                  </a:cubicBez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1B6CFDFE-1B97-D34E-8B5A-BC09D0DA7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223" y="2155871"/>
              <a:ext cx="360973" cy="692162"/>
            </a:xfrm>
            <a:custGeom>
              <a:avLst/>
              <a:gdLst>
                <a:gd name="T0" fmla="*/ 267 w 282"/>
                <a:gd name="T1" fmla="*/ 387 h 542"/>
                <a:gd name="T2" fmla="*/ 254 w 282"/>
                <a:gd name="T3" fmla="*/ 419 h 542"/>
                <a:gd name="T4" fmla="*/ 197 w 282"/>
                <a:gd name="T5" fmla="*/ 436 h 542"/>
                <a:gd name="T6" fmla="*/ 148 w 282"/>
                <a:gd name="T7" fmla="*/ 439 h 542"/>
                <a:gd name="T8" fmla="*/ 148 w 282"/>
                <a:gd name="T9" fmla="*/ 385 h 542"/>
                <a:gd name="T10" fmla="*/ 148 w 282"/>
                <a:gd name="T11" fmla="*/ 262 h 542"/>
                <a:gd name="T12" fmla="*/ 165 w 282"/>
                <a:gd name="T13" fmla="*/ 254 h 542"/>
                <a:gd name="T14" fmla="*/ 183 w 282"/>
                <a:gd name="T15" fmla="*/ 241 h 542"/>
                <a:gd name="T16" fmla="*/ 183 w 282"/>
                <a:gd name="T17" fmla="*/ 241 h 542"/>
                <a:gd name="T18" fmla="*/ 187 w 282"/>
                <a:gd name="T19" fmla="*/ 237 h 542"/>
                <a:gd name="T20" fmla="*/ 187 w 282"/>
                <a:gd name="T21" fmla="*/ 237 h 542"/>
                <a:gd name="T22" fmla="*/ 214 w 282"/>
                <a:gd name="T23" fmla="*/ 202 h 542"/>
                <a:gd name="T24" fmla="*/ 223 w 282"/>
                <a:gd name="T25" fmla="*/ 151 h 542"/>
                <a:gd name="T26" fmla="*/ 209 w 282"/>
                <a:gd name="T27" fmla="*/ 151 h 542"/>
                <a:gd name="T28" fmla="*/ 179 w 282"/>
                <a:gd name="T29" fmla="*/ 226 h 542"/>
                <a:gd name="T30" fmla="*/ 123 w 282"/>
                <a:gd name="T31" fmla="*/ 125 h 542"/>
                <a:gd name="T32" fmla="*/ 198 w 282"/>
                <a:gd name="T33" fmla="*/ 112 h 542"/>
                <a:gd name="T34" fmla="*/ 188 w 282"/>
                <a:gd name="T35" fmla="*/ 102 h 542"/>
                <a:gd name="T36" fmla="*/ 128 w 282"/>
                <a:gd name="T37" fmla="*/ 111 h 542"/>
                <a:gd name="T38" fmla="*/ 124 w 282"/>
                <a:gd name="T39" fmla="*/ 108 h 542"/>
                <a:gd name="T40" fmla="*/ 115 w 282"/>
                <a:gd name="T41" fmla="*/ 90 h 542"/>
                <a:gd name="T42" fmla="*/ 134 w 282"/>
                <a:gd name="T43" fmla="*/ 16 h 542"/>
                <a:gd name="T44" fmla="*/ 121 w 282"/>
                <a:gd name="T45" fmla="*/ 8 h 542"/>
                <a:gd name="T46" fmla="*/ 99 w 282"/>
                <a:gd name="T47" fmla="*/ 82 h 542"/>
                <a:gd name="T48" fmla="*/ 107 w 282"/>
                <a:gd name="T49" fmla="*/ 109 h 542"/>
                <a:gd name="T50" fmla="*/ 112 w 282"/>
                <a:gd name="T51" fmla="*/ 115 h 542"/>
                <a:gd name="T52" fmla="*/ 166 w 282"/>
                <a:gd name="T53" fmla="*/ 236 h 542"/>
                <a:gd name="T54" fmla="*/ 157 w 282"/>
                <a:gd name="T55" fmla="*/ 241 h 542"/>
                <a:gd name="T56" fmla="*/ 136 w 282"/>
                <a:gd name="T57" fmla="*/ 250 h 542"/>
                <a:gd name="T58" fmla="*/ 64 w 282"/>
                <a:gd name="T59" fmla="*/ 245 h 542"/>
                <a:gd name="T60" fmla="*/ 51 w 282"/>
                <a:gd name="T61" fmla="*/ 250 h 542"/>
                <a:gd name="T62" fmla="*/ 54 w 282"/>
                <a:gd name="T63" fmla="*/ 255 h 542"/>
                <a:gd name="T64" fmla="*/ 136 w 282"/>
                <a:gd name="T65" fmla="*/ 266 h 542"/>
                <a:gd name="T66" fmla="*/ 136 w 282"/>
                <a:gd name="T67" fmla="*/ 385 h 542"/>
                <a:gd name="T68" fmla="*/ 136 w 282"/>
                <a:gd name="T69" fmla="*/ 411 h 542"/>
                <a:gd name="T70" fmla="*/ 52 w 282"/>
                <a:gd name="T71" fmla="*/ 402 h 542"/>
                <a:gd name="T72" fmla="*/ 15 w 282"/>
                <a:gd name="T73" fmla="*/ 348 h 542"/>
                <a:gd name="T74" fmla="*/ 7 w 282"/>
                <a:gd name="T75" fmla="*/ 349 h 542"/>
                <a:gd name="T76" fmla="*/ 0 w 282"/>
                <a:gd name="T77" fmla="*/ 348 h 542"/>
                <a:gd name="T78" fmla="*/ 34 w 282"/>
                <a:gd name="T79" fmla="*/ 409 h 542"/>
                <a:gd name="T80" fmla="*/ 136 w 282"/>
                <a:gd name="T81" fmla="*/ 425 h 542"/>
                <a:gd name="T82" fmla="*/ 136 w 282"/>
                <a:gd name="T83" fmla="*/ 446 h 542"/>
                <a:gd name="T84" fmla="*/ 136 w 282"/>
                <a:gd name="T85" fmla="*/ 542 h 542"/>
                <a:gd name="T86" fmla="*/ 148 w 282"/>
                <a:gd name="T87" fmla="*/ 542 h 542"/>
                <a:gd name="T88" fmla="*/ 148 w 282"/>
                <a:gd name="T89" fmla="*/ 454 h 542"/>
                <a:gd name="T90" fmla="*/ 264 w 282"/>
                <a:gd name="T91" fmla="*/ 430 h 542"/>
                <a:gd name="T92" fmla="*/ 282 w 282"/>
                <a:gd name="T93" fmla="*/ 386 h 542"/>
                <a:gd name="T94" fmla="*/ 272 w 282"/>
                <a:gd name="T95" fmla="*/ 387 h 542"/>
                <a:gd name="T96" fmla="*/ 267 w 282"/>
                <a:gd name="T97" fmla="*/ 387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542">
                  <a:moveTo>
                    <a:pt x="267" y="387"/>
                  </a:moveTo>
                  <a:cubicBezTo>
                    <a:pt x="266" y="399"/>
                    <a:pt x="263" y="410"/>
                    <a:pt x="254" y="419"/>
                  </a:cubicBezTo>
                  <a:cubicBezTo>
                    <a:pt x="240" y="433"/>
                    <a:pt x="216" y="435"/>
                    <a:pt x="197" y="436"/>
                  </a:cubicBezTo>
                  <a:cubicBezTo>
                    <a:pt x="181" y="438"/>
                    <a:pt x="164" y="438"/>
                    <a:pt x="148" y="439"/>
                  </a:cubicBezTo>
                  <a:cubicBezTo>
                    <a:pt x="148" y="385"/>
                    <a:pt x="148" y="385"/>
                    <a:pt x="148" y="385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59"/>
                    <a:pt x="160" y="256"/>
                    <a:pt x="165" y="254"/>
                  </a:cubicBezTo>
                  <a:cubicBezTo>
                    <a:pt x="171" y="250"/>
                    <a:pt x="177" y="246"/>
                    <a:pt x="183" y="241"/>
                  </a:cubicBezTo>
                  <a:cubicBezTo>
                    <a:pt x="183" y="241"/>
                    <a:pt x="183" y="241"/>
                    <a:pt x="183" y="241"/>
                  </a:cubicBezTo>
                  <a:cubicBezTo>
                    <a:pt x="184" y="240"/>
                    <a:pt x="186" y="239"/>
                    <a:pt x="187" y="237"/>
                  </a:cubicBezTo>
                  <a:cubicBezTo>
                    <a:pt x="187" y="237"/>
                    <a:pt x="187" y="237"/>
                    <a:pt x="187" y="237"/>
                  </a:cubicBezTo>
                  <a:cubicBezTo>
                    <a:pt x="198" y="227"/>
                    <a:pt x="207" y="215"/>
                    <a:pt x="214" y="202"/>
                  </a:cubicBezTo>
                  <a:cubicBezTo>
                    <a:pt x="222" y="186"/>
                    <a:pt x="225" y="168"/>
                    <a:pt x="223" y="151"/>
                  </a:cubicBezTo>
                  <a:cubicBezTo>
                    <a:pt x="222" y="142"/>
                    <a:pt x="208" y="142"/>
                    <a:pt x="209" y="151"/>
                  </a:cubicBezTo>
                  <a:cubicBezTo>
                    <a:pt x="212" y="178"/>
                    <a:pt x="199" y="206"/>
                    <a:pt x="179" y="226"/>
                  </a:cubicBezTo>
                  <a:cubicBezTo>
                    <a:pt x="137" y="211"/>
                    <a:pt x="100" y="167"/>
                    <a:pt x="123" y="125"/>
                  </a:cubicBezTo>
                  <a:cubicBezTo>
                    <a:pt x="146" y="140"/>
                    <a:pt x="178" y="134"/>
                    <a:pt x="198" y="112"/>
                  </a:cubicBezTo>
                  <a:cubicBezTo>
                    <a:pt x="205" y="105"/>
                    <a:pt x="195" y="95"/>
                    <a:pt x="188" y="102"/>
                  </a:cubicBezTo>
                  <a:cubicBezTo>
                    <a:pt x="173" y="118"/>
                    <a:pt x="145" y="124"/>
                    <a:pt x="128" y="111"/>
                  </a:cubicBezTo>
                  <a:cubicBezTo>
                    <a:pt x="127" y="110"/>
                    <a:pt x="125" y="109"/>
                    <a:pt x="124" y="108"/>
                  </a:cubicBezTo>
                  <a:cubicBezTo>
                    <a:pt x="120" y="104"/>
                    <a:pt x="117" y="98"/>
                    <a:pt x="115" y="90"/>
                  </a:cubicBezTo>
                  <a:cubicBezTo>
                    <a:pt x="110" y="64"/>
                    <a:pt x="122" y="38"/>
                    <a:pt x="134" y="16"/>
                  </a:cubicBezTo>
                  <a:cubicBezTo>
                    <a:pt x="138" y="7"/>
                    <a:pt x="126" y="0"/>
                    <a:pt x="121" y="8"/>
                  </a:cubicBezTo>
                  <a:cubicBezTo>
                    <a:pt x="110" y="28"/>
                    <a:pt x="97" y="57"/>
                    <a:pt x="99" y="82"/>
                  </a:cubicBezTo>
                  <a:cubicBezTo>
                    <a:pt x="99" y="92"/>
                    <a:pt x="102" y="101"/>
                    <a:pt x="107" y="109"/>
                  </a:cubicBezTo>
                  <a:cubicBezTo>
                    <a:pt x="109" y="111"/>
                    <a:pt x="110" y="113"/>
                    <a:pt x="112" y="115"/>
                  </a:cubicBezTo>
                  <a:cubicBezTo>
                    <a:pt x="82" y="163"/>
                    <a:pt x="119" y="215"/>
                    <a:pt x="166" y="236"/>
                  </a:cubicBezTo>
                  <a:cubicBezTo>
                    <a:pt x="163" y="238"/>
                    <a:pt x="160" y="240"/>
                    <a:pt x="157" y="241"/>
                  </a:cubicBezTo>
                  <a:cubicBezTo>
                    <a:pt x="151" y="244"/>
                    <a:pt x="144" y="248"/>
                    <a:pt x="136" y="250"/>
                  </a:cubicBezTo>
                  <a:cubicBezTo>
                    <a:pt x="112" y="259"/>
                    <a:pt x="84" y="262"/>
                    <a:pt x="64" y="245"/>
                  </a:cubicBezTo>
                  <a:cubicBezTo>
                    <a:pt x="59" y="241"/>
                    <a:pt x="52" y="245"/>
                    <a:pt x="51" y="250"/>
                  </a:cubicBezTo>
                  <a:cubicBezTo>
                    <a:pt x="51" y="252"/>
                    <a:pt x="52" y="254"/>
                    <a:pt x="54" y="255"/>
                  </a:cubicBezTo>
                  <a:cubicBezTo>
                    <a:pt x="76" y="275"/>
                    <a:pt x="108" y="274"/>
                    <a:pt x="136" y="266"/>
                  </a:cubicBezTo>
                  <a:cubicBezTo>
                    <a:pt x="136" y="385"/>
                    <a:pt x="136" y="385"/>
                    <a:pt x="136" y="385"/>
                  </a:cubicBezTo>
                  <a:cubicBezTo>
                    <a:pt x="136" y="411"/>
                    <a:pt x="136" y="411"/>
                    <a:pt x="136" y="411"/>
                  </a:cubicBezTo>
                  <a:cubicBezTo>
                    <a:pt x="108" y="411"/>
                    <a:pt x="79" y="411"/>
                    <a:pt x="52" y="402"/>
                  </a:cubicBezTo>
                  <a:cubicBezTo>
                    <a:pt x="29" y="394"/>
                    <a:pt x="18" y="372"/>
                    <a:pt x="15" y="348"/>
                  </a:cubicBezTo>
                  <a:cubicBezTo>
                    <a:pt x="12" y="349"/>
                    <a:pt x="10" y="349"/>
                    <a:pt x="7" y="349"/>
                  </a:cubicBezTo>
                  <a:cubicBezTo>
                    <a:pt x="5" y="349"/>
                    <a:pt x="2" y="349"/>
                    <a:pt x="0" y="348"/>
                  </a:cubicBezTo>
                  <a:cubicBezTo>
                    <a:pt x="3" y="373"/>
                    <a:pt x="13" y="396"/>
                    <a:pt x="34" y="409"/>
                  </a:cubicBezTo>
                  <a:cubicBezTo>
                    <a:pt x="63" y="428"/>
                    <a:pt x="103" y="425"/>
                    <a:pt x="136" y="425"/>
                  </a:cubicBezTo>
                  <a:cubicBezTo>
                    <a:pt x="136" y="446"/>
                    <a:pt x="136" y="446"/>
                    <a:pt x="136" y="446"/>
                  </a:cubicBezTo>
                  <a:cubicBezTo>
                    <a:pt x="136" y="542"/>
                    <a:pt x="136" y="542"/>
                    <a:pt x="136" y="542"/>
                  </a:cubicBezTo>
                  <a:cubicBezTo>
                    <a:pt x="148" y="542"/>
                    <a:pt x="148" y="542"/>
                    <a:pt x="148" y="542"/>
                  </a:cubicBezTo>
                  <a:cubicBezTo>
                    <a:pt x="148" y="454"/>
                    <a:pt x="148" y="454"/>
                    <a:pt x="148" y="454"/>
                  </a:cubicBezTo>
                  <a:cubicBezTo>
                    <a:pt x="187" y="449"/>
                    <a:pt x="232" y="457"/>
                    <a:pt x="264" y="430"/>
                  </a:cubicBezTo>
                  <a:cubicBezTo>
                    <a:pt x="277" y="419"/>
                    <a:pt x="281" y="403"/>
                    <a:pt x="282" y="386"/>
                  </a:cubicBezTo>
                  <a:cubicBezTo>
                    <a:pt x="279" y="387"/>
                    <a:pt x="275" y="387"/>
                    <a:pt x="272" y="387"/>
                  </a:cubicBezTo>
                  <a:cubicBezTo>
                    <a:pt x="271" y="387"/>
                    <a:pt x="269" y="387"/>
                    <a:pt x="267" y="38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8145BC28-4A4A-1640-BF43-553398CB9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197" y="2107026"/>
              <a:ext cx="325233" cy="539672"/>
            </a:xfrm>
            <a:custGeom>
              <a:avLst/>
              <a:gdLst>
                <a:gd name="T0" fmla="*/ 31 w 254"/>
                <a:gd name="T1" fmla="*/ 339 h 423"/>
                <a:gd name="T2" fmla="*/ 19 w 254"/>
                <a:gd name="T3" fmla="*/ 371 h 423"/>
                <a:gd name="T4" fmla="*/ 112 w 254"/>
                <a:gd name="T5" fmla="*/ 423 h 423"/>
                <a:gd name="T6" fmla="*/ 112 w 254"/>
                <a:gd name="T7" fmla="*/ 304 h 423"/>
                <a:gd name="T8" fmla="*/ 30 w 254"/>
                <a:gd name="T9" fmla="*/ 293 h 423"/>
                <a:gd name="T10" fmla="*/ 27 w 254"/>
                <a:gd name="T11" fmla="*/ 288 h 423"/>
                <a:gd name="T12" fmla="*/ 40 w 254"/>
                <a:gd name="T13" fmla="*/ 283 h 423"/>
                <a:gd name="T14" fmla="*/ 112 w 254"/>
                <a:gd name="T15" fmla="*/ 288 h 423"/>
                <a:gd name="T16" fmla="*/ 133 w 254"/>
                <a:gd name="T17" fmla="*/ 279 h 423"/>
                <a:gd name="T18" fmla="*/ 142 w 254"/>
                <a:gd name="T19" fmla="*/ 274 h 423"/>
                <a:gd name="T20" fmla="*/ 88 w 254"/>
                <a:gd name="T21" fmla="*/ 153 h 423"/>
                <a:gd name="T22" fmla="*/ 83 w 254"/>
                <a:gd name="T23" fmla="*/ 147 h 423"/>
                <a:gd name="T24" fmla="*/ 75 w 254"/>
                <a:gd name="T25" fmla="*/ 120 h 423"/>
                <a:gd name="T26" fmla="*/ 97 w 254"/>
                <a:gd name="T27" fmla="*/ 46 h 423"/>
                <a:gd name="T28" fmla="*/ 110 w 254"/>
                <a:gd name="T29" fmla="*/ 54 h 423"/>
                <a:gd name="T30" fmla="*/ 91 w 254"/>
                <a:gd name="T31" fmla="*/ 128 h 423"/>
                <a:gd name="T32" fmla="*/ 100 w 254"/>
                <a:gd name="T33" fmla="*/ 146 h 423"/>
                <a:gd name="T34" fmla="*/ 104 w 254"/>
                <a:gd name="T35" fmla="*/ 149 h 423"/>
                <a:gd name="T36" fmla="*/ 164 w 254"/>
                <a:gd name="T37" fmla="*/ 140 h 423"/>
                <a:gd name="T38" fmla="*/ 174 w 254"/>
                <a:gd name="T39" fmla="*/ 150 h 423"/>
                <a:gd name="T40" fmla="*/ 99 w 254"/>
                <a:gd name="T41" fmla="*/ 163 h 423"/>
                <a:gd name="T42" fmla="*/ 155 w 254"/>
                <a:gd name="T43" fmla="*/ 264 h 423"/>
                <a:gd name="T44" fmla="*/ 185 w 254"/>
                <a:gd name="T45" fmla="*/ 189 h 423"/>
                <a:gd name="T46" fmla="*/ 199 w 254"/>
                <a:gd name="T47" fmla="*/ 189 h 423"/>
                <a:gd name="T48" fmla="*/ 190 w 254"/>
                <a:gd name="T49" fmla="*/ 240 h 423"/>
                <a:gd name="T50" fmla="*/ 163 w 254"/>
                <a:gd name="T51" fmla="*/ 275 h 423"/>
                <a:gd name="T52" fmla="*/ 163 w 254"/>
                <a:gd name="T53" fmla="*/ 275 h 423"/>
                <a:gd name="T54" fmla="*/ 159 w 254"/>
                <a:gd name="T55" fmla="*/ 279 h 423"/>
                <a:gd name="T56" fmla="*/ 159 w 254"/>
                <a:gd name="T57" fmla="*/ 279 h 423"/>
                <a:gd name="T58" fmla="*/ 141 w 254"/>
                <a:gd name="T59" fmla="*/ 292 h 423"/>
                <a:gd name="T60" fmla="*/ 124 w 254"/>
                <a:gd name="T61" fmla="*/ 300 h 423"/>
                <a:gd name="T62" fmla="*/ 124 w 254"/>
                <a:gd name="T63" fmla="*/ 423 h 423"/>
                <a:gd name="T64" fmla="*/ 192 w 254"/>
                <a:gd name="T65" fmla="*/ 395 h 423"/>
                <a:gd name="T66" fmla="*/ 233 w 254"/>
                <a:gd name="T67" fmla="*/ 306 h 423"/>
                <a:gd name="T68" fmla="*/ 232 w 254"/>
                <a:gd name="T69" fmla="*/ 290 h 423"/>
                <a:gd name="T70" fmla="*/ 219 w 254"/>
                <a:gd name="T71" fmla="*/ 252 h 423"/>
                <a:gd name="T72" fmla="*/ 223 w 254"/>
                <a:gd name="T73" fmla="*/ 248 h 423"/>
                <a:gd name="T74" fmla="*/ 254 w 254"/>
                <a:gd name="T75" fmla="*/ 175 h 423"/>
                <a:gd name="T76" fmla="*/ 201 w 254"/>
                <a:gd name="T77" fmla="*/ 85 h 423"/>
                <a:gd name="T78" fmla="*/ 116 w 254"/>
                <a:gd name="T79" fmla="*/ 0 h 423"/>
                <a:gd name="T80" fmla="*/ 32 w 254"/>
                <a:gd name="T81" fmla="*/ 85 h 423"/>
                <a:gd name="T82" fmla="*/ 40 w 254"/>
                <a:gd name="T83" fmla="*/ 121 h 423"/>
                <a:gd name="T84" fmla="*/ 0 w 254"/>
                <a:gd name="T85" fmla="*/ 193 h 423"/>
                <a:gd name="T86" fmla="*/ 17 w 254"/>
                <a:gd name="T87" fmla="*/ 245 h 423"/>
                <a:gd name="T88" fmla="*/ 1 w 254"/>
                <a:gd name="T89" fmla="*/ 285 h 423"/>
                <a:gd name="T90" fmla="*/ 0 w 254"/>
                <a:gd name="T91" fmla="*/ 294 h 423"/>
                <a:gd name="T92" fmla="*/ 31 w 254"/>
                <a:gd name="T93" fmla="*/ 33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4" h="423">
                  <a:moveTo>
                    <a:pt x="31" y="339"/>
                  </a:moveTo>
                  <a:cubicBezTo>
                    <a:pt x="31" y="351"/>
                    <a:pt x="27" y="362"/>
                    <a:pt x="19" y="371"/>
                  </a:cubicBezTo>
                  <a:cubicBezTo>
                    <a:pt x="39" y="401"/>
                    <a:pt x="73" y="421"/>
                    <a:pt x="112" y="423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84" y="312"/>
                    <a:pt x="52" y="313"/>
                    <a:pt x="30" y="293"/>
                  </a:cubicBezTo>
                  <a:cubicBezTo>
                    <a:pt x="28" y="292"/>
                    <a:pt x="27" y="290"/>
                    <a:pt x="27" y="288"/>
                  </a:cubicBezTo>
                  <a:cubicBezTo>
                    <a:pt x="28" y="283"/>
                    <a:pt x="35" y="279"/>
                    <a:pt x="40" y="283"/>
                  </a:cubicBezTo>
                  <a:cubicBezTo>
                    <a:pt x="60" y="300"/>
                    <a:pt x="88" y="297"/>
                    <a:pt x="112" y="288"/>
                  </a:cubicBezTo>
                  <a:cubicBezTo>
                    <a:pt x="120" y="286"/>
                    <a:pt x="127" y="282"/>
                    <a:pt x="133" y="279"/>
                  </a:cubicBezTo>
                  <a:cubicBezTo>
                    <a:pt x="136" y="278"/>
                    <a:pt x="139" y="276"/>
                    <a:pt x="142" y="274"/>
                  </a:cubicBezTo>
                  <a:cubicBezTo>
                    <a:pt x="95" y="253"/>
                    <a:pt x="58" y="201"/>
                    <a:pt x="88" y="153"/>
                  </a:cubicBezTo>
                  <a:cubicBezTo>
                    <a:pt x="86" y="151"/>
                    <a:pt x="85" y="149"/>
                    <a:pt x="83" y="147"/>
                  </a:cubicBezTo>
                  <a:cubicBezTo>
                    <a:pt x="78" y="139"/>
                    <a:pt x="75" y="130"/>
                    <a:pt x="75" y="120"/>
                  </a:cubicBezTo>
                  <a:cubicBezTo>
                    <a:pt x="73" y="95"/>
                    <a:pt x="86" y="66"/>
                    <a:pt x="97" y="46"/>
                  </a:cubicBezTo>
                  <a:cubicBezTo>
                    <a:pt x="102" y="38"/>
                    <a:pt x="114" y="45"/>
                    <a:pt x="110" y="54"/>
                  </a:cubicBezTo>
                  <a:cubicBezTo>
                    <a:pt x="98" y="76"/>
                    <a:pt x="86" y="102"/>
                    <a:pt x="91" y="128"/>
                  </a:cubicBezTo>
                  <a:cubicBezTo>
                    <a:pt x="93" y="136"/>
                    <a:pt x="96" y="142"/>
                    <a:pt x="100" y="146"/>
                  </a:cubicBezTo>
                  <a:cubicBezTo>
                    <a:pt x="102" y="147"/>
                    <a:pt x="103" y="148"/>
                    <a:pt x="104" y="149"/>
                  </a:cubicBezTo>
                  <a:cubicBezTo>
                    <a:pt x="121" y="162"/>
                    <a:pt x="149" y="156"/>
                    <a:pt x="164" y="140"/>
                  </a:cubicBezTo>
                  <a:cubicBezTo>
                    <a:pt x="171" y="133"/>
                    <a:pt x="181" y="143"/>
                    <a:pt x="174" y="150"/>
                  </a:cubicBezTo>
                  <a:cubicBezTo>
                    <a:pt x="154" y="172"/>
                    <a:pt x="122" y="178"/>
                    <a:pt x="99" y="163"/>
                  </a:cubicBezTo>
                  <a:cubicBezTo>
                    <a:pt x="76" y="205"/>
                    <a:pt x="113" y="249"/>
                    <a:pt x="155" y="264"/>
                  </a:cubicBezTo>
                  <a:cubicBezTo>
                    <a:pt x="175" y="244"/>
                    <a:pt x="188" y="216"/>
                    <a:pt x="185" y="189"/>
                  </a:cubicBezTo>
                  <a:cubicBezTo>
                    <a:pt x="184" y="180"/>
                    <a:pt x="198" y="180"/>
                    <a:pt x="199" y="189"/>
                  </a:cubicBezTo>
                  <a:cubicBezTo>
                    <a:pt x="201" y="206"/>
                    <a:pt x="198" y="224"/>
                    <a:pt x="190" y="240"/>
                  </a:cubicBezTo>
                  <a:cubicBezTo>
                    <a:pt x="183" y="253"/>
                    <a:pt x="174" y="265"/>
                    <a:pt x="163" y="275"/>
                  </a:cubicBezTo>
                  <a:cubicBezTo>
                    <a:pt x="163" y="275"/>
                    <a:pt x="163" y="275"/>
                    <a:pt x="163" y="275"/>
                  </a:cubicBezTo>
                  <a:cubicBezTo>
                    <a:pt x="163" y="277"/>
                    <a:pt x="161" y="279"/>
                    <a:pt x="159" y="279"/>
                  </a:cubicBezTo>
                  <a:cubicBezTo>
                    <a:pt x="159" y="279"/>
                    <a:pt x="159" y="279"/>
                    <a:pt x="159" y="279"/>
                  </a:cubicBezTo>
                  <a:cubicBezTo>
                    <a:pt x="153" y="284"/>
                    <a:pt x="147" y="288"/>
                    <a:pt x="141" y="292"/>
                  </a:cubicBezTo>
                  <a:cubicBezTo>
                    <a:pt x="136" y="294"/>
                    <a:pt x="130" y="297"/>
                    <a:pt x="124" y="300"/>
                  </a:cubicBezTo>
                  <a:cubicBezTo>
                    <a:pt x="124" y="423"/>
                    <a:pt x="124" y="423"/>
                    <a:pt x="124" y="423"/>
                  </a:cubicBezTo>
                  <a:cubicBezTo>
                    <a:pt x="150" y="421"/>
                    <a:pt x="173" y="411"/>
                    <a:pt x="192" y="395"/>
                  </a:cubicBezTo>
                  <a:cubicBezTo>
                    <a:pt x="217" y="374"/>
                    <a:pt x="233" y="342"/>
                    <a:pt x="233" y="306"/>
                  </a:cubicBezTo>
                  <a:cubicBezTo>
                    <a:pt x="233" y="301"/>
                    <a:pt x="233" y="295"/>
                    <a:pt x="232" y="290"/>
                  </a:cubicBezTo>
                  <a:cubicBezTo>
                    <a:pt x="230" y="276"/>
                    <a:pt x="226" y="263"/>
                    <a:pt x="219" y="252"/>
                  </a:cubicBezTo>
                  <a:cubicBezTo>
                    <a:pt x="221" y="250"/>
                    <a:pt x="222" y="249"/>
                    <a:pt x="223" y="248"/>
                  </a:cubicBezTo>
                  <a:cubicBezTo>
                    <a:pt x="242" y="229"/>
                    <a:pt x="254" y="203"/>
                    <a:pt x="254" y="175"/>
                  </a:cubicBezTo>
                  <a:cubicBezTo>
                    <a:pt x="254" y="136"/>
                    <a:pt x="232" y="102"/>
                    <a:pt x="201" y="85"/>
                  </a:cubicBezTo>
                  <a:cubicBezTo>
                    <a:pt x="201" y="38"/>
                    <a:pt x="163" y="0"/>
                    <a:pt x="116" y="0"/>
                  </a:cubicBezTo>
                  <a:cubicBezTo>
                    <a:pt x="70" y="0"/>
                    <a:pt x="32" y="38"/>
                    <a:pt x="32" y="85"/>
                  </a:cubicBezTo>
                  <a:cubicBezTo>
                    <a:pt x="32" y="98"/>
                    <a:pt x="35" y="110"/>
                    <a:pt x="40" y="121"/>
                  </a:cubicBezTo>
                  <a:cubicBezTo>
                    <a:pt x="16" y="136"/>
                    <a:pt x="0" y="163"/>
                    <a:pt x="0" y="193"/>
                  </a:cubicBezTo>
                  <a:cubicBezTo>
                    <a:pt x="0" y="213"/>
                    <a:pt x="6" y="231"/>
                    <a:pt x="17" y="245"/>
                  </a:cubicBezTo>
                  <a:cubicBezTo>
                    <a:pt x="9" y="257"/>
                    <a:pt x="4" y="271"/>
                    <a:pt x="1" y="285"/>
                  </a:cubicBezTo>
                  <a:cubicBezTo>
                    <a:pt x="1" y="288"/>
                    <a:pt x="1" y="291"/>
                    <a:pt x="0" y="294"/>
                  </a:cubicBezTo>
                  <a:cubicBezTo>
                    <a:pt x="18" y="301"/>
                    <a:pt x="31" y="319"/>
                    <a:pt x="31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DDDDA5E-6933-8E46-93D8-045C3A54F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2456086"/>
              <a:ext cx="106029" cy="108411"/>
            </a:xfrm>
            <a:custGeom>
              <a:avLst/>
              <a:gdLst>
                <a:gd name="T0" fmla="*/ 35 w 83"/>
                <a:gd name="T1" fmla="*/ 0 h 85"/>
                <a:gd name="T2" fmla="*/ 0 w 83"/>
                <a:gd name="T3" fmla="*/ 15 h 85"/>
                <a:gd name="T4" fmla="*/ 65 w 83"/>
                <a:gd name="T5" fmla="*/ 84 h 85"/>
                <a:gd name="T6" fmla="*/ 65 w 83"/>
                <a:gd name="T7" fmla="*/ 85 h 85"/>
                <a:gd name="T8" fmla="*/ 83 w 83"/>
                <a:gd name="T9" fmla="*/ 48 h 85"/>
                <a:gd name="T10" fmla="*/ 35 w 8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35" y="0"/>
                  </a:moveTo>
                  <a:cubicBezTo>
                    <a:pt x="21" y="0"/>
                    <a:pt x="9" y="6"/>
                    <a:pt x="0" y="15"/>
                  </a:cubicBezTo>
                  <a:cubicBezTo>
                    <a:pt x="36" y="17"/>
                    <a:pt x="65" y="47"/>
                    <a:pt x="65" y="84"/>
                  </a:cubicBezTo>
                  <a:cubicBezTo>
                    <a:pt x="65" y="84"/>
                    <a:pt x="65" y="85"/>
                    <a:pt x="65" y="85"/>
                  </a:cubicBezTo>
                  <a:cubicBezTo>
                    <a:pt x="76" y="76"/>
                    <a:pt x="83" y="63"/>
                    <a:pt x="83" y="48"/>
                  </a:cubicBezTo>
                  <a:cubicBezTo>
                    <a:pt x="83" y="22"/>
                    <a:pt x="61" y="0"/>
                    <a:pt x="35" y="0"/>
                  </a:cubicBezTo>
                  <a:close/>
                </a:path>
              </a:pathLst>
            </a:custGeom>
            <a:solidFill>
              <a:srgbClr val="69B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87484FF7-6952-B34B-85DA-5278C85CD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804" y="2478720"/>
              <a:ext cx="122707" cy="122707"/>
            </a:xfrm>
            <a:custGeom>
              <a:avLst/>
              <a:gdLst>
                <a:gd name="T0" fmla="*/ 56 w 96"/>
                <a:gd name="T1" fmla="*/ 95 h 96"/>
                <a:gd name="T2" fmla="*/ 84 w 96"/>
                <a:gd name="T3" fmla="*/ 80 h 96"/>
                <a:gd name="T4" fmla="*/ 96 w 96"/>
                <a:gd name="T5" fmla="*/ 48 h 96"/>
                <a:gd name="T6" fmla="*/ 65 w 96"/>
                <a:gd name="T7" fmla="*/ 3 h 96"/>
                <a:gd name="T8" fmla="*/ 48 w 96"/>
                <a:gd name="T9" fmla="*/ 0 h 96"/>
                <a:gd name="T10" fmla="*/ 0 w 96"/>
                <a:gd name="T11" fmla="*/ 48 h 96"/>
                <a:gd name="T12" fmla="*/ 41 w 96"/>
                <a:gd name="T13" fmla="*/ 95 h 96"/>
                <a:gd name="T14" fmla="*/ 48 w 96"/>
                <a:gd name="T15" fmla="*/ 96 h 96"/>
                <a:gd name="T16" fmla="*/ 56 w 96"/>
                <a:gd name="T17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96">
                  <a:moveTo>
                    <a:pt x="56" y="95"/>
                  </a:moveTo>
                  <a:cubicBezTo>
                    <a:pt x="67" y="94"/>
                    <a:pt x="77" y="88"/>
                    <a:pt x="84" y="80"/>
                  </a:cubicBezTo>
                  <a:cubicBezTo>
                    <a:pt x="92" y="71"/>
                    <a:pt x="96" y="60"/>
                    <a:pt x="96" y="48"/>
                  </a:cubicBezTo>
                  <a:cubicBezTo>
                    <a:pt x="96" y="28"/>
                    <a:pt x="83" y="10"/>
                    <a:pt x="65" y="3"/>
                  </a:cubicBezTo>
                  <a:cubicBezTo>
                    <a:pt x="60" y="1"/>
                    <a:pt x="54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2"/>
                    <a:pt x="18" y="92"/>
                    <a:pt x="41" y="95"/>
                  </a:cubicBezTo>
                  <a:cubicBezTo>
                    <a:pt x="43" y="96"/>
                    <a:pt x="46" y="96"/>
                    <a:pt x="48" y="96"/>
                  </a:cubicBezTo>
                  <a:cubicBezTo>
                    <a:pt x="51" y="96"/>
                    <a:pt x="53" y="96"/>
                    <a:pt x="56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7232938-14A3-FF47-99A6-0EB7A30A9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11" y="2475147"/>
              <a:ext cx="158447" cy="175126"/>
            </a:xfrm>
            <a:custGeom>
              <a:avLst/>
              <a:gdLst>
                <a:gd name="T0" fmla="*/ 59 w 124"/>
                <a:gd name="T1" fmla="*/ 0 h 137"/>
                <a:gd name="T2" fmla="*/ 56 w 124"/>
                <a:gd name="T3" fmla="*/ 0 h 137"/>
                <a:gd name="T4" fmla="*/ 40 w 124"/>
                <a:gd name="T5" fmla="*/ 2 h 137"/>
                <a:gd name="T6" fmla="*/ 41 w 124"/>
                <a:gd name="T7" fmla="*/ 18 h 137"/>
                <a:gd name="T8" fmla="*/ 0 w 124"/>
                <a:gd name="T9" fmla="*/ 107 h 137"/>
                <a:gd name="T10" fmla="*/ 51 w 124"/>
                <a:gd name="T11" fmla="*/ 137 h 137"/>
                <a:gd name="T12" fmla="*/ 56 w 124"/>
                <a:gd name="T13" fmla="*/ 137 h 137"/>
                <a:gd name="T14" fmla="*/ 66 w 124"/>
                <a:gd name="T15" fmla="*/ 136 h 137"/>
                <a:gd name="T16" fmla="*/ 124 w 124"/>
                <a:gd name="T17" fmla="*/ 70 h 137"/>
                <a:gd name="T18" fmla="*/ 124 w 124"/>
                <a:gd name="T19" fmla="*/ 69 h 137"/>
                <a:gd name="T20" fmla="*/ 59 w 124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7">
                  <a:moveTo>
                    <a:pt x="59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1" y="0"/>
                    <a:pt x="45" y="1"/>
                    <a:pt x="40" y="2"/>
                  </a:cubicBezTo>
                  <a:cubicBezTo>
                    <a:pt x="41" y="7"/>
                    <a:pt x="41" y="13"/>
                    <a:pt x="41" y="18"/>
                  </a:cubicBezTo>
                  <a:cubicBezTo>
                    <a:pt x="41" y="54"/>
                    <a:pt x="25" y="86"/>
                    <a:pt x="0" y="107"/>
                  </a:cubicBezTo>
                  <a:cubicBezTo>
                    <a:pt x="11" y="124"/>
                    <a:pt x="30" y="135"/>
                    <a:pt x="51" y="137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9" y="137"/>
                    <a:pt x="63" y="137"/>
                    <a:pt x="66" y="136"/>
                  </a:cubicBezTo>
                  <a:cubicBezTo>
                    <a:pt x="98" y="131"/>
                    <a:pt x="124" y="104"/>
                    <a:pt x="124" y="70"/>
                  </a:cubicBezTo>
                  <a:cubicBezTo>
                    <a:pt x="124" y="70"/>
                    <a:pt x="124" y="69"/>
                    <a:pt x="124" y="69"/>
                  </a:cubicBezTo>
                  <a:cubicBezTo>
                    <a:pt x="124" y="32"/>
                    <a:pt x="95" y="2"/>
                    <a:pt x="59" y="0"/>
                  </a:cubicBezTo>
                  <a:close/>
                </a:path>
              </a:pathLst>
            </a:custGeom>
            <a:solidFill>
              <a:srgbClr val="BCD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7A97D65F-2ABD-5749-A591-D7490F1C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336953"/>
              <a:ext cx="178699" cy="511080"/>
            </a:xfrm>
            <a:custGeom>
              <a:avLst/>
              <a:gdLst>
                <a:gd name="T0" fmla="*/ 125 w 140"/>
                <a:gd name="T1" fmla="*/ 245 h 400"/>
                <a:gd name="T2" fmla="*/ 112 w 140"/>
                <a:gd name="T3" fmla="*/ 277 h 400"/>
                <a:gd name="T4" fmla="*/ 55 w 140"/>
                <a:gd name="T5" fmla="*/ 294 h 400"/>
                <a:gd name="T6" fmla="*/ 6 w 140"/>
                <a:gd name="T7" fmla="*/ 297 h 400"/>
                <a:gd name="T8" fmla="*/ 6 w 140"/>
                <a:gd name="T9" fmla="*/ 243 h 400"/>
                <a:gd name="T10" fmla="*/ 6 w 140"/>
                <a:gd name="T11" fmla="*/ 120 h 400"/>
                <a:gd name="T12" fmla="*/ 23 w 140"/>
                <a:gd name="T13" fmla="*/ 112 h 400"/>
                <a:gd name="T14" fmla="*/ 41 w 140"/>
                <a:gd name="T15" fmla="*/ 99 h 400"/>
                <a:gd name="T16" fmla="*/ 41 w 140"/>
                <a:gd name="T17" fmla="*/ 99 h 400"/>
                <a:gd name="T18" fmla="*/ 45 w 140"/>
                <a:gd name="T19" fmla="*/ 95 h 400"/>
                <a:gd name="T20" fmla="*/ 45 w 140"/>
                <a:gd name="T21" fmla="*/ 95 h 400"/>
                <a:gd name="T22" fmla="*/ 72 w 140"/>
                <a:gd name="T23" fmla="*/ 60 h 400"/>
                <a:gd name="T24" fmla="*/ 81 w 140"/>
                <a:gd name="T25" fmla="*/ 9 h 400"/>
                <a:gd name="T26" fmla="*/ 67 w 140"/>
                <a:gd name="T27" fmla="*/ 9 h 400"/>
                <a:gd name="T28" fmla="*/ 37 w 140"/>
                <a:gd name="T29" fmla="*/ 84 h 400"/>
                <a:gd name="T30" fmla="*/ 0 w 140"/>
                <a:gd name="T31" fmla="*/ 62 h 400"/>
                <a:gd name="T32" fmla="*/ 0 w 140"/>
                <a:gd name="T33" fmla="*/ 80 h 400"/>
                <a:gd name="T34" fmla="*/ 24 w 140"/>
                <a:gd name="T35" fmla="*/ 94 h 400"/>
                <a:gd name="T36" fmla="*/ 15 w 140"/>
                <a:gd name="T37" fmla="*/ 99 h 400"/>
                <a:gd name="T38" fmla="*/ 0 w 140"/>
                <a:gd name="T39" fmla="*/ 106 h 400"/>
                <a:gd name="T40" fmla="*/ 0 w 140"/>
                <a:gd name="T41" fmla="*/ 400 h 400"/>
                <a:gd name="T42" fmla="*/ 6 w 140"/>
                <a:gd name="T43" fmla="*/ 400 h 400"/>
                <a:gd name="T44" fmla="*/ 6 w 140"/>
                <a:gd name="T45" fmla="*/ 312 h 400"/>
                <a:gd name="T46" fmla="*/ 122 w 140"/>
                <a:gd name="T47" fmla="*/ 288 h 400"/>
                <a:gd name="T48" fmla="*/ 140 w 140"/>
                <a:gd name="T49" fmla="*/ 244 h 400"/>
                <a:gd name="T50" fmla="*/ 130 w 140"/>
                <a:gd name="T51" fmla="*/ 245 h 400"/>
                <a:gd name="T52" fmla="*/ 125 w 140"/>
                <a:gd name="T53" fmla="*/ 245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00">
                  <a:moveTo>
                    <a:pt x="125" y="245"/>
                  </a:moveTo>
                  <a:cubicBezTo>
                    <a:pt x="124" y="257"/>
                    <a:pt x="121" y="268"/>
                    <a:pt x="112" y="277"/>
                  </a:cubicBezTo>
                  <a:cubicBezTo>
                    <a:pt x="98" y="291"/>
                    <a:pt x="74" y="293"/>
                    <a:pt x="55" y="294"/>
                  </a:cubicBezTo>
                  <a:cubicBezTo>
                    <a:pt x="39" y="296"/>
                    <a:pt x="22" y="296"/>
                    <a:pt x="6" y="297"/>
                  </a:cubicBezTo>
                  <a:cubicBezTo>
                    <a:pt x="6" y="243"/>
                    <a:pt x="6" y="243"/>
                    <a:pt x="6" y="243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12" y="117"/>
                    <a:pt x="18" y="114"/>
                    <a:pt x="23" y="112"/>
                  </a:cubicBezTo>
                  <a:cubicBezTo>
                    <a:pt x="29" y="108"/>
                    <a:pt x="35" y="104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2" y="98"/>
                    <a:pt x="44" y="97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56" y="85"/>
                    <a:pt x="65" y="73"/>
                    <a:pt x="72" y="60"/>
                  </a:cubicBezTo>
                  <a:cubicBezTo>
                    <a:pt x="80" y="44"/>
                    <a:pt x="83" y="26"/>
                    <a:pt x="81" y="9"/>
                  </a:cubicBezTo>
                  <a:cubicBezTo>
                    <a:pt x="80" y="0"/>
                    <a:pt x="66" y="0"/>
                    <a:pt x="67" y="9"/>
                  </a:cubicBezTo>
                  <a:cubicBezTo>
                    <a:pt x="70" y="36"/>
                    <a:pt x="57" y="64"/>
                    <a:pt x="37" y="84"/>
                  </a:cubicBezTo>
                  <a:cubicBezTo>
                    <a:pt x="23" y="79"/>
                    <a:pt x="11" y="71"/>
                    <a:pt x="0" y="62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" y="86"/>
                    <a:pt x="15" y="90"/>
                    <a:pt x="24" y="94"/>
                  </a:cubicBezTo>
                  <a:cubicBezTo>
                    <a:pt x="21" y="96"/>
                    <a:pt x="18" y="98"/>
                    <a:pt x="15" y="99"/>
                  </a:cubicBezTo>
                  <a:cubicBezTo>
                    <a:pt x="11" y="101"/>
                    <a:pt x="5" y="104"/>
                    <a:pt x="0" y="106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6" y="400"/>
                    <a:pt x="6" y="400"/>
                    <a:pt x="6" y="400"/>
                  </a:cubicBezTo>
                  <a:cubicBezTo>
                    <a:pt x="6" y="312"/>
                    <a:pt x="6" y="312"/>
                    <a:pt x="6" y="312"/>
                  </a:cubicBezTo>
                  <a:cubicBezTo>
                    <a:pt x="45" y="307"/>
                    <a:pt x="90" y="315"/>
                    <a:pt x="122" y="288"/>
                  </a:cubicBezTo>
                  <a:cubicBezTo>
                    <a:pt x="135" y="277"/>
                    <a:pt x="139" y="261"/>
                    <a:pt x="140" y="244"/>
                  </a:cubicBezTo>
                  <a:cubicBezTo>
                    <a:pt x="137" y="245"/>
                    <a:pt x="133" y="245"/>
                    <a:pt x="130" y="245"/>
                  </a:cubicBezTo>
                  <a:cubicBezTo>
                    <a:pt x="129" y="245"/>
                    <a:pt x="127" y="245"/>
                    <a:pt x="125" y="245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C82929F-B206-FD41-9B48-B5B98B798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277386"/>
              <a:ext cx="81010" cy="52418"/>
            </a:xfrm>
            <a:custGeom>
              <a:avLst/>
              <a:gdLst>
                <a:gd name="T0" fmla="*/ 56 w 63"/>
                <a:gd name="T1" fmla="*/ 17 h 41"/>
                <a:gd name="T2" fmla="*/ 46 w 63"/>
                <a:gd name="T3" fmla="*/ 7 h 41"/>
                <a:gd name="T4" fmla="*/ 0 w 63"/>
                <a:gd name="T5" fmla="*/ 23 h 41"/>
                <a:gd name="T6" fmla="*/ 0 w 63"/>
                <a:gd name="T7" fmla="*/ 37 h 41"/>
                <a:gd name="T8" fmla="*/ 56 w 63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1">
                  <a:moveTo>
                    <a:pt x="56" y="17"/>
                  </a:moveTo>
                  <a:cubicBezTo>
                    <a:pt x="63" y="10"/>
                    <a:pt x="53" y="0"/>
                    <a:pt x="46" y="7"/>
                  </a:cubicBezTo>
                  <a:cubicBezTo>
                    <a:pt x="34" y="19"/>
                    <a:pt x="16" y="26"/>
                    <a:pt x="0" y="2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0" y="41"/>
                    <a:pt x="41" y="33"/>
                    <a:pt x="56" y="17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C82E6875-4DB0-C747-921F-EA5E211B6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6" y="2107026"/>
              <a:ext cx="173934" cy="539672"/>
            </a:xfrm>
            <a:custGeom>
              <a:avLst/>
              <a:gdLst>
                <a:gd name="T0" fmla="*/ 46 w 136"/>
                <a:gd name="T1" fmla="*/ 140 h 423"/>
                <a:gd name="T2" fmla="*/ 56 w 136"/>
                <a:gd name="T3" fmla="*/ 150 h 423"/>
                <a:gd name="T4" fmla="*/ 0 w 136"/>
                <a:gd name="T5" fmla="*/ 170 h 423"/>
                <a:gd name="T6" fmla="*/ 0 w 136"/>
                <a:gd name="T7" fmla="*/ 242 h 423"/>
                <a:gd name="T8" fmla="*/ 37 w 136"/>
                <a:gd name="T9" fmla="*/ 264 h 423"/>
                <a:gd name="T10" fmla="*/ 67 w 136"/>
                <a:gd name="T11" fmla="*/ 189 h 423"/>
                <a:gd name="T12" fmla="*/ 81 w 136"/>
                <a:gd name="T13" fmla="*/ 189 h 423"/>
                <a:gd name="T14" fmla="*/ 72 w 136"/>
                <a:gd name="T15" fmla="*/ 240 h 423"/>
                <a:gd name="T16" fmla="*/ 45 w 136"/>
                <a:gd name="T17" fmla="*/ 275 h 423"/>
                <a:gd name="T18" fmla="*/ 45 w 136"/>
                <a:gd name="T19" fmla="*/ 275 h 423"/>
                <a:gd name="T20" fmla="*/ 41 w 136"/>
                <a:gd name="T21" fmla="*/ 279 h 423"/>
                <a:gd name="T22" fmla="*/ 41 w 136"/>
                <a:gd name="T23" fmla="*/ 279 h 423"/>
                <a:gd name="T24" fmla="*/ 23 w 136"/>
                <a:gd name="T25" fmla="*/ 292 h 423"/>
                <a:gd name="T26" fmla="*/ 6 w 136"/>
                <a:gd name="T27" fmla="*/ 300 h 423"/>
                <a:gd name="T28" fmla="*/ 6 w 136"/>
                <a:gd name="T29" fmla="*/ 423 h 423"/>
                <a:gd name="T30" fmla="*/ 74 w 136"/>
                <a:gd name="T31" fmla="*/ 395 h 423"/>
                <a:gd name="T32" fmla="*/ 115 w 136"/>
                <a:gd name="T33" fmla="*/ 306 h 423"/>
                <a:gd name="T34" fmla="*/ 114 w 136"/>
                <a:gd name="T35" fmla="*/ 290 h 423"/>
                <a:gd name="T36" fmla="*/ 101 w 136"/>
                <a:gd name="T37" fmla="*/ 252 h 423"/>
                <a:gd name="T38" fmla="*/ 105 w 136"/>
                <a:gd name="T39" fmla="*/ 248 h 423"/>
                <a:gd name="T40" fmla="*/ 136 w 136"/>
                <a:gd name="T41" fmla="*/ 175 h 423"/>
                <a:gd name="T42" fmla="*/ 83 w 136"/>
                <a:gd name="T43" fmla="*/ 85 h 423"/>
                <a:gd name="T44" fmla="*/ 0 w 136"/>
                <a:gd name="T45" fmla="*/ 0 h 423"/>
                <a:gd name="T46" fmla="*/ 0 w 136"/>
                <a:gd name="T47" fmla="*/ 156 h 423"/>
                <a:gd name="T48" fmla="*/ 46 w 136"/>
                <a:gd name="T49" fmla="*/ 14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423">
                  <a:moveTo>
                    <a:pt x="46" y="140"/>
                  </a:moveTo>
                  <a:cubicBezTo>
                    <a:pt x="53" y="133"/>
                    <a:pt x="63" y="143"/>
                    <a:pt x="56" y="150"/>
                  </a:cubicBezTo>
                  <a:cubicBezTo>
                    <a:pt x="41" y="166"/>
                    <a:pt x="20" y="174"/>
                    <a:pt x="0" y="170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11" y="251"/>
                    <a:pt x="23" y="259"/>
                    <a:pt x="37" y="264"/>
                  </a:cubicBezTo>
                  <a:cubicBezTo>
                    <a:pt x="57" y="244"/>
                    <a:pt x="70" y="216"/>
                    <a:pt x="67" y="189"/>
                  </a:cubicBezTo>
                  <a:cubicBezTo>
                    <a:pt x="66" y="180"/>
                    <a:pt x="80" y="180"/>
                    <a:pt x="81" y="189"/>
                  </a:cubicBezTo>
                  <a:cubicBezTo>
                    <a:pt x="83" y="206"/>
                    <a:pt x="80" y="224"/>
                    <a:pt x="72" y="240"/>
                  </a:cubicBezTo>
                  <a:cubicBezTo>
                    <a:pt x="65" y="253"/>
                    <a:pt x="56" y="265"/>
                    <a:pt x="45" y="275"/>
                  </a:cubicBezTo>
                  <a:cubicBezTo>
                    <a:pt x="45" y="275"/>
                    <a:pt x="45" y="275"/>
                    <a:pt x="45" y="275"/>
                  </a:cubicBezTo>
                  <a:cubicBezTo>
                    <a:pt x="45" y="277"/>
                    <a:pt x="43" y="279"/>
                    <a:pt x="41" y="279"/>
                  </a:cubicBezTo>
                  <a:cubicBezTo>
                    <a:pt x="41" y="279"/>
                    <a:pt x="41" y="279"/>
                    <a:pt x="41" y="279"/>
                  </a:cubicBezTo>
                  <a:cubicBezTo>
                    <a:pt x="35" y="284"/>
                    <a:pt x="29" y="288"/>
                    <a:pt x="23" y="292"/>
                  </a:cubicBezTo>
                  <a:cubicBezTo>
                    <a:pt x="18" y="294"/>
                    <a:pt x="12" y="297"/>
                    <a:pt x="6" y="300"/>
                  </a:cubicBezTo>
                  <a:cubicBezTo>
                    <a:pt x="6" y="423"/>
                    <a:pt x="6" y="423"/>
                    <a:pt x="6" y="423"/>
                  </a:cubicBezTo>
                  <a:cubicBezTo>
                    <a:pt x="32" y="421"/>
                    <a:pt x="55" y="411"/>
                    <a:pt x="74" y="395"/>
                  </a:cubicBezTo>
                  <a:cubicBezTo>
                    <a:pt x="99" y="374"/>
                    <a:pt x="115" y="342"/>
                    <a:pt x="115" y="306"/>
                  </a:cubicBezTo>
                  <a:cubicBezTo>
                    <a:pt x="115" y="301"/>
                    <a:pt x="115" y="295"/>
                    <a:pt x="114" y="290"/>
                  </a:cubicBezTo>
                  <a:cubicBezTo>
                    <a:pt x="112" y="276"/>
                    <a:pt x="108" y="263"/>
                    <a:pt x="101" y="252"/>
                  </a:cubicBezTo>
                  <a:cubicBezTo>
                    <a:pt x="103" y="250"/>
                    <a:pt x="104" y="249"/>
                    <a:pt x="105" y="248"/>
                  </a:cubicBezTo>
                  <a:cubicBezTo>
                    <a:pt x="124" y="229"/>
                    <a:pt x="136" y="203"/>
                    <a:pt x="136" y="175"/>
                  </a:cubicBezTo>
                  <a:cubicBezTo>
                    <a:pt x="136" y="136"/>
                    <a:pt x="114" y="102"/>
                    <a:pt x="83" y="85"/>
                  </a:cubicBezTo>
                  <a:cubicBezTo>
                    <a:pt x="83" y="39"/>
                    <a:pt x="46" y="1"/>
                    <a:pt x="0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6" y="159"/>
                    <a:pt x="34" y="152"/>
                    <a:pt x="46" y="1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4966B9F1-A209-E640-87CA-4F9C5052D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856" y="2456086"/>
              <a:ext cx="106029" cy="108411"/>
            </a:xfrm>
            <a:custGeom>
              <a:avLst/>
              <a:gdLst>
                <a:gd name="T0" fmla="*/ 35 w 83"/>
                <a:gd name="T1" fmla="*/ 0 h 85"/>
                <a:gd name="T2" fmla="*/ 0 w 83"/>
                <a:gd name="T3" fmla="*/ 15 h 85"/>
                <a:gd name="T4" fmla="*/ 65 w 83"/>
                <a:gd name="T5" fmla="*/ 84 h 85"/>
                <a:gd name="T6" fmla="*/ 65 w 83"/>
                <a:gd name="T7" fmla="*/ 85 h 85"/>
                <a:gd name="T8" fmla="*/ 83 w 83"/>
                <a:gd name="T9" fmla="*/ 48 h 85"/>
                <a:gd name="T10" fmla="*/ 35 w 8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5">
                  <a:moveTo>
                    <a:pt x="35" y="0"/>
                  </a:moveTo>
                  <a:cubicBezTo>
                    <a:pt x="21" y="0"/>
                    <a:pt x="9" y="6"/>
                    <a:pt x="0" y="15"/>
                  </a:cubicBezTo>
                  <a:cubicBezTo>
                    <a:pt x="36" y="17"/>
                    <a:pt x="65" y="47"/>
                    <a:pt x="65" y="84"/>
                  </a:cubicBezTo>
                  <a:cubicBezTo>
                    <a:pt x="65" y="84"/>
                    <a:pt x="65" y="85"/>
                    <a:pt x="65" y="85"/>
                  </a:cubicBezTo>
                  <a:cubicBezTo>
                    <a:pt x="76" y="76"/>
                    <a:pt x="83" y="63"/>
                    <a:pt x="83" y="48"/>
                  </a:cubicBezTo>
                  <a:cubicBezTo>
                    <a:pt x="83" y="22"/>
                    <a:pt x="61" y="0"/>
                    <a:pt x="3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B0A4E134-0295-0D40-88E8-EDCE1342E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611" y="2475147"/>
              <a:ext cx="158447" cy="175126"/>
            </a:xfrm>
            <a:custGeom>
              <a:avLst/>
              <a:gdLst>
                <a:gd name="T0" fmla="*/ 59 w 124"/>
                <a:gd name="T1" fmla="*/ 0 h 137"/>
                <a:gd name="T2" fmla="*/ 56 w 124"/>
                <a:gd name="T3" fmla="*/ 0 h 137"/>
                <a:gd name="T4" fmla="*/ 40 w 124"/>
                <a:gd name="T5" fmla="*/ 2 h 137"/>
                <a:gd name="T6" fmla="*/ 41 w 124"/>
                <a:gd name="T7" fmla="*/ 18 h 137"/>
                <a:gd name="T8" fmla="*/ 0 w 124"/>
                <a:gd name="T9" fmla="*/ 107 h 137"/>
                <a:gd name="T10" fmla="*/ 51 w 124"/>
                <a:gd name="T11" fmla="*/ 137 h 137"/>
                <a:gd name="T12" fmla="*/ 56 w 124"/>
                <a:gd name="T13" fmla="*/ 137 h 137"/>
                <a:gd name="T14" fmla="*/ 66 w 124"/>
                <a:gd name="T15" fmla="*/ 136 h 137"/>
                <a:gd name="T16" fmla="*/ 124 w 124"/>
                <a:gd name="T17" fmla="*/ 70 h 137"/>
                <a:gd name="T18" fmla="*/ 124 w 124"/>
                <a:gd name="T19" fmla="*/ 69 h 137"/>
                <a:gd name="T20" fmla="*/ 59 w 124"/>
                <a:gd name="T2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7">
                  <a:moveTo>
                    <a:pt x="59" y="0"/>
                  </a:moveTo>
                  <a:cubicBezTo>
                    <a:pt x="58" y="0"/>
                    <a:pt x="57" y="0"/>
                    <a:pt x="56" y="0"/>
                  </a:cubicBezTo>
                  <a:cubicBezTo>
                    <a:pt x="51" y="0"/>
                    <a:pt x="45" y="1"/>
                    <a:pt x="40" y="2"/>
                  </a:cubicBezTo>
                  <a:cubicBezTo>
                    <a:pt x="41" y="7"/>
                    <a:pt x="41" y="13"/>
                    <a:pt x="41" y="18"/>
                  </a:cubicBezTo>
                  <a:cubicBezTo>
                    <a:pt x="41" y="54"/>
                    <a:pt x="25" y="86"/>
                    <a:pt x="0" y="107"/>
                  </a:cubicBezTo>
                  <a:cubicBezTo>
                    <a:pt x="11" y="124"/>
                    <a:pt x="30" y="135"/>
                    <a:pt x="51" y="137"/>
                  </a:cubicBezTo>
                  <a:cubicBezTo>
                    <a:pt x="53" y="137"/>
                    <a:pt x="55" y="137"/>
                    <a:pt x="56" y="137"/>
                  </a:cubicBezTo>
                  <a:cubicBezTo>
                    <a:pt x="59" y="137"/>
                    <a:pt x="63" y="137"/>
                    <a:pt x="66" y="136"/>
                  </a:cubicBezTo>
                  <a:cubicBezTo>
                    <a:pt x="98" y="131"/>
                    <a:pt x="124" y="104"/>
                    <a:pt x="124" y="70"/>
                  </a:cubicBezTo>
                  <a:cubicBezTo>
                    <a:pt x="124" y="70"/>
                    <a:pt x="124" y="69"/>
                    <a:pt x="124" y="69"/>
                  </a:cubicBezTo>
                  <a:cubicBezTo>
                    <a:pt x="124" y="32"/>
                    <a:pt x="95" y="2"/>
                    <a:pt x="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CEC1912-46A8-6346-97A0-D88D9ED18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647" y="3089872"/>
              <a:ext cx="609960" cy="400286"/>
            </a:xfrm>
            <a:custGeom>
              <a:avLst/>
              <a:gdLst>
                <a:gd name="T0" fmla="*/ 404 w 476"/>
                <a:gd name="T1" fmla="*/ 90 h 313"/>
                <a:gd name="T2" fmla="*/ 425 w 476"/>
                <a:gd name="T3" fmla="*/ 119 h 313"/>
                <a:gd name="T4" fmla="*/ 411 w 476"/>
                <a:gd name="T5" fmla="*/ 176 h 313"/>
                <a:gd name="T6" fmla="*/ 388 w 476"/>
                <a:gd name="T7" fmla="*/ 220 h 313"/>
                <a:gd name="T8" fmla="*/ 341 w 476"/>
                <a:gd name="T9" fmla="*/ 192 h 313"/>
                <a:gd name="T10" fmla="*/ 236 w 476"/>
                <a:gd name="T11" fmla="*/ 129 h 313"/>
                <a:gd name="T12" fmla="*/ 238 w 476"/>
                <a:gd name="T13" fmla="*/ 110 h 313"/>
                <a:gd name="T14" fmla="*/ 236 w 476"/>
                <a:gd name="T15" fmla="*/ 89 h 313"/>
                <a:gd name="T16" fmla="*/ 236 w 476"/>
                <a:gd name="T17" fmla="*/ 89 h 313"/>
                <a:gd name="T18" fmla="*/ 235 w 476"/>
                <a:gd name="T19" fmla="*/ 83 h 313"/>
                <a:gd name="T20" fmla="*/ 235 w 476"/>
                <a:gd name="T21" fmla="*/ 83 h 313"/>
                <a:gd name="T22" fmla="*/ 218 w 476"/>
                <a:gd name="T23" fmla="*/ 42 h 313"/>
                <a:gd name="T24" fmla="*/ 179 w 476"/>
                <a:gd name="T25" fmla="*/ 8 h 313"/>
                <a:gd name="T26" fmla="*/ 172 w 476"/>
                <a:gd name="T27" fmla="*/ 20 h 313"/>
                <a:gd name="T28" fmla="*/ 221 w 476"/>
                <a:gd name="T29" fmla="*/ 84 h 313"/>
                <a:gd name="T30" fmla="*/ 106 w 476"/>
                <a:gd name="T31" fmla="*/ 80 h 313"/>
                <a:gd name="T32" fmla="*/ 133 w 476"/>
                <a:gd name="T33" fmla="*/ 9 h 313"/>
                <a:gd name="T34" fmla="*/ 119 w 476"/>
                <a:gd name="T35" fmla="*/ 13 h 313"/>
                <a:gd name="T36" fmla="*/ 96 w 476"/>
                <a:gd name="T37" fmla="*/ 69 h 313"/>
                <a:gd name="T38" fmla="*/ 92 w 476"/>
                <a:gd name="T39" fmla="*/ 71 h 313"/>
                <a:gd name="T40" fmla="*/ 72 w 476"/>
                <a:gd name="T41" fmla="*/ 69 h 313"/>
                <a:gd name="T42" fmla="*/ 17 w 476"/>
                <a:gd name="T43" fmla="*/ 15 h 313"/>
                <a:gd name="T44" fmla="*/ 5 w 476"/>
                <a:gd name="T45" fmla="*/ 22 h 313"/>
                <a:gd name="T46" fmla="*/ 56 w 476"/>
                <a:gd name="T47" fmla="*/ 79 h 313"/>
                <a:gd name="T48" fmla="*/ 84 w 476"/>
                <a:gd name="T49" fmla="*/ 86 h 313"/>
                <a:gd name="T50" fmla="*/ 91 w 476"/>
                <a:gd name="T51" fmla="*/ 85 h 313"/>
                <a:gd name="T52" fmla="*/ 223 w 476"/>
                <a:gd name="T53" fmla="*/ 101 h 313"/>
                <a:gd name="T54" fmla="*/ 223 w 476"/>
                <a:gd name="T55" fmla="*/ 110 h 313"/>
                <a:gd name="T56" fmla="*/ 220 w 476"/>
                <a:gd name="T57" fmla="*/ 133 h 313"/>
                <a:gd name="T58" fmla="*/ 179 w 476"/>
                <a:gd name="T59" fmla="*/ 193 h 313"/>
                <a:gd name="T60" fmla="*/ 176 w 476"/>
                <a:gd name="T61" fmla="*/ 206 h 313"/>
                <a:gd name="T62" fmla="*/ 182 w 476"/>
                <a:gd name="T63" fmla="*/ 207 h 313"/>
                <a:gd name="T64" fmla="*/ 233 w 476"/>
                <a:gd name="T65" fmla="*/ 141 h 313"/>
                <a:gd name="T66" fmla="*/ 335 w 476"/>
                <a:gd name="T67" fmla="*/ 202 h 313"/>
                <a:gd name="T68" fmla="*/ 358 w 476"/>
                <a:gd name="T69" fmla="*/ 215 h 313"/>
                <a:gd name="T70" fmla="*/ 307 w 476"/>
                <a:gd name="T71" fmla="*/ 283 h 313"/>
                <a:gd name="T72" fmla="*/ 242 w 476"/>
                <a:gd name="T73" fmla="*/ 288 h 313"/>
                <a:gd name="T74" fmla="*/ 239 w 476"/>
                <a:gd name="T75" fmla="*/ 295 h 313"/>
                <a:gd name="T76" fmla="*/ 235 w 476"/>
                <a:gd name="T77" fmla="*/ 300 h 313"/>
                <a:gd name="T78" fmla="*/ 304 w 476"/>
                <a:gd name="T79" fmla="*/ 302 h 313"/>
                <a:gd name="T80" fmla="*/ 370 w 476"/>
                <a:gd name="T81" fmla="*/ 223 h 313"/>
                <a:gd name="T82" fmla="*/ 388 w 476"/>
                <a:gd name="T83" fmla="*/ 234 h 313"/>
                <a:gd name="T84" fmla="*/ 470 w 476"/>
                <a:gd name="T85" fmla="*/ 282 h 313"/>
                <a:gd name="T86" fmla="*/ 476 w 476"/>
                <a:gd name="T87" fmla="*/ 272 h 313"/>
                <a:gd name="T88" fmla="*/ 401 w 476"/>
                <a:gd name="T89" fmla="*/ 228 h 313"/>
                <a:gd name="T90" fmla="*/ 440 w 476"/>
                <a:gd name="T91" fmla="*/ 115 h 313"/>
                <a:gd name="T92" fmla="*/ 411 w 476"/>
                <a:gd name="T93" fmla="*/ 78 h 313"/>
                <a:gd name="T94" fmla="*/ 407 w 476"/>
                <a:gd name="T95" fmla="*/ 86 h 313"/>
                <a:gd name="T96" fmla="*/ 404 w 476"/>
                <a:gd name="T97" fmla="*/ 9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313">
                  <a:moveTo>
                    <a:pt x="404" y="90"/>
                  </a:moveTo>
                  <a:cubicBezTo>
                    <a:pt x="414" y="97"/>
                    <a:pt x="422" y="106"/>
                    <a:pt x="425" y="119"/>
                  </a:cubicBezTo>
                  <a:cubicBezTo>
                    <a:pt x="430" y="138"/>
                    <a:pt x="420" y="160"/>
                    <a:pt x="411" y="176"/>
                  </a:cubicBezTo>
                  <a:cubicBezTo>
                    <a:pt x="404" y="191"/>
                    <a:pt x="395" y="205"/>
                    <a:pt x="388" y="220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236" y="129"/>
                    <a:pt x="236" y="129"/>
                    <a:pt x="236" y="129"/>
                  </a:cubicBezTo>
                  <a:cubicBezTo>
                    <a:pt x="237" y="123"/>
                    <a:pt x="237" y="116"/>
                    <a:pt x="238" y="110"/>
                  </a:cubicBezTo>
                  <a:cubicBezTo>
                    <a:pt x="238" y="103"/>
                    <a:pt x="237" y="96"/>
                    <a:pt x="236" y="89"/>
                  </a:cubicBezTo>
                  <a:cubicBezTo>
                    <a:pt x="236" y="89"/>
                    <a:pt x="236" y="89"/>
                    <a:pt x="236" y="89"/>
                  </a:cubicBezTo>
                  <a:cubicBezTo>
                    <a:pt x="236" y="87"/>
                    <a:pt x="236" y="85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2" y="68"/>
                    <a:pt x="226" y="54"/>
                    <a:pt x="218" y="42"/>
                  </a:cubicBezTo>
                  <a:cubicBezTo>
                    <a:pt x="209" y="27"/>
                    <a:pt x="195" y="15"/>
                    <a:pt x="179" y="8"/>
                  </a:cubicBezTo>
                  <a:cubicBezTo>
                    <a:pt x="171" y="4"/>
                    <a:pt x="163" y="16"/>
                    <a:pt x="172" y="20"/>
                  </a:cubicBezTo>
                  <a:cubicBezTo>
                    <a:pt x="197" y="31"/>
                    <a:pt x="215" y="57"/>
                    <a:pt x="221" y="84"/>
                  </a:cubicBezTo>
                  <a:cubicBezTo>
                    <a:pt x="187" y="112"/>
                    <a:pt x="130" y="122"/>
                    <a:pt x="106" y="80"/>
                  </a:cubicBezTo>
                  <a:cubicBezTo>
                    <a:pt x="130" y="68"/>
                    <a:pt x="141" y="38"/>
                    <a:pt x="133" y="9"/>
                  </a:cubicBezTo>
                  <a:cubicBezTo>
                    <a:pt x="131" y="0"/>
                    <a:pt x="117" y="4"/>
                    <a:pt x="119" y="13"/>
                  </a:cubicBezTo>
                  <a:cubicBezTo>
                    <a:pt x="125" y="35"/>
                    <a:pt x="116" y="62"/>
                    <a:pt x="96" y="69"/>
                  </a:cubicBezTo>
                  <a:cubicBezTo>
                    <a:pt x="95" y="70"/>
                    <a:pt x="94" y="71"/>
                    <a:pt x="92" y="71"/>
                  </a:cubicBezTo>
                  <a:cubicBezTo>
                    <a:pt x="86" y="72"/>
                    <a:pt x="79" y="72"/>
                    <a:pt x="72" y="69"/>
                  </a:cubicBezTo>
                  <a:cubicBezTo>
                    <a:pt x="47" y="61"/>
                    <a:pt x="30" y="37"/>
                    <a:pt x="17" y="15"/>
                  </a:cubicBezTo>
                  <a:cubicBezTo>
                    <a:pt x="13" y="7"/>
                    <a:pt x="0" y="14"/>
                    <a:pt x="5" y="22"/>
                  </a:cubicBezTo>
                  <a:cubicBezTo>
                    <a:pt x="16" y="42"/>
                    <a:pt x="34" y="68"/>
                    <a:pt x="56" y="79"/>
                  </a:cubicBezTo>
                  <a:cubicBezTo>
                    <a:pt x="65" y="84"/>
                    <a:pt x="74" y="86"/>
                    <a:pt x="84" y="86"/>
                  </a:cubicBezTo>
                  <a:cubicBezTo>
                    <a:pt x="86" y="86"/>
                    <a:pt x="89" y="86"/>
                    <a:pt x="91" y="85"/>
                  </a:cubicBezTo>
                  <a:cubicBezTo>
                    <a:pt x="118" y="135"/>
                    <a:pt x="181" y="130"/>
                    <a:pt x="223" y="101"/>
                  </a:cubicBezTo>
                  <a:cubicBezTo>
                    <a:pt x="223" y="104"/>
                    <a:pt x="223" y="107"/>
                    <a:pt x="223" y="110"/>
                  </a:cubicBezTo>
                  <a:cubicBezTo>
                    <a:pt x="223" y="118"/>
                    <a:pt x="222" y="125"/>
                    <a:pt x="220" y="133"/>
                  </a:cubicBezTo>
                  <a:cubicBezTo>
                    <a:pt x="215" y="159"/>
                    <a:pt x="203" y="185"/>
                    <a:pt x="179" y="193"/>
                  </a:cubicBezTo>
                  <a:cubicBezTo>
                    <a:pt x="172" y="195"/>
                    <a:pt x="172" y="203"/>
                    <a:pt x="176" y="206"/>
                  </a:cubicBezTo>
                  <a:cubicBezTo>
                    <a:pt x="178" y="207"/>
                    <a:pt x="180" y="208"/>
                    <a:pt x="182" y="207"/>
                  </a:cubicBezTo>
                  <a:cubicBezTo>
                    <a:pt x="211" y="197"/>
                    <a:pt x="226" y="170"/>
                    <a:pt x="233" y="141"/>
                  </a:cubicBezTo>
                  <a:cubicBezTo>
                    <a:pt x="335" y="202"/>
                    <a:pt x="335" y="202"/>
                    <a:pt x="335" y="202"/>
                  </a:cubicBezTo>
                  <a:cubicBezTo>
                    <a:pt x="358" y="215"/>
                    <a:pt x="358" y="215"/>
                    <a:pt x="358" y="215"/>
                  </a:cubicBezTo>
                  <a:cubicBezTo>
                    <a:pt x="343" y="240"/>
                    <a:pt x="329" y="265"/>
                    <a:pt x="307" y="283"/>
                  </a:cubicBezTo>
                  <a:cubicBezTo>
                    <a:pt x="288" y="299"/>
                    <a:pt x="264" y="297"/>
                    <a:pt x="242" y="288"/>
                  </a:cubicBezTo>
                  <a:cubicBezTo>
                    <a:pt x="241" y="290"/>
                    <a:pt x="240" y="292"/>
                    <a:pt x="239" y="295"/>
                  </a:cubicBezTo>
                  <a:cubicBezTo>
                    <a:pt x="238" y="297"/>
                    <a:pt x="236" y="299"/>
                    <a:pt x="235" y="300"/>
                  </a:cubicBezTo>
                  <a:cubicBezTo>
                    <a:pt x="257" y="310"/>
                    <a:pt x="282" y="313"/>
                    <a:pt x="304" y="302"/>
                  </a:cubicBezTo>
                  <a:cubicBezTo>
                    <a:pt x="335" y="287"/>
                    <a:pt x="354" y="251"/>
                    <a:pt x="370" y="223"/>
                  </a:cubicBezTo>
                  <a:cubicBezTo>
                    <a:pt x="388" y="234"/>
                    <a:pt x="388" y="234"/>
                    <a:pt x="388" y="234"/>
                  </a:cubicBezTo>
                  <a:cubicBezTo>
                    <a:pt x="470" y="282"/>
                    <a:pt x="470" y="282"/>
                    <a:pt x="470" y="282"/>
                  </a:cubicBezTo>
                  <a:cubicBezTo>
                    <a:pt x="476" y="272"/>
                    <a:pt x="476" y="272"/>
                    <a:pt x="476" y="272"/>
                  </a:cubicBezTo>
                  <a:cubicBezTo>
                    <a:pt x="401" y="228"/>
                    <a:pt x="401" y="228"/>
                    <a:pt x="401" y="228"/>
                  </a:cubicBezTo>
                  <a:cubicBezTo>
                    <a:pt x="417" y="192"/>
                    <a:pt x="447" y="157"/>
                    <a:pt x="440" y="115"/>
                  </a:cubicBezTo>
                  <a:cubicBezTo>
                    <a:pt x="437" y="98"/>
                    <a:pt x="425" y="87"/>
                    <a:pt x="411" y="78"/>
                  </a:cubicBezTo>
                  <a:cubicBezTo>
                    <a:pt x="410" y="81"/>
                    <a:pt x="409" y="83"/>
                    <a:pt x="407" y="86"/>
                  </a:cubicBezTo>
                  <a:cubicBezTo>
                    <a:pt x="406" y="88"/>
                    <a:pt x="405" y="89"/>
                    <a:pt x="404" y="90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39FEEFF8-3BA5-2347-95FE-7E9C6A424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6698" y="2999331"/>
              <a:ext cx="519419" cy="416965"/>
            </a:xfrm>
            <a:custGeom>
              <a:avLst/>
              <a:gdLst>
                <a:gd name="T0" fmla="*/ 271 w 406"/>
                <a:gd name="T1" fmla="*/ 300 h 326"/>
                <a:gd name="T2" fmla="*/ 292 w 406"/>
                <a:gd name="T3" fmla="*/ 326 h 326"/>
                <a:gd name="T4" fmla="*/ 384 w 406"/>
                <a:gd name="T5" fmla="*/ 273 h 326"/>
                <a:gd name="T6" fmla="*/ 282 w 406"/>
                <a:gd name="T7" fmla="*/ 212 h 326"/>
                <a:gd name="T8" fmla="*/ 231 w 406"/>
                <a:gd name="T9" fmla="*/ 278 h 326"/>
                <a:gd name="T10" fmla="*/ 225 w 406"/>
                <a:gd name="T11" fmla="*/ 277 h 326"/>
                <a:gd name="T12" fmla="*/ 228 w 406"/>
                <a:gd name="T13" fmla="*/ 264 h 326"/>
                <a:gd name="T14" fmla="*/ 269 w 406"/>
                <a:gd name="T15" fmla="*/ 204 h 326"/>
                <a:gd name="T16" fmla="*/ 272 w 406"/>
                <a:gd name="T17" fmla="*/ 181 h 326"/>
                <a:gd name="T18" fmla="*/ 272 w 406"/>
                <a:gd name="T19" fmla="*/ 172 h 326"/>
                <a:gd name="T20" fmla="*/ 140 w 406"/>
                <a:gd name="T21" fmla="*/ 156 h 326"/>
                <a:gd name="T22" fmla="*/ 133 w 406"/>
                <a:gd name="T23" fmla="*/ 157 h 326"/>
                <a:gd name="T24" fmla="*/ 105 w 406"/>
                <a:gd name="T25" fmla="*/ 150 h 326"/>
                <a:gd name="T26" fmla="*/ 54 w 406"/>
                <a:gd name="T27" fmla="*/ 93 h 326"/>
                <a:gd name="T28" fmla="*/ 66 w 406"/>
                <a:gd name="T29" fmla="*/ 86 h 326"/>
                <a:gd name="T30" fmla="*/ 121 w 406"/>
                <a:gd name="T31" fmla="*/ 140 h 326"/>
                <a:gd name="T32" fmla="*/ 141 w 406"/>
                <a:gd name="T33" fmla="*/ 142 h 326"/>
                <a:gd name="T34" fmla="*/ 145 w 406"/>
                <a:gd name="T35" fmla="*/ 140 h 326"/>
                <a:gd name="T36" fmla="*/ 168 w 406"/>
                <a:gd name="T37" fmla="*/ 84 h 326"/>
                <a:gd name="T38" fmla="*/ 182 w 406"/>
                <a:gd name="T39" fmla="*/ 80 h 326"/>
                <a:gd name="T40" fmla="*/ 155 w 406"/>
                <a:gd name="T41" fmla="*/ 151 h 326"/>
                <a:gd name="T42" fmla="*/ 270 w 406"/>
                <a:gd name="T43" fmla="*/ 155 h 326"/>
                <a:gd name="T44" fmla="*/ 221 w 406"/>
                <a:gd name="T45" fmla="*/ 91 h 326"/>
                <a:gd name="T46" fmla="*/ 228 w 406"/>
                <a:gd name="T47" fmla="*/ 79 h 326"/>
                <a:gd name="T48" fmla="*/ 267 w 406"/>
                <a:gd name="T49" fmla="*/ 113 h 326"/>
                <a:gd name="T50" fmla="*/ 284 w 406"/>
                <a:gd name="T51" fmla="*/ 154 h 326"/>
                <a:gd name="T52" fmla="*/ 284 w 406"/>
                <a:gd name="T53" fmla="*/ 154 h 326"/>
                <a:gd name="T54" fmla="*/ 285 w 406"/>
                <a:gd name="T55" fmla="*/ 160 h 326"/>
                <a:gd name="T56" fmla="*/ 285 w 406"/>
                <a:gd name="T57" fmla="*/ 160 h 326"/>
                <a:gd name="T58" fmla="*/ 287 w 406"/>
                <a:gd name="T59" fmla="*/ 181 h 326"/>
                <a:gd name="T60" fmla="*/ 285 w 406"/>
                <a:gd name="T61" fmla="*/ 200 h 326"/>
                <a:gd name="T62" fmla="*/ 390 w 406"/>
                <a:gd name="T63" fmla="*/ 263 h 326"/>
                <a:gd name="T64" fmla="*/ 401 w 406"/>
                <a:gd name="T65" fmla="*/ 190 h 326"/>
                <a:gd name="T66" fmla="*/ 346 w 406"/>
                <a:gd name="T67" fmla="*/ 110 h 326"/>
                <a:gd name="T68" fmla="*/ 332 w 406"/>
                <a:gd name="T69" fmla="*/ 103 h 326"/>
                <a:gd name="T70" fmla="*/ 292 w 406"/>
                <a:gd name="T71" fmla="*/ 93 h 326"/>
                <a:gd name="T72" fmla="*/ 291 w 406"/>
                <a:gd name="T73" fmla="*/ 88 h 326"/>
                <a:gd name="T74" fmla="*/ 244 w 406"/>
                <a:gd name="T75" fmla="*/ 25 h 326"/>
                <a:gd name="T76" fmla="*/ 139 w 406"/>
                <a:gd name="T77" fmla="*/ 24 h 326"/>
                <a:gd name="T78" fmla="*/ 24 w 406"/>
                <a:gd name="T79" fmla="*/ 54 h 326"/>
                <a:gd name="T80" fmla="*/ 53 w 406"/>
                <a:gd name="T81" fmla="*/ 169 h 326"/>
                <a:gd name="T82" fmla="*/ 89 w 406"/>
                <a:gd name="T83" fmla="*/ 181 h 326"/>
                <a:gd name="T84" fmla="*/ 130 w 406"/>
                <a:gd name="T85" fmla="*/ 253 h 326"/>
                <a:gd name="T86" fmla="*/ 183 w 406"/>
                <a:gd name="T87" fmla="*/ 264 h 326"/>
                <a:gd name="T88" fmla="*/ 210 w 406"/>
                <a:gd name="T89" fmla="*/ 298 h 326"/>
                <a:gd name="T90" fmla="*/ 217 w 406"/>
                <a:gd name="T91" fmla="*/ 304 h 326"/>
                <a:gd name="T92" fmla="*/ 271 w 406"/>
                <a:gd name="T93" fmla="*/ 30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6" h="326">
                  <a:moveTo>
                    <a:pt x="271" y="300"/>
                  </a:moveTo>
                  <a:cubicBezTo>
                    <a:pt x="282" y="306"/>
                    <a:pt x="289" y="316"/>
                    <a:pt x="292" y="326"/>
                  </a:cubicBezTo>
                  <a:cubicBezTo>
                    <a:pt x="329" y="325"/>
                    <a:pt x="363" y="306"/>
                    <a:pt x="384" y="273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75" y="241"/>
                    <a:pt x="260" y="268"/>
                    <a:pt x="231" y="278"/>
                  </a:cubicBezTo>
                  <a:cubicBezTo>
                    <a:pt x="229" y="279"/>
                    <a:pt x="227" y="278"/>
                    <a:pt x="225" y="277"/>
                  </a:cubicBezTo>
                  <a:cubicBezTo>
                    <a:pt x="221" y="274"/>
                    <a:pt x="221" y="266"/>
                    <a:pt x="228" y="264"/>
                  </a:cubicBezTo>
                  <a:cubicBezTo>
                    <a:pt x="252" y="256"/>
                    <a:pt x="264" y="230"/>
                    <a:pt x="269" y="204"/>
                  </a:cubicBezTo>
                  <a:cubicBezTo>
                    <a:pt x="271" y="196"/>
                    <a:pt x="272" y="189"/>
                    <a:pt x="272" y="181"/>
                  </a:cubicBezTo>
                  <a:cubicBezTo>
                    <a:pt x="272" y="178"/>
                    <a:pt x="272" y="175"/>
                    <a:pt x="272" y="172"/>
                  </a:cubicBezTo>
                  <a:cubicBezTo>
                    <a:pt x="230" y="201"/>
                    <a:pt x="167" y="206"/>
                    <a:pt x="140" y="156"/>
                  </a:cubicBezTo>
                  <a:cubicBezTo>
                    <a:pt x="138" y="157"/>
                    <a:pt x="135" y="157"/>
                    <a:pt x="133" y="157"/>
                  </a:cubicBezTo>
                  <a:cubicBezTo>
                    <a:pt x="123" y="157"/>
                    <a:pt x="114" y="155"/>
                    <a:pt x="105" y="150"/>
                  </a:cubicBezTo>
                  <a:cubicBezTo>
                    <a:pt x="83" y="139"/>
                    <a:pt x="65" y="113"/>
                    <a:pt x="54" y="93"/>
                  </a:cubicBezTo>
                  <a:cubicBezTo>
                    <a:pt x="49" y="85"/>
                    <a:pt x="62" y="78"/>
                    <a:pt x="66" y="86"/>
                  </a:cubicBezTo>
                  <a:cubicBezTo>
                    <a:pt x="79" y="108"/>
                    <a:pt x="96" y="132"/>
                    <a:pt x="121" y="140"/>
                  </a:cubicBezTo>
                  <a:cubicBezTo>
                    <a:pt x="128" y="143"/>
                    <a:pt x="135" y="143"/>
                    <a:pt x="141" y="142"/>
                  </a:cubicBezTo>
                  <a:cubicBezTo>
                    <a:pt x="142" y="141"/>
                    <a:pt x="144" y="140"/>
                    <a:pt x="145" y="140"/>
                  </a:cubicBezTo>
                  <a:cubicBezTo>
                    <a:pt x="165" y="133"/>
                    <a:pt x="174" y="106"/>
                    <a:pt x="168" y="84"/>
                  </a:cubicBezTo>
                  <a:cubicBezTo>
                    <a:pt x="166" y="75"/>
                    <a:pt x="180" y="71"/>
                    <a:pt x="182" y="80"/>
                  </a:cubicBezTo>
                  <a:cubicBezTo>
                    <a:pt x="190" y="109"/>
                    <a:pt x="179" y="139"/>
                    <a:pt x="155" y="151"/>
                  </a:cubicBezTo>
                  <a:cubicBezTo>
                    <a:pt x="179" y="193"/>
                    <a:pt x="236" y="183"/>
                    <a:pt x="270" y="155"/>
                  </a:cubicBezTo>
                  <a:cubicBezTo>
                    <a:pt x="264" y="128"/>
                    <a:pt x="246" y="102"/>
                    <a:pt x="221" y="91"/>
                  </a:cubicBezTo>
                  <a:cubicBezTo>
                    <a:pt x="212" y="87"/>
                    <a:pt x="220" y="75"/>
                    <a:pt x="228" y="79"/>
                  </a:cubicBezTo>
                  <a:cubicBezTo>
                    <a:pt x="244" y="86"/>
                    <a:pt x="258" y="98"/>
                    <a:pt x="267" y="113"/>
                  </a:cubicBezTo>
                  <a:cubicBezTo>
                    <a:pt x="275" y="125"/>
                    <a:pt x="281" y="139"/>
                    <a:pt x="284" y="154"/>
                  </a:cubicBezTo>
                  <a:cubicBezTo>
                    <a:pt x="284" y="154"/>
                    <a:pt x="284" y="154"/>
                    <a:pt x="284" y="154"/>
                  </a:cubicBezTo>
                  <a:cubicBezTo>
                    <a:pt x="285" y="155"/>
                    <a:pt x="286" y="158"/>
                    <a:pt x="285" y="160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6" y="167"/>
                    <a:pt x="287" y="174"/>
                    <a:pt x="287" y="181"/>
                  </a:cubicBezTo>
                  <a:cubicBezTo>
                    <a:pt x="286" y="187"/>
                    <a:pt x="286" y="194"/>
                    <a:pt x="285" y="200"/>
                  </a:cubicBezTo>
                  <a:cubicBezTo>
                    <a:pt x="390" y="263"/>
                    <a:pt x="390" y="263"/>
                    <a:pt x="390" y="263"/>
                  </a:cubicBezTo>
                  <a:cubicBezTo>
                    <a:pt x="402" y="240"/>
                    <a:pt x="406" y="215"/>
                    <a:pt x="401" y="190"/>
                  </a:cubicBezTo>
                  <a:cubicBezTo>
                    <a:pt x="396" y="158"/>
                    <a:pt x="377" y="128"/>
                    <a:pt x="346" y="110"/>
                  </a:cubicBezTo>
                  <a:cubicBezTo>
                    <a:pt x="342" y="107"/>
                    <a:pt x="337" y="105"/>
                    <a:pt x="332" y="103"/>
                  </a:cubicBezTo>
                  <a:cubicBezTo>
                    <a:pt x="319" y="97"/>
                    <a:pt x="306" y="94"/>
                    <a:pt x="292" y="93"/>
                  </a:cubicBezTo>
                  <a:cubicBezTo>
                    <a:pt x="292" y="92"/>
                    <a:pt x="292" y="90"/>
                    <a:pt x="291" y="88"/>
                  </a:cubicBezTo>
                  <a:cubicBezTo>
                    <a:pt x="285" y="62"/>
                    <a:pt x="269" y="39"/>
                    <a:pt x="244" y="25"/>
                  </a:cubicBezTo>
                  <a:cubicBezTo>
                    <a:pt x="211" y="5"/>
                    <a:pt x="171" y="6"/>
                    <a:pt x="139" y="24"/>
                  </a:cubicBezTo>
                  <a:cubicBezTo>
                    <a:pt x="99" y="0"/>
                    <a:pt x="48" y="14"/>
                    <a:pt x="24" y="54"/>
                  </a:cubicBezTo>
                  <a:cubicBezTo>
                    <a:pt x="0" y="94"/>
                    <a:pt x="13" y="146"/>
                    <a:pt x="53" y="169"/>
                  </a:cubicBezTo>
                  <a:cubicBezTo>
                    <a:pt x="64" y="176"/>
                    <a:pt x="77" y="180"/>
                    <a:pt x="89" y="181"/>
                  </a:cubicBezTo>
                  <a:cubicBezTo>
                    <a:pt x="89" y="209"/>
                    <a:pt x="104" y="237"/>
                    <a:pt x="130" y="253"/>
                  </a:cubicBezTo>
                  <a:cubicBezTo>
                    <a:pt x="147" y="262"/>
                    <a:pt x="165" y="266"/>
                    <a:pt x="183" y="264"/>
                  </a:cubicBezTo>
                  <a:cubicBezTo>
                    <a:pt x="190" y="277"/>
                    <a:pt x="199" y="288"/>
                    <a:pt x="210" y="298"/>
                  </a:cubicBezTo>
                  <a:cubicBezTo>
                    <a:pt x="212" y="300"/>
                    <a:pt x="214" y="302"/>
                    <a:pt x="217" y="304"/>
                  </a:cubicBezTo>
                  <a:cubicBezTo>
                    <a:pt x="232" y="292"/>
                    <a:pt x="254" y="289"/>
                    <a:pt x="271" y="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96C504F6-FF7D-0447-A238-723FF19D4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959" y="3020775"/>
              <a:ext cx="123898" cy="86967"/>
            </a:xfrm>
            <a:custGeom>
              <a:avLst/>
              <a:gdLst>
                <a:gd name="T0" fmla="*/ 8 w 97"/>
                <a:gd name="T1" fmla="*/ 31 h 68"/>
                <a:gd name="T2" fmla="*/ 3 w 97"/>
                <a:gd name="T3" fmla="*/ 68 h 68"/>
                <a:gd name="T4" fmla="*/ 95 w 97"/>
                <a:gd name="T5" fmla="*/ 47 h 68"/>
                <a:gd name="T6" fmla="*/ 97 w 97"/>
                <a:gd name="T7" fmla="*/ 48 h 68"/>
                <a:gd name="T8" fmla="*/ 74 w 97"/>
                <a:gd name="T9" fmla="*/ 14 h 68"/>
                <a:gd name="T10" fmla="*/ 8 w 97"/>
                <a:gd name="T1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8">
                  <a:moveTo>
                    <a:pt x="8" y="31"/>
                  </a:moveTo>
                  <a:cubicBezTo>
                    <a:pt x="1" y="42"/>
                    <a:pt x="0" y="56"/>
                    <a:pt x="3" y="68"/>
                  </a:cubicBezTo>
                  <a:cubicBezTo>
                    <a:pt x="23" y="38"/>
                    <a:pt x="64" y="28"/>
                    <a:pt x="95" y="47"/>
                  </a:cubicBezTo>
                  <a:cubicBezTo>
                    <a:pt x="96" y="47"/>
                    <a:pt x="96" y="47"/>
                    <a:pt x="97" y="48"/>
                  </a:cubicBezTo>
                  <a:cubicBezTo>
                    <a:pt x="95" y="34"/>
                    <a:pt x="87" y="22"/>
                    <a:pt x="74" y="14"/>
                  </a:cubicBezTo>
                  <a:cubicBezTo>
                    <a:pt x="51" y="0"/>
                    <a:pt x="22" y="8"/>
                    <a:pt x="8" y="31"/>
                  </a:cubicBezTo>
                  <a:close/>
                </a:path>
              </a:pathLst>
            </a:custGeom>
            <a:solidFill>
              <a:srgbClr val="69BC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4F5DFDB3-4FA9-654F-95C8-97774A63A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111" y="3368643"/>
              <a:ext cx="133429" cy="135811"/>
            </a:xfrm>
            <a:custGeom>
              <a:avLst/>
              <a:gdLst>
                <a:gd name="T0" fmla="*/ 99 w 104"/>
                <a:gd name="T1" fmla="*/ 70 h 106"/>
                <a:gd name="T2" fmla="*/ 100 w 104"/>
                <a:gd name="T3" fmla="*/ 37 h 106"/>
                <a:gd name="T4" fmla="*/ 79 w 104"/>
                <a:gd name="T5" fmla="*/ 11 h 106"/>
                <a:gd name="T6" fmla="*/ 25 w 104"/>
                <a:gd name="T7" fmla="*/ 15 h 106"/>
                <a:gd name="T8" fmla="*/ 13 w 104"/>
                <a:gd name="T9" fmla="*/ 28 h 106"/>
                <a:gd name="T10" fmla="*/ 30 w 104"/>
                <a:gd name="T11" fmla="*/ 93 h 106"/>
                <a:gd name="T12" fmla="*/ 92 w 104"/>
                <a:gd name="T13" fmla="*/ 82 h 106"/>
                <a:gd name="T14" fmla="*/ 96 w 104"/>
                <a:gd name="T15" fmla="*/ 77 h 106"/>
                <a:gd name="T16" fmla="*/ 99 w 104"/>
                <a:gd name="T17" fmla="*/ 7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6">
                  <a:moveTo>
                    <a:pt x="99" y="70"/>
                  </a:moveTo>
                  <a:cubicBezTo>
                    <a:pt x="103" y="59"/>
                    <a:pt x="104" y="48"/>
                    <a:pt x="100" y="37"/>
                  </a:cubicBezTo>
                  <a:cubicBezTo>
                    <a:pt x="97" y="27"/>
                    <a:pt x="90" y="17"/>
                    <a:pt x="79" y="11"/>
                  </a:cubicBezTo>
                  <a:cubicBezTo>
                    <a:pt x="62" y="0"/>
                    <a:pt x="40" y="3"/>
                    <a:pt x="25" y="15"/>
                  </a:cubicBezTo>
                  <a:cubicBezTo>
                    <a:pt x="20" y="18"/>
                    <a:pt x="17" y="22"/>
                    <a:pt x="13" y="28"/>
                  </a:cubicBezTo>
                  <a:cubicBezTo>
                    <a:pt x="0" y="50"/>
                    <a:pt x="7" y="80"/>
                    <a:pt x="30" y="93"/>
                  </a:cubicBezTo>
                  <a:cubicBezTo>
                    <a:pt x="51" y="106"/>
                    <a:pt x="77" y="101"/>
                    <a:pt x="92" y="82"/>
                  </a:cubicBezTo>
                  <a:cubicBezTo>
                    <a:pt x="93" y="81"/>
                    <a:pt x="95" y="79"/>
                    <a:pt x="96" y="77"/>
                  </a:cubicBezTo>
                  <a:cubicBezTo>
                    <a:pt x="97" y="74"/>
                    <a:pt x="98" y="72"/>
                    <a:pt x="99" y="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83C0115C-8DE6-B944-BBAB-1F1749DF4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811" y="3056515"/>
              <a:ext cx="181082" cy="185847"/>
            </a:xfrm>
            <a:custGeom>
              <a:avLst/>
              <a:gdLst>
                <a:gd name="T0" fmla="*/ 8 w 141"/>
                <a:gd name="T1" fmla="*/ 40 h 145"/>
                <a:gd name="T2" fmla="*/ 7 w 141"/>
                <a:gd name="T3" fmla="*/ 43 h 145"/>
                <a:gd name="T4" fmla="*/ 0 w 141"/>
                <a:gd name="T5" fmla="*/ 58 h 145"/>
                <a:gd name="T6" fmla="*/ 14 w 141"/>
                <a:gd name="T7" fmla="*/ 65 h 145"/>
                <a:gd name="T8" fmla="*/ 69 w 141"/>
                <a:gd name="T9" fmla="*/ 145 h 145"/>
                <a:gd name="T10" fmla="*/ 121 w 141"/>
                <a:gd name="T11" fmla="*/ 116 h 145"/>
                <a:gd name="T12" fmla="*/ 124 w 141"/>
                <a:gd name="T13" fmla="*/ 112 h 145"/>
                <a:gd name="T14" fmla="*/ 128 w 141"/>
                <a:gd name="T15" fmla="*/ 104 h 145"/>
                <a:gd name="T16" fmla="*/ 102 w 141"/>
                <a:gd name="T17" fmla="*/ 20 h 145"/>
                <a:gd name="T18" fmla="*/ 100 w 141"/>
                <a:gd name="T19" fmla="*/ 19 h 145"/>
                <a:gd name="T20" fmla="*/ 8 w 141"/>
                <a:gd name="T21" fmla="*/ 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5">
                  <a:moveTo>
                    <a:pt x="8" y="40"/>
                  </a:moveTo>
                  <a:cubicBezTo>
                    <a:pt x="8" y="41"/>
                    <a:pt x="7" y="42"/>
                    <a:pt x="7" y="43"/>
                  </a:cubicBezTo>
                  <a:cubicBezTo>
                    <a:pt x="4" y="47"/>
                    <a:pt x="2" y="52"/>
                    <a:pt x="0" y="58"/>
                  </a:cubicBezTo>
                  <a:cubicBezTo>
                    <a:pt x="5" y="60"/>
                    <a:pt x="10" y="62"/>
                    <a:pt x="14" y="65"/>
                  </a:cubicBezTo>
                  <a:cubicBezTo>
                    <a:pt x="45" y="83"/>
                    <a:pt x="64" y="113"/>
                    <a:pt x="69" y="145"/>
                  </a:cubicBezTo>
                  <a:cubicBezTo>
                    <a:pt x="90" y="144"/>
                    <a:pt x="109" y="134"/>
                    <a:pt x="121" y="116"/>
                  </a:cubicBezTo>
                  <a:cubicBezTo>
                    <a:pt x="122" y="115"/>
                    <a:pt x="123" y="114"/>
                    <a:pt x="124" y="112"/>
                  </a:cubicBezTo>
                  <a:cubicBezTo>
                    <a:pt x="126" y="109"/>
                    <a:pt x="127" y="107"/>
                    <a:pt x="128" y="104"/>
                  </a:cubicBezTo>
                  <a:cubicBezTo>
                    <a:pt x="141" y="73"/>
                    <a:pt x="130" y="38"/>
                    <a:pt x="102" y="20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69" y="0"/>
                    <a:pt x="28" y="10"/>
                    <a:pt x="8" y="40"/>
                  </a:cubicBezTo>
                  <a:close/>
                </a:path>
              </a:pathLst>
            </a:custGeom>
            <a:solidFill>
              <a:srgbClr val="BCD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90FA9687-48A8-2C41-9116-BFDE4CDAB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321" y="3095828"/>
              <a:ext cx="400286" cy="347868"/>
            </a:xfrm>
            <a:custGeom>
              <a:avLst/>
              <a:gdLst>
                <a:gd name="T0" fmla="*/ 241 w 313"/>
                <a:gd name="T1" fmla="*/ 86 h 273"/>
                <a:gd name="T2" fmla="*/ 262 w 313"/>
                <a:gd name="T3" fmla="*/ 115 h 273"/>
                <a:gd name="T4" fmla="*/ 248 w 313"/>
                <a:gd name="T5" fmla="*/ 172 h 273"/>
                <a:gd name="T6" fmla="*/ 225 w 313"/>
                <a:gd name="T7" fmla="*/ 216 h 273"/>
                <a:gd name="T8" fmla="*/ 178 w 313"/>
                <a:gd name="T9" fmla="*/ 188 h 273"/>
                <a:gd name="T10" fmla="*/ 73 w 313"/>
                <a:gd name="T11" fmla="*/ 125 h 273"/>
                <a:gd name="T12" fmla="*/ 75 w 313"/>
                <a:gd name="T13" fmla="*/ 106 h 273"/>
                <a:gd name="T14" fmla="*/ 73 w 313"/>
                <a:gd name="T15" fmla="*/ 85 h 273"/>
                <a:gd name="T16" fmla="*/ 73 w 313"/>
                <a:gd name="T17" fmla="*/ 85 h 273"/>
                <a:gd name="T18" fmla="*/ 72 w 313"/>
                <a:gd name="T19" fmla="*/ 79 h 273"/>
                <a:gd name="T20" fmla="*/ 72 w 313"/>
                <a:gd name="T21" fmla="*/ 79 h 273"/>
                <a:gd name="T22" fmla="*/ 55 w 313"/>
                <a:gd name="T23" fmla="*/ 38 h 273"/>
                <a:gd name="T24" fmla="*/ 16 w 313"/>
                <a:gd name="T25" fmla="*/ 4 h 273"/>
                <a:gd name="T26" fmla="*/ 9 w 313"/>
                <a:gd name="T27" fmla="*/ 16 h 273"/>
                <a:gd name="T28" fmla="*/ 58 w 313"/>
                <a:gd name="T29" fmla="*/ 80 h 273"/>
                <a:gd name="T30" fmla="*/ 20 w 313"/>
                <a:gd name="T31" fmla="*/ 101 h 273"/>
                <a:gd name="T32" fmla="*/ 36 w 313"/>
                <a:gd name="T33" fmla="*/ 110 h 273"/>
                <a:gd name="T34" fmla="*/ 60 w 313"/>
                <a:gd name="T35" fmla="*/ 97 h 273"/>
                <a:gd name="T36" fmla="*/ 60 w 313"/>
                <a:gd name="T37" fmla="*/ 106 h 273"/>
                <a:gd name="T38" fmla="*/ 58 w 313"/>
                <a:gd name="T39" fmla="*/ 123 h 273"/>
                <a:gd name="T40" fmla="*/ 310 w 313"/>
                <a:gd name="T41" fmla="*/ 273 h 273"/>
                <a:gd name="T42" fmla="*/ 313 w 313"/>
                <a:gd name="T43" fmla="*/ 268 h 273"/>
                <a:gd name="T44" fmla="*/ 238 w 313"/>
                <a:gd name="T45" fmla="*/ 224 h 273"/>
                <a:gd name="T46" fmla="*/ 277 w 313"/>
                <a:gd name="T47" fmla="*/ 111 h 273"/>
                <a:gd name="T48" fmla="*/ 248 w 313"/>
                <a:gd name="T49" fmla="*/ 74 h 273"/>
                <a:gd name="T50" fmla="*/ 244 w 313"/>
                <a:gd name="T51" fmla="*/ 82 h 273"/>
                <a:gd name="T52" fmla="*/ 241 w 313"/>
                <a:gd name="T53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3" h="273">
                  <a:moveTo>
                    <a:pt x="241" y="86"/>
                  </a:moveTo>
                  <a:cubicBezTo>
                    <a:pt x="251" y="93"/>
                    <a:pt x="259" y="102"/>
                    <a:pt x="262" y="115"/>
                  </a:cubicBezTo>
                  <a:cubicBezTo>
                    <a:pt x="267" y="134"/>
                    <a:pt x="257" y="156"/>
                    <a:pt x="248" y="172"/>
                  </a:cubicBezTo>
                  <a:cubicBezTo>
                    <a:pt x="241" y="187"/>
                    <a:pt x="232" y="201"/>
                    <a:pt x="225" y="216"/>
                  </a:cubicBezTo>
                  <a:cubicBezTo>
                    <a:pt x="178" y="188"/>
                    <a:pt x="178" y="188"/>
                    <a:pt x="178" y="18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4" y="119"/>
                    <a:pt x="74" y="112"/>
                    <a:pt x="75" y="106"/>
                  </a:cubicBezTo>
                  <a:cubicBezTo>
                    <a:pt x="75" y="99"/>
                    <a:pt x="74" y="92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3"/>
                    <a:pt x="73" y="81"/>
                    <a:pt x="72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69" y="64"/>
                    <a:pt x="63" y="50"/>
                    <a:pt x="55" y="38"/>
                  </a:cubicBezTo>
                  <a:cubicBezTo>
                    <a:pt x="46" y="23"/>
                    <a:pt x="32" y="11"/>
                    <a:pt x="16" y="4"/>
                  </a:cubicBezTo>
                  <a:cubicBezTo>
                    <a:pt x="8" y="0"/>
                    <a:pt x="0" y="12"/>
                    <a:pt x="9" y="16"/>
                  </a:cubicBezTo>
                  <a:cubicBezTo>
                    <a:pt x="34" y="27"/>
                    <a:pt x="52" y="53"/>
                    <a:pt x="58" y="80"/>
                  </a:cubicBezTo>
                  <a:cubicBezTo>
                    <a:pt x="47" y="89"/>
                    <a:pt x="34" y="96"/>
                    <a:pt x="20" y="101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44" y="106"/>
                    <a:pt x="53" y="102"/>
                    <a:pt x="60" y="97"/>
                  </a:cubicBezTo>
                  <a:cubicBezTo>
                    <a:pt x="60" y="100"/>
                    <a:pt x="60" y="103"/>
                    <a:pt x="60" y="106"/>
                  </a:cubicBezTo>
                  <a:cubicBezTo>
                    <a:pt x="60" y="112"/>
                    <a:pt x="59" y="117"/>
                    <a:pt x="58" y="123"/>
                  </a:cubicBezTo>
                  <a:cubicBezTo>
                    <a:pt x="310" y="273"/>
                    <a:pt x="310" y="273"/>
                    <a:pt x="310" y="273"/>
                  </a:cubicBezTo>
                  <a:cubicBezTo>
                    <a:pt x="313" y="268"/>
                    <a:pt x="313" y="268"/>
                    <a:pt x="313" y="268"/>
                  </a:cubicBezTo>
                  <a:cubicBezTo>
                    <a:pt x="238" y="224"/>
                    <a:pt x="238" y="224"/>
                    <a:pt x="238" y="224"/>
                  </a:cubicBezTo>
                  <a:cubicBezTo>
                    <a:pt x="254" y="188"/>
                    <a:pt x="284" y="153"/>
                    <a:pt x="277" y="111"/>
                  </a:cubicBezTo>
                  <a:cubicBezTo>
                    <a:pt x="274" y="94"/>
                    <a:pt x="262" y="83"/>
                    <a:pt x="248" y="74"/>
                  </a:cubicBezTo>
                  <a:cubicBezTo>
                    <a:pt x="247" y="77"/>
                    <a:pt x="246" y="79"/>
                    <a:pt x="244" y="82"/>
                  </a:cubicBezTo>
                  <a:cubicBezTo>
                    <a:pt x="243" y="84"/>
                    <a:pt x="242" y="85"/>
                    <a:pt x="241" y="86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D0BEA8D1-77B2-6143-AA29-CCC9FAAB3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224" y="3089872"/>
              <a:ext cx="38123" cy="86967"/>
            </a:xfrm>
            <a:custGeom>
              <a:avLst/>
              <a:gdLst>
                <a:gd name="T0" fmla="*/ 24 w 30"/>
                <a:gd name="T1" fmla="*/ 9 h 68"/>
                <a:gd name="T2" fmla="*/ 10 w 30"/>
                <a:gd name="T3" fmla="*/ 13 h 68"/>
                <a:gd name="T4" fmla="*/ 0 w 30"/>
                <a:gd name="T5" fmla="*/ 61 h 68"/>
                <a:gd name="T6" fmla="*/ 13 w 30"/>
                <a:gd name="T7" fmla="*/ 68 h 68"/>
                <a:gd name="T8" fmla="*/ 24 w 30"/>
                <a:gd name="T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8">
                  <a:moveTo>
                    <a:pt x="24" y="9"/>
                  </a:moveTo>
                  <a:cubicBezTo>
                    <a:pt x="22" y="0"/>
                    <a:pt x="8" y="4"/>
                    <a:pt x="10" y="13"/>
                  </a:cubicBezTo>
                  <a:cubicBezTo>
                    <a:pt x="15" y="29"/>
                    <a:pt x="11" y="49"/>
                    <a:pt x="0" y="6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26" y="53"/>
                    <a:pt x="30" y="31"/>
                    <a:pt x="24" y="9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A38E9649-F8DC-7649-A058-0801C95CB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3000522"/>
              <a:ext cx="487254" cy="334764"/>
            </a:xfrm>
            <a:custGeom>
              <a:avLst/>
              <a:gdLst>
                <a:gd name="T0" fmla="*/ 143 w 381"/>
                <a:gd name="T1" fmla="*/ 83 h 262"/>
                <a:gd name="T2" fmla="*/ 157 w 381"/>
                <a:gd name="T3" fmla="*/ 79 h 262"/>
                <a:gd name="T4" fmla="*/ 146 w 381"/>
                <a:gd name="T5" fmla="*/ 138 h 262"/>
                <a:gd name="T6" fmla="*/ 207 w 381"/>
                <a:gd name="T7" fmla="*/ 175 h 262"/>
                <a:gd name="T8" fmla="*/ 245 w 381"/>
                <a:gd name="T9" fmla="*/ 154 h 262"/>
                <a:gd name="T10" fmla="*/ 196 w 381"/>
                <a:gd name="T11" fmla="*/ 90 h 262"/>
                <a:gd name="T12" fmla="*/ 203 w 381"/>
                <a:gd name="T13" fmla="*/ 78 h 262"/>
                <a:gd name="T14" fmla="*/ 242 w 381"/>
                <a:gd name="T15" fmla="*/ 112 h 262"/>
                <a:gd name="T16" fmla="*/ 259 w 381"/>
                <a:gd name="T17" fmla="*/ 153 h 262"/>
                <a:gd name="T18" fmla="*/ 259 w 381"/>
                <a:gd name="T19" fmla="*/ 153 h 262"/>
                <a:gd name="T20" fmla="*/ 260 w 381"/>
                <a:gd name="T21" fmla="*/ 159 h 262"/>
                <a:gd name="T22" fmla="*/ 260 w 381"/>
                <a:gd name="T23" fmla="*/ 159 h 262"/>
                <a:gd name="T24" fmla="*/ 262 w 381"/>
                <a:gd name="T25" fmla="*/ 180 h 262"/>
                <a:gd name="T26" fmla="*/ 260 w 381"/>
                <a:gd name="T27" fmla="*/ 199 h 262"/>
                <a:gd name="T28" fmla="*/ 365 w 381"/>
                <a:gd name="T29" fmla="*/ 262 h 262"/>
                <a:gd name="T30" fmla="*/ 376 w 381"/>
                <a:gd name="T31" fmla="*/ 189 h 262"/>
                <a:gd name="T32" fmla="*/ 321 w 381"/>
                <a:gd name="T33" fmla="*/ 109 h 262"/>
                <a:gd name="T34" fmla="*/ 307 w 381"/>
                <a:gd name="T35" fmla="*/ 102 h 262"/>
                <a:gd name="T36" fmla="*/ 267 w 381"/>
                <a:gd name="T37" fmla="*/ 92 h 262"/>
                <a:gd name="T38" fmla="*/ 266 w 381"/>
                <a:gd name="T39" fmla="*/ 87 h 262"/>
                <a:gd name="T40" fmla="*/ 219 w 381"/>
                <a:gd name="T41" fmla="*/ 24 h 262"/>
                <a:gd name="T42" fmla="*/ 114 w 381"/>
                <a:gd name="T43" fmla="*/ 23 h 262"/>
                <a:gd name="T44" fmla="*/ 0 w 381"/>
                <a:gd name="T45" fmla="*/ 51 h 262"/>
                <a:gd name="T46" fmla="*/ 133 w 381"/>
                <a:gd name="T47" fmla="*/ 131 h 262"/>
                <a:gd name="T48" fmla="*/ 143 w 381"/>
                <a:gd name="T49" fmla="*/ 83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1" h="262">
                  <a:moveTo>
                    <a:pt x="143" y="83"/>
                  </a:moveTo>
                  <a:cubicBezTo>
                    <a:pt x="141" y="74"/>
                    <a:pt x="155" y="70"/>
                    <a:pt x="157" y="79"/>
                  </a:cubicBezTo>
                  <a:cubicBezTo>
                    <a:pt x="163" y="101"/>
                    <a:pt x="159" y="123"/>
                    <a:pt x="146" y="13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21" y="170"/>
                    <a:pt x="234" y="163"/>
                    <a:pt x="245" y="154"/>
                  </a:cubicBezTo>
                  <a:cubicBezTo>
                    <a:pt x="239" y="127"/>
                    <a:pt x="221" y="101"/>
                    <a:pt x="196" y="90"/>
                  </a:cubicBezTo>
                  <a:cubicBezTo>
                    <a:pt x="187" y="86"/>
                    <a:pt x="195" y="74"/>
                    <a:pt x="203" y="78"/>
                  </a:cubicBezTo>
                  <a:cubicBezTo>
                    <a:pt x="219" y="85"/>
                    <a:pt x="233" y="97"/>
                    <a:pt x="242" y="112"/>
                  </a:cubicBezTo>
                  <a:cubicBezTo>
                    <a:pt x="250" y="124"/>
                    <a:pt x="256" y="138"/>
                    <a:pt x="259" y="153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60" y="154"/>
                    <a:pt x="261" y="157"/>
                    <a:pt x="26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61" y="166"/>
                    <a:pt x="262" y="173"/>
                    <a:pt x="262" y="180"/>
                  </a:cubicBezTo>
                  <a:cubicBezTo>
                    <a:pt x="261" y="186"/>
                    <a:pt x="261" y="193"/>
                    <a:pt x="260" y="199"/>
                  </a:cubicBezTo>
                  <a:cubicBezTo>
                    <a:pt x="365" y="262"/>
                    <a:pt x="365" y="262"/>
                    <a:pt x="365" y="262"/>
                  </a:cubicBezTo>
                  <a:cubicBezTo>
                    <a:pt x="377" y="239"/>
                    <a:pt x="381" y="214"/>
                    <a:pt x="376" y="189"/>
                  </a:cubicBezTo>
                  <a:cubicBezTo>
                    <a:pt x="371" y="157"/>
                    <a:pt x="352" y="127"/>
                    <a:pt x="321" y="109"/>
                  </a:cubicBezTo>
                  <a:cubicBezTo>
                    <a:pt x="317" y="106"/>
                    <a:pt x="312" y="104"/>
                    <a:pt x="307" y="102"/>
                  </a:cubicBezTo>
                  <a:cubicBezTo>
                    <a:pt x="294" y="96"/>
                    <a:pt x="281" y="93"/>
                    <a:pt x="267" y="92"/>
                  </a:cubicBezTo>
                  <a:cubicBezTo>
                    <a:pt x="267" y="91"/>
                    <a:pt x="267" y="89"/>
                    <a:pt x="266" y="87"/>
                  </a:cubicBezTo>
                  <a:cubicBezTo>
                    <a:pt x="260" y="61"/>
                    <a:pt x="244" y="38"/>
                    <a:pt x="219" y="24"/>
                  </a:cubicBezTo>
                  <a:cubicBezTo>
                    <a:pt x="186" y="4"/>
                    <a:pt x="146" y="5"/>
                    <a:pt x="114" y="23"/>
                  </a:cubicBezTo>
                  <a:cubicBezTo>
                    <a:pt x="75" y="0"/>
                    <a:pt x="24" y="12"/>
                    <a:pt x="0" y="51"/>
                  </a:cubicBezTo>
                  <a:cubicBezTo>
                    <a:pt x="133" y="131"/>
                    <a:pt x="133" y="131"/>
                    <a:pt x="133" y="131"/>
                  </a:cubicBezTo>
                  <a:cubicBezTo>
                    <a:pt x="144" y="119"/>
                    <a:pt x="148" y="99"/>
                    <a:pt x="143" y="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1559CAF5-3420-5740-977A-A2ED024CF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959" y="3020775"/>
              <a:ext cx="123898" cy="86967"/>
            </a:xfrm>
            <a:custGeom>
              <a:avLst/>
              <a:gdLst>
                <a:gd name="T0" fmla="*/ 8 w 97"/>
                <a:gd name="T1" fmla="*/ 31 h 68"/>
                <a:gd name="T2" fmla="*/ 3 w 97"/>
                <a:gd name="T3" fmla="*/ 68 h 68"/>
                <a:gd name="T4" fmla="*/ 95 w 97"/>
                <a:gd name="T5" fmla="*/ 47 h 68"/>
                <a:gd name="T6" fmla="*/ 97 w 97"/>
                <a:gd name="T7" fmla="*/ 48 h 68"/>
                <a:gd name="T8" fmla="*/ 74 w 97"/>
                <a:gd name="T9" fmla="*/ 14 h 68"/>
                <a:gd name="T10" fmla="*/ 8 w 97"/>
                <a:gd name="T1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68">
                  <a:moveTo>
                    <a:pt x="8" y="31"/>
                  </a:moveTo>
                  <a:cubicBezTo>
                    <a:pt x="1" y="42"/>
                    <a:pt x="0" y="56"/>
                    <a:pt x="3" y="68"/>
                  </a:cubicBezTo>
                  <a:cubicBezTo>
                    <a:pt x="23" y="38"/>
                    <a:pt x="64" y="28"/>
                    <a:pt x="95" y="47"/>
                  </a:cubicBezTo>
                  <a:cubicBezTo>
                    <a:pt x="96" y="47"/>
                    <a:pt x="96" y="47"/>
                    <a:pt x="97" y="48"/>
                  </a:cubicBezTo>
                  <a:cubicBezTo>
                    <a:pt x="95" y="34"/>
                    <a:pt x="87" y="22"/>
                    <a:pt x="74" y="14"/>
                  </a:cubicBezTo>
                  <a:cubicBezTo>
                    <a:pt x="51" y="0"/>
                    <a:pt x="22" y="8"/>
                    <a:pt x="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E1E7385C-9F62-F248-8563-B59FAF13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811" y="3056515"/>
              <a:ext cx="181082" cy="185847"/>
            </a:xfrm>
            <a:custGeom>
              <a:avLst/>
              <a:gdLst>
                <a:gd name="T0" fmla="*/ 8 w 141"/>
                <a:gd name="T1" fmla="*/ 40 h 145"/>
                <a:gd name="T2" fmla="*/ 7 w 141"/>
                <a:gd name="T3" fmla="*/ 43 h 145"/>
                <a:gd name="T4" fmla="*/ 0 w 141"/>
                <a:gd name="T5" fmla="*/ 58 h 145"/>
                <a:gd name="T6" fmla="*/ 14 w 141"/>
                <a:gd name="T7" fmla="*/ 65 h 145"/>
                <a:gd name="T8" fmla="*/ 69 w 141"/>
                <a:gd name="T9" fmla="*/ 145 h 145"/>
                <a:gd name="T10" fmla="*/ 121 w 141"/>
                <a:gd name="T11" fmla="*/ 116 h 145"/>
                <a:gd name="T12" fmla="*/ 124 w 141"/>
                <a:gd name="T13" fmla="*/ 112 h 145"/>
                <a:gd name="T14" fmla="*/ 128 w 141"/>
                <a:gd name="T15" fmla="*/ 104 h 145"/>
                <a:gd name="T16" fmla="*/ 102 w 141"/>
                <a:gd name="T17" fmla="*/ 20 h 145"/>
                <a:gd name="T18" fmla="*/ 100 w 141"/>
                <a:gd name="T19" fmla="*/ 19 h 145"/>
                <a:gd name="T20" fmla="*/ 8 w 141"/>
                <a:gd name="T21" fmla="*/ 4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5">
                  <a:moveTo>
                    <a:pt x="8" y="40"/>
                  </a:moveTo>
                  <a:cubicBezTo>
                    <a:pt x="8" y="41"/>
                    <a:pt x="7" y="42"/>
                    <a:pt x="7" y="43"/>
                  </a:cubicBezTo>
                  <a:cubicBezTo>
                    <a:pt x="4" y="47"/>
                    <a:pt x="2" y="52"/>
                    <a:pt x="0" y="58"/>
                  </a:cubicBezTo>
                  <a:cubicBezTo>
                    <a:pt x="5" y="60"/>
                    <a:pt x="10" y="62"/>
                    <a:pt x="14" y="65"/>
                  </a:cubicBezTo>
                  <a:cubicBezTo>
                    <a:pt x="45" y="83"/>
                    <a:pt x="64" y="113"/>
                    <a:pt x="69" y="145"/>
                  </a:cubicBezTo>
                  <a:cubicBezTo>
                    <a:pt x="90" y="144"/>
                    <a:pt x="109" y="134"/>
                    <a:pt x="121" y="116"/>
                  </a:cubicBezTo>
                  <a:cubicBezTo>
                    <a:pt x="122" y="115"/>
                    <a:pt x="123" y="114"/>
                    <a:pt x="124" y="112"/>
                  </a:cubicBezTo>
                  <a:cubicBezTo>
                    <a:pt x="126" y="109"/>
                    <a:pt x="127" y="107"/>
                    <a:pt x="128" y="104"/>
                  </a:cubicBezTo>
                  <a:cubicBezTo>
                    <a:pt x="141" y="73"/>
                    <a:pt x="130" y="38"/>
                    <a:pt x="102" y="20"/>
                  </a:cubicBezTo>
                  <a:cubicBezTo>
                    <a:pt x="101" y="19"/>
                    <a:pt x="101" y="19"/>
                    <a:pt x="100" y="19"/>
                  </a:cubicBezTo>
                  <a:cubicBezTo>
                    <a:pt x="69" y="0"/>
                    <a:pt x="28" y="10"/>
                    <a:pt x="8" y="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9DDB3D75-014F-1B4E-8DB3-335E8EAB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957159"/>
              <a:ext cx="138194" cy="20253"/>
            </a:xfrm>
            <a:custGeom>
              <a:avLst/>
              <a:gdLst>
                <a:gd name="T0" fmla="*/ 0 w 116"/>
                <a:gd name="T1" fmla="*/ 0 h 17"/>
                <a:gd name="T2" fmla="*/ 0 w 116"/>
                <a:gd name="T3" fmla="*/ 14 h 17"/>
                <a:gd name="T4" fmla="*/ 115 w 116"/>
                <a:gd name="T5" fmla="*/ 17 h 17"/>
                <a:gd name="T6" fmla="*/ 116 w 116"/>
                <a:gd name="T7" fmla="*/ 4 h 17"/>
                <a:gd name="T8" fmla="*/ 0 w 1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7">
                  <a:moveTo>
                    <a:pt x="0" y="0"/>
                  </a:moveTo>
                  <a:lnTo>
                    <a:pt x="0" y="14"/>
                  </a:lnTo>
                  <a:lnTo>
                    <a:pt x="115" y="17"/>
                  </a:lnTo>
                  <a:lnTo>
                    <a:pt x="1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2BEC30C0-8BF9-D646-8295-CC4E9CF55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71" y="3871384"/>
              <a:ext cx="293067" cy="196570"/>
            </a:xfrm>
            <a:custGeom>
              <a:avLst/>
              <a:gdLst>
                <a:gd name="T0" fmla="*/ 246 w 246"/>
                <a:gd name="T1" fmla="*/ 91 h 165"/>
                <a:gd name="T2" fmla="*/ 157 w 246"/>
                <a:gd name="T3" fmla="*/ 57 h 165"/>
                <a:gd name="T4" fmla="*/ 5 w 246"/>
                <a:gd name="T5" fmla="*/ 0 h 165"/>
                <a:gd name="T6" fmla="*/ 3 w 246"/>
                <a:gd name="T7" fmla="*/ 76 h 165"/>
                <a:gd name="T8" fmla="*/ 2 w 246"/>
                <a:gd name="T9" fmla="*/ 89 h 165"/>
                <a:gd name="T10" fmla="*/ 0 w 246"/>
                <a:gd name="T11" fmla="*/ 165 h 165"/>
                <a:gd name="T12" fmla="*/ 246 w 246"/>
                <a:gd name="T13" fmla="*/ 9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65">
                  <a:moveTo>
                    <a:pt x="246" y="91"/>
                  </a:moveTo>
                  <a:lnTo>
                    <a:pt x="157" y="57"/>
                  </a:lnTo>
                  <a:lnTo>
                    <a:pt x="5" y="0"/>
                  </a:lnTo>
                  <a:lnTo>
                    <a:pt x="3" y="76"/>
                  </a:lnTo>
                  <a:lnTo>
                    <a:pt x="2" y="89"/>
                  </a:lnTo>
                  <a:lnTo>
                    <a:pt x="0" y="165"/>
                  </a:lnTo>
                  <a:lnTo>
                    <a:pt x="246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E2349485-C2F7-5645-B00D-72634DDC3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965498"/>
              <a:ext cx="138194" cy="11913"/>
            </a:xfrm>
            <a:custGeom>
              <a:avLst/>
              <a:gdLst>
                <a:gd name="T0" fmla="*/ 0 w 116"/>
                <a:gd name="T1" fmla="*/ 0 h 10"/>
                <a:gd name="T2" fmla="*/ 0 w 116"/>
                <a:gd name="T3" fmla="*/ 7 h 10"/>
                <a:gd name="T4" fmla="*/ 115 w 116"/>
                <a:gd name="T5" fmla="*/ 10 h 10"/>
                <a:gd name="T6" fmla="*/ 116 w 116"/>
                <a:gd name="T7" fmla="*/ 4 h 10"/>
                <a:gd name="T8" fmla="*/ 0 w 1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0">
                  <a:moveTo>
                    <a:pt x="0" y="0"/>
                  </a:moveTo>
                  <a:lnTo>
                    <a:pt x="0" y="7"/>
                  </a:lnTo>
                  <a:lnTo>
                    <a:pt x="115" y="10"/>
                  </a:lnTo>
                  <a:lnTo>
                    <a:pt x="11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2581C863-05AF-A447-A245-EAA17DCF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871" y="3970264"/>
              <a:ext cx="293067" cy="97689"/>
            </a:xfrm>
            <a:custGeom>
              <a:avLst/>
              <a:gdLst>
                <a:gd name="T0" fmla="*/ 246 w 246"/>
                <a:gd name="T1" fmla="*/ 8 h 82"/>
                <a:gd name="T2" fmla="*/ 3 w 246"/>
                <a:gd name="T3" fmla="*/ 0 h 82"/>
                <a:gd name="T4" fmla="*/ 2 w 246"/>
                <a:gd name="T5" fmla="*/ 6 h 82"/>
                <a:gd name="T6" fmla="*/ 0 w 246"/>
                <a:gd name="T7" fmla="*/ 82 h 82"/>
                <a:gd name="T8" fmla="*/ 246 w 246"/>
                <a:gd name="T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2">
                  <a:moveTo>
                    <a:pt x="246" y="8"/>
                  </a:moveTo>
                  <a:lnTo>
                    <a:pt x="3" y="0"/>
                  </a:lnTo>
                  <a:lnTo>
                    <a:pt x="2" y="6"/>
                  </a:lnTo>
                  <a:lnTo>
                    <a:pt x="0" y="82"/>
                  </a:lnTo>
                  <a:lnTo>
                    <a:pt x="246" y="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4757E822-02A6-1F47-97F2-CD7BC25C8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798" y="2938573"/>
              <a:ext cx="134620" cy="129855"/>
            </a:xfrm>
            <a:custGeom>
              <a:avLst/>
              <a:gdLst>
                <a:gd name="T0" fmla="*/ 71 w 113"/>
                <a:gd name="T1" fmla="*/ 0 h 109"/>
                <a:gd name="T2" fmla="*/ 61 w 113"/>
                <a:gd name="T3" fmla="*/ 8 h 109"/>
                <a:gd name="T4" fmla="*/ 38 w 113"/>
                <a:gd name="T5" fmla="*/ 29 h 109"/>
                <a:gd name="T6" fmla="*/ 32 w 113"/>
                <a:gd name="T7" fmla="*/ 35 h 109"/>
                <a:gd name="T8" fmla="*/ 9 w 113"/>
                <a:gd name="T9" fmla="*/ 57 h 109"/>
                <a:gd name="T10" fmla="*/ 0 w 113"/>
                <a:gd name="T11" fmla="*/ 65 h 109"/>
                <a:gd name="T12" fmla="*/ 24 w 113"/>
                <a:gd name="T13" fmla="*/ 109 h 109"/>
                <a:gd name="T14" fmla="*/ 33 w 113"/>
                <a:gd name="T15" fmla="*/ 101 h 109"/>
                <a:gd name="T16" fmla="*/ 65 w 113"/>
                <a:gd name="T17" fmla="*/ 72 h 109"/>
                <a:gd name="T18" fmla="*/ 73 w 113"/>
                <a:gd name="T19" fmla="*/ 64 h 109"/>
                <a:gd name="T20" fmla="*/ 104 w 113"/>
                <a:gd name="T21" fmla="*/ 35 h 109"/>
                <a:gd name="T22" fmla="*/ 113 w 113"/>
                <a:gd name="T23" fmla="*/ 27 h 109"/>
                <a:gd name="T24" fmla="*/ 71 w 113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09">
                  <a:moveTo>
                    <a:pt x="71" y="0"/>
                  </a:moveTo>
                  <a:lnTo>
                    <a:pt x="61" y="8"/>
                  </a:lnTo>
                  <a:lnTo>
                    <a:pt x="38" y="29"/>
                  </a:lnTo>
                  <a:lnTo>
                    <a:pt x="32" y="35"/>
                  </a:lnTo>
                  <a:lnTo>
                    <a:pt x="9" y="57"/>
                  </a:lnTo>
                  <a:lnTo>
                    <a:pt x="0" y="65"/>
                  </a:lnTo>
                  <a:lnTo>
                    <a:pt x="24" y="109"/>
                  </a:lnTo>
                  <a:lnTo>
                    <a:pt x="33" y="101"/>
                  </a:lnTo>
                  <a:lnTo>
                    <a:pt x="65" y="72"/>
                  </a:lnTo>
                  <a:lnTo>
                    <a:pt x="73" y="64"/>
                  </a:lnTo>
                  <a:lnTo>
                    <a:pt x="104" y="35"/>
                  </a:lnTo>
                  <a:lnTo>
                    <a:pt x="113" y="2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11B14D2A-D92B-8F4C-ABA2-43A8BD39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112" y="2980270"/>
              <a:ext cx="135811" cy="129855"/>
            </a:xfrm>
            <a:custGeom>
              <a:avLst/>
              <a:gdLst>
                <a:gd name="T0" fmla="*/ 32 w 114"/>
                <a:gd name="T1" fmla="*/ 37 h 109"/>
                <a:gd name="T2" fmla="*/ 0 w 114"/>
                <a:gd name="T3" fmla="*/ 66 h 109"/>
                <a:gd name="T4" fmla="*/ 25 w 114"/>
                <a:gd name="T5" fmla="*/ 109 h 109"/>
                <a:gd name="T6" fmla="*/ 65 w 114"/>
                <a:gd name="T7" fmla="*/ 72 h 109"/>
                <a:gd name="T8" fmla="*/ 73 w 114"/>
                <a:gd name="T9" fmla="*/ 66 h 109"/>
                <a:gd name="T10" fmla="*/ 114 w 114"/>
                <a:gd name="T11" fmla="*/ 27 h 109"/>
                <a:gd name="T12" fmla="*/ 71 w 114"/>
                <a:gd name="T13" fmla="*/ 0 h 109"/>
                <a:gd name="T14" fmla="*/ 40 w 114"/>
                <a:gd name="T15" fmla="*/ 29 h 109"/>
                <a:gd name="T16" fmla="*/ 32 w 114"/>
                <a:gd name="T17" fmla="*/ 3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09">
                  <a:moveTo>
                    <a:pt x="32" y="37"/>
                  </a:moveTo>
                  <a:lnTo>
                    <a:pt x="0" y="66"/>
                  </a:lnTo>
                  <a:lnTo>
                    <a:pt x="25" y="109"/>
                  </a:lnTo>
                  <a:lnTo>
                    <a:pt x="65" y="72"/>
                  </a:lnTo>
                  <a:lnTo>
                    <a:pt x="73" y="66"/>
                  </a:lnTo>
                  <a:lnTo>
                    <a:pt x="114" y="27"/>
                  </a:lnTo>
                  <a:lnTo>
                    <a:pt x="71" y="0"/>
                  </a:lnTo>
                  <a:lnTo>
                    <a:pt x="40" y="29"/>
                  </a:lnTo>
                  <a:lnTo>
                    <a:pt x="32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27EB2131-C9A0-0544-96B6-C6DF0C5C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548" y="3058898"/>
              <a:ext cx="100072" cy="106029"/>
            </a:xfrm>
            <a:custGeom>
              <a:avLst/>
              <a:gdLst>
                <a:gd name="T0" fmla="*/ 77 w 84"/>
                <a:gd name="T1" fmla="*/ 89 h 89"/>
                <a:gd name="T2" fmla="*/ 84 w 84"/>
                <a:gd name="T3" fmla="*/ 81 h 89"/>
                <a:gd name="T4" fmla="*/ 8 w 84"/>
                <a:gd name="T5" fmla="*/ 0 h 89"/>
                <a:gd name="T6" fmla="*/ 0 w 84"/>
                <a:gd name="T7" fmla="*/ 6 h 89"/>
                <a:gd name="T8" fmla="*/ 77 w 84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9">
                  <a:moveTo>
                    <a:pt x="77" y="89"/>
                  </a:moveTo>
                  <a:lnTo>
                    <a:pt x="84" y="81"/>
                  </a:lnTo>
                  <a:lnTo>
                    <a:pt x="8" y="0"/>
                  </a:lnTo>
                  <a:lnTo>
                    <a:pt x="0" y="6"/>
                  </a:lnTo>
                  <a:lnTo>
                    <a:pt x="77" y="89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8619D991-EBE9-A949-A354-3EF2EC41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073" y="2774170"/>
              <a:ext cx="243031" cy="252562"/>
            </a:xfrm>
            <a:custGeom>
              <a:avLst/>
              <a:gdLst>
                <a:gd name="T0" fmla="*/ 156 w 204"/>
                <a:gd name="T1" fmla="*/ 173 h 212"/>
                <a:gd name="T2" fmla="*/ 162 w 204"/>
                <a:gd name="T3" fmla="*/ 167 h 212"/>
                <a:gd name="T4" fmla="*/ 185 w 204"/>
                <a:gd name="T5" fmla="*/ 146 h 212"/>
                <a:gd name="T6" fmla="*/ 195 w 204"/>
                <a:gd name="T7" fmla="*/ 138 h 212"/>
                <a:gd name="T8" fmla="*/ 204 w 204"/>
                <a:gd name="T9" fmla="*/ 128 h 212"/>
                <a:gd name="T10" fmla="*/ 0 w 204"/>
                <a:gd name="T11" fmla="*/ 0 h 212"/>
                <a:gd name="T12" fmla="*/ 115 w 204"/>
                <a:gd name="T13" fmla="*/ 212 h 212"/>
                <a:gd name="T14" fmla="*/ 124 w 204"/>
                <a:gd name="T15" fmla="*/ 203 h 212"/>
                <a:gd name="T16" fmla="*/ 133 w 204"/>
                <a:gd name="T17" fmla="*/ 195 h 212"/>
                <a:gd name="T18" fmla="*/ 156 w 204"/>
                <a:gd name="T19" fmla="*/ 1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12">
                  <a:moveTo>
                    <a:pt x="156" y="173"/>
                  </a:moveTo>
                  <a:lnTo>
                    <a:pt x="162" y="167"/>
                  </a:lnTo>
                  <a:lnTo>
                    <a:pt x="185" y="146"/>
                  </a:lnTo>
                  <a:lnTo>
                    <a:pt x="195" y="138"/>
                  </a:lnTo>
                  <a:lnTo>
                    <a:pt x="204" y="128"/>
                  </a:lnTo>
                  <a:lnTo>
                    <a:pt x="0" y="0"/>
                  </a:lnTo>
                  <a:lnTo>
                    <a:pt x="115" y="212"/>
                  </a:lnTo>
                  <a:lnTo>
                    <a:pt x="124" y="203"/>
                  </a:lnTo>
                  <a:lnTo>
                    <a:pt x="133" y="195"/>
                  </a:lnTo>
                  <a:lnTo>
                    <a:pt x="156" y="1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61860F57-A7BF-2C49-89A7-3363D262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495" y="2938573"/>
              <a:ext cx="92924" cy="79819"/>
            </a:xfrm>
            <a:custGeom>
              <a:avLst/>
              <a:gdLst>
                <a:gd name="T0" fmla="*/ 36 w 78"/>
                <a:gd name="T1" fmla="*/ 0 h 67"/>
                <a:gd name="T2" fmla="*/ 26 w 78"/>
                <a:gd name="T3" fmla="*/ 8 h 67"/>
                <a:gd name="T4" fmla="*/ 3 w 78"/>
                <a:gd name="T5" fmla="*/ 29 h 67"/>
                <a:gd name="T6" fmla="*/ 0 w 78"/>
                <a:gd name="T7" fmla="*/ 32 h 67"/>
                <a:gd name="T8" fmla="*/ 33 w 78"/>
                <a:gd name="T9" fmla="*/ 67 h 67"/>
                <a:gd name="T10" fmla="*/ 38 w 78"/>
                <a:gd name="T11" fmla="*/ 64 h 67"/>
                <a:gd name="T12" fmla="*/ 69 w 78"/>
                <a:gd name="T13" fmla="*/ 35 h 67"/>
                <a:gd name="T14" fmla="*/ 78 w 78"/>
                <a:gd name="T15" fmla="*/ 27 h 67"/>
                <a:gd name="T16" fmla="*/ 36 w 78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67">
                  <a:moveTo>
                    <a:pt x="36" y="0"/>
                  </a:moveTo>
                  <a:lnTo>
                    <a:pt x="26" y="8"/>
                  </a:lnTo>
                  <a:lnTo>
                    <a:pt x="3" y="29"/>
                  </a:lnTo>
                  <a:lnTo>
                    <a:pt x="0" y="32"/>
                  </a:lnTo>
                  <a:lnTo>
                    <a:pt x="33" y="67"/>
                  </a:lnTo>
                  <a:lnTo>
                    <a:pt x="38" y="64"/>
                  </a:lnTo>
                  <a:lnTo>
                    <a:pt x="69" y="35"/>
                  </a:lnTo>
                  <a:lnTo>
                    <a:pt x="78" y="2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60D2B881-AB9D-B348-8D23-6BDF110B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808" y="2980270"/>
              <a:ext cx="94115" cy="82202"/>
            </a:xfrm>
            <a:custGeom>
              <a:avLst/>
              <a:gdLst>
                <a:gd name="T0" fmla="*/ 0 w 79"/>
                <a:gd name="T1" fmla="*/ 32 h 69"/>
                <a:gd name="T2" fmla="*/ 34 w 79"/>
                <a:gd name="T3" fmla="*/ 69 h 69"/>
                <a:gd name="T4" fmla="*/ 38 w 79"/>
                <a:gd name="T5" fmla="*/ 66 h 69"/>
                <a:gd name="T6" fmla="*/ 79 w 79"/>
                <a:gd name="T7" fmla="*/ 27 h 69"/>
                <a:gd name="T8" fmla="*/ 36 w 79"/>
                <a:gd name="T9" fmla="*/ 0 h 69"/>
                <a:gd name="T10" fmla="*/ 5 w 79"/>
                <a:gd name="T11" fmla="*/ 29 h 69"/>
                <a:gd name="T12" fmla="*/ 0 w 79"/>
                <a:gd name="T13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69">
                  <a:moveTo>
                    <a:pt x="0" y="32"/>
                  </a:moveTo>
                  <a:lnTo>
                    <a:pt x="34" y="69"/>
                  </a:lnTo>
                  <a:lnTo>
                    <a:pt x="38" y="66"/>
                  </a:lnTo>
                  <a:lnTo>
                    <a:pt x="79" y="27"/>
                  </a:lnTo>
                  <a:lnTo>
                    <a:pt x="36" y="0"/>
                  </a:lnTo>
                  <a:lnTo>
                    <a:pt x="5" y="2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48C50F4F-6C79-8240-AA90-575093DC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313" y="3058898"/>
              <a:ext cx="95306" cy="100072"/>
            </a:xfrm>
            <a:custGeom>
              <a:avLst/>
              <a:gdLst>
                <a:gd name="T0" fmla="*/ 77 w 80"/>
                <a:gd name="T1" fmla="*/ 84 h 84"/>
                <a:gd name="T2" fmla="*/ 80 w 80"/>
                <a:gd name="T3" fmla="*/ 81 h 84"/>
                <a:gd name="T4" fmla="*/ 4 w 80"/>
                <a:gd name="T5" fmla="*/ 0 h 84"/>
                <a:gd name="T6" fmla="*/ 0 w 80"/>
                <a:gd name="T7" fmla="*/ 3 h 84"/>
                <a:gd name="T8" fmla="*/ 77 w 8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77" y="84"/>
                  </a:moveTo>
                  <a:lnTo>
                    <a:pt x="80" y="81"/>
                  </a:lnTo>
                  <a:lnTo>
                    <a:pt x="4" y="0"/>
                  </a:lnTo>
                  <a:lnTo>
                    <a:pt x="0" y="3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08CD9AF3-340A-FF48-A7F8-4C3D2DC0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073" y="2774170"/>
              <a:ext cx="243031" cy="202526"/>
            </a:xfrm>
            <a:custGeom>
              <a:avLst/>
              <a:gdLst>
                <a:gd name="T0" fmla="*/ 162 w 204"/>
                <a:gd name="T1" fmla="*/ 167 h 170"/>
                <a:gd name="T2" fmla="*/ 185 w 204"/>
                <a:gd name="T3" fmla="*/ 146 h 170"/>
                <a:gd name="T4" fmla="*/ 195 w 204"/>
                <a:gd name="T5" fmla="*/ 138 h 170"/>
                <a:gd name="T6" fmla="*/ 204 w 204"/>
                <a:gd name="T7" fmla="*/ 128 h 170"/>
                <a:gd name="T8" fmla="*/ 0 w 204"/>
                <a:gd name="T9" fmla="*/ 0 h 170"/>
                <a:gd name="T10" fmla="*/ 159 w 204"/>
                <a:gd name="T11" fmla="*/ 170 h 170"/>
                <a:gd name="T12" fmla="*/ 162 w 204"/>
                <a:gd name="T13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70">
                  <a:moveTo>
                    <a:pt x="162" y="167"/>
                  </a:moveTo>
                  <a:lnTo>
                    <a:pt x="185" y="146"/>
                  </a:lnTo>
                  <a:lnTo>
                    <a:pt x="195" y="138"/>
                  </a:lnTo>
                  <a:lnTo>
                    <a:pt x="204" y="128"/>
                  </a:lnTo>
                  <a:lnTo>
                    <a:pt x="0" y="0"/>
                  </a:lnTo>
                  <a:lnTo>
                    <a:pt x="159" y="170"/>
                  </a:lnTo>
                  <a:lnTo>
                    <a:pt x="162" y="16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D9DE88FE-EE22-C242-9DAC-A653B1607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08" y="4100119"/>
              <a:ext cx="75054" cy="144151"/>
            </a:xfrm>
            <a:custGeom>
              <a:avLst/>
              <a:gdLst>
                <a:gd name="T0" fmla="*/ 0 w 63"/>
                <a:gd name="T1" fmla="*/ 19 h 121"/>
                <a:gd name="T2" fmla="*/ 3 w 63"/>
                <a:gd name="T3" fmla="*/ 32 h 121"/>
                <a:gd name="T4" fmla="*/ 6 w 63"/>
                <a:gd name="T5" fmla="*/ 62 h 121"/>
                <a:gd name="T6" fmla="*/ 7 w 63"/>
                <a:gd name="T7" fmla="*/ 72 h 121"/>
                <a:gd name="T8" fmla="*/ 11 w 63"/>
                <a:gd name="T9" fmla="*/ 102 h 121"/>
                <a:gd name="T10" fmla="*/ 13 w 63"/>
                <a:gd name="T11" fmla="*/ 115 h 121"/>
                <a:gd name="T12" fmla="*/ 63 w 63"/>
                <a:gd name="T13" fmla="*/ 121 h 121"/>
                <a:gd name="T14" fmla="*/ 62 w 63"/>
                <a:gd name="T15" fmla="*/ 108 h 121"/>
                <a:gd name="T16" fmla="*/ 56 w 63"/>
                <a:gd name="T17" fmla="*/ 65 h 121"/>
                <a:gd name="T18" fmla="*/ 54 w 63"/>
                <a:gd name="T19" fmla="*/ 56 h 121"/>
                <a:gd name="T20" fmla="*/ 49 w 63"/>
                <a:gd name="T21" fmla="*/ 13 h 121"/>
                <a:gd name="T22" fmla="*/ 48 w 63"/>
                <a:gd name="T23" fmla="*/ 0 h 121"/>
                <a:gd name="T24" fmla="*/ 0 w 63"/>
                <a:gd name="T25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21">
                  <a:moveTo>
                    <a:pt x="0" y="19"/>
                  </a:moveTo>
                  <a:lnTo>
                    <a:pt x="3" y="32"/>
                  </a:lnTo>
                  <a:lnTo>
                    <a:pt x="6" y="62"/>
                  </a:lnTo>
                  <a:lnTo>
                    <a:pt x="7" y="72"/>
                  </a:lnTo>
                  <a:lnTo>
                    <a:pt x="11" y="102"/>
                  </a:lnTo>
                  <a:lnTo>
                    <a:pt x="13" y="115"/>
                  </a:lnTo>
                  <a:lnTo>
                    <a:pt x="63" y="121"/>
                  </a:lnTo>
                  <a:lnTo>
                    <a:pt x="62" y="108"/>
                  </a:lnTo>
                  <a:lnTo>
                    <a:pt x="56" y="65"/>
                  </a:lnTo>
                  <a:lnTo>
                    <a:pt x="54" y="56"/>
                  </a:lnTo>
                  <a:lnTo>
                    <a:pt x="49" y="13"/>
                  </a:lnTo>
                  <a:lnTo>
                    <a:pt x="4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19D26A93-FD1E-374A-9ACB-83750DF8D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183" y="4092971"/>
              <a:ext cx="75054" cy="144151"/>
            </a:xfrm>
            <a:custGeom>
              <a:avLst/>
              <a:gdLst>
                <a:gd name="T0" fmla="*/ 7 w 63"/>
                <a:gd name="T1" fmla="*/ 71 h 121"/>
                <a:gd name="T2" fmla="*/ 13 w 63"/>
                <a:gd name="T3" fmla="*/ 114 h 121"/>
                <a:gd name="T4" fmla="*/ 63 w 63"/>
                <a:gd name="T5" fmla="*/ 121 h 121"/>
                <a:gd name="T6" fmla="*/ 56 w 63"/>
                <a:gd name="T7" fmla="*/ 65 h 121"/>
                <a:gd name="T8" fmla="*/ 55 w 63"/>
                <a:gd name="T9" fmla="*/ 55 h 121"/>
                <a:gd name="T10" fmla="*/ 47 w 63"/>
                <a:gd name="T11" fmla="*/ 0 h 121"/>
                <a:gd name="T12" fmla="*/ 0 w 63"/>
                <a:gd name="T13" fmla="*/ 19 h 121"/>
                <a:gd name="T14" fmla="*/ 5 w 63"/>
                <a:gd name="T15" fmla="*/ 62 h 121"/>
                <a:gd name="T16" fmla="*/ 7 w 63"/>
                <a:gd name="T17" fmla="*/ 7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1">
                  <a:moveTo>
                    <a:pt x="7" y="71"/>
                  </a:moveTo>
                  <a:lnTo>
                    <a:pt x="13" y="114"/>
                  </a:lnTo>
                  <a:lnTo>
                    <a:pt x="63" y="121"/>
                  </a:lnTo>
                  <a:lnTo>
                    <a:pt x="56" y="65"/>
                  </a:lnTo>
                  <a:lnTo>
                    <a:pt x="55" y="5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5" y="62"/>
                  </a:lnTo>
                  <a:lnTo>
                    <a:pt x="7" y="7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9979208A-3F21-084A-ACA8-8209FE0E9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06" y="4140624"/>
              <a:ext cx="133429" cy="29784"/>
            </a:xfrm>
            <a:custGeom>
              <a:avLst/>
              <a:gdLst>
                <a:gd name="T0" fmla="*/ 112 w 112"/>
                <a:gd name="T1" fmla="*/ 11 h 25"/>
                <a:gd name="T2" fmla="*/ 110 w 112"/>
                <a:gd name="T3" fmla="*/ 0 h 25"/>
                <a:gd name="T4" fmla="*/ 0 w 112"/>
                <a:gd name="T5" fmla="*/ 15 h 25"/>
                <a:gd name="T6" fmla="*/ 1 w 112"/>
                <a:gd name="T7" fmla="*/ 25 h 25"/>
                <a:gd name="T8" fmla="*/ 112 w 112"/>
                <a:gd name="T9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5">
                  <a:moveTo>
                    <a:pt x="112" y="11"/>
                  </a:moveTo>
                  <a:lnTo>
                    <a:pt x="110" y="0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112" y="11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C9C8751C-BB57-8049-B35A-4F2BCDB6E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759" y="4108458"/>
              <a:ext cx="284728" cy="142959"/>
            </a:xfrm>
            <a:custGeom>
              <a:avLst/>
              <a:gdLst>
                <a:gd name="T0" fmla="*/ 232 w 239"/>
                <a:gd name="T1" fmla="*/ 65 h 120"/>
                <a:gd name="T2" fmla="*/ 231 w 239"/>
                <a:gd name="T3" fmla="*/ 55 h 120"/>
                <a:gd name="T4" fmla="*/ 228 w 239"/>
                <a:gd name="T5" fmla="*/ 25 h 120"/>
                <a:gd name="T6" fmla="*/ 225 w 239"/>
                <a:gd name="T7" fmla="*/ 12 h 120"/>
                <a:gd name="T8" fmla="*/ 224 w 239"/>
                <a:gd name="T9" fmla="*/ 0 h 120"/>
                <a:gd name="T10" fmla="*/ 0 w 239"/>
                <a:gd name="T11" fmla="*/ 90 h 120"/>
                <a:gd name="T12" fmla="*/ 239 w 239"/>
                <a:gd name="T13" fmla="*/ 120 h 120"/>
                <a:gd name="T14" fmla="*/ 238 w 239"/>
                <a:gd name="T15" fmla="*/ 108 h 120"/>
                <a:gd name="T16" fmla="*/ 236 w 239"/>
                <a:gd name="T17" fmla="*/ 95 h 120"/>
                <a:gd name="T18" fmla="*/ 232 w 239"/>
                <a:gd name="T19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120">
                  <a:moveTo>
                    <a:pt x="232" y="65"/>
                  </a:moveTo>
                  <a:lnTo>
                    <a:pt x="231" y="55"/>
                  </a:lnTo>
                  <a:lnTo>
                    <a:pt x="228" y="25"/>
                  </a:lnTo>
                  <a:lnTo>
                    <a:pt x="225" y="12"/>
                  </a:lnTo>
                  <a:lnTo>
                    <a:pt x="224" y="0"/>
                  </a:lnTo>
                  <a:lnTo>
                    <a:pt x="0" y="90"/>
                  </a:lnTo>
                  <a:lnTo>
                    <a:pt x="239" y="120"/>
                  </a:lnTo>
                  <a:lnTo>
                    <a:pt x="238" y="108"/>
                  </a:lnTo>
                  <a:lnTo>
                    <a:pt x="236" y="95"/>
                  </a:lnTo>
                  <a:lnTo>
                    <a:pt x="232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918B8001-4520-8347-B470-3664C123F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808" y="4100119"/>
              <a:ext cx="65523" cy="79819"/>
            </a:xfrm>
            <a:custGeom>
              <a:avLst/>
              <a:gdLst>
                <a:gd name="T0" fmla="*/ 0 w 55"/>
                <a:gd name="T1" fmla="*/ 19 h 67"/>
                <a:gd name="T2" fmla="*/ 3 w 55"/>
                <a:gd name="T3" fmla="*/ 32 h 67"/>
                <a:gd name="T4" fmla="*/ 6 w 55"/>
                <a:gd name="T5" fmla="*/ 62 h 67"/>
                <a:gd name="T6" fmla="*/ 7 w 55"/>
                <a:gd name="T7" fmla="*/ 67 h 67"/>
                <a:gd name="T8" fmla="*/ 55 w 55"/>
                <a:gd name="T9" fmla="*/ 60 h 67"/>
                <a:gd name="T10" fmla="*/ 54 w 55"/>
                <a:gd name="T11" fmla="*/ 56 h 67"/>
                <a:gd name="T12" fmla="*/ 49 w 55"/>
                <a:gd name="T13" fmla="*/ 13 h 67"/>
                <a:gd name="T14" fmla="*/ 48 w 55"/>
                <a:gd name="T15" fmla="*/ 0 h 67"/>
                <a:gd name="T16" fmla="*/ 0 w 55"/>
                <a:gd name="T17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7">
                  <a:moveTo>
                    <a:pt x="0" y="19"/>
                  </a:moveTo>
                  <a:lnTo>
                    <a:pt x="3" y="32"/>
                  </a:lnTo>
                  <a:lnTo>
                    <a:pt x="6" y="62"/>
                  </a:lnTo>
                  <a:lnTo>
                    <a:pt x="7" y="67"/>
                  </a:lnTo>
                  <a:lnTo>
                    <a:pt x="55" y="60"/>
                  </a:lnTo>
                  <a:lnTo>
                    <a:pt x="54" y="56"/>
                  </a:lnTo>
                  <a:lnTo>
                    <a:pt x="49" y="13"/>
                  </a:lnTo>
                  <a:lnTo>
                    <a:pt x="48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DE952359-D155-484A-9E7F-0914DCBAC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183" y="4092971"/>
              <a:ext cx="65523" cy="78628"/>
            </a:xfrm>
            <a:custGeom>
              <a:avLst/>
              <a:gdLst>
                <a:gd name="T0" fmla="*/ 6 w 55"/>
                <a:gd name="T1" fmla="*/ 66 h 66"/>
                <a:gd name="T2" fmla="*/ 55 w 55"/>
                <a:gd name="T3" fmla="*/ 60 h 66"/>
                <a:gd name="T4" fmla="*/ 55 w 55"/>
                <a:gd name="T5" fmla="*/ 55 h 66"/>
                <a:gd name="T6" fmla="*/ 47 w 55"/>
                <a:gd name="T7" fmla="*/ 0 h 66"/>
                <a:gd name="T8" fmla="*/ 0 w 55"/>
                <a:gd name="T9" fmla="*/ 19 h 66"/>
                <a:gd name="T10" fmla="*/ 5 w 55"/>
                <a:gd name="T11" fmla="*/ 62 h 66"/>
                <a:gd name="T12" fmla="*/ 6 w 55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6">
                  <a:moveTo>
                    <a:pt x="6" y="66"/>
                  </a:moveTo>
                  <a:lnTo>
                    <a:pt x="55" y="60"/>
                  </a:lnTo>
                  <a:lnTo>
                    <a:pt x="55" y="55"/>
                  </a:lnTo>
                  <a:lnTo>
                    <a:pt x="47" y="0"/>
                  </a:lnTo>
                  <a:lnTo>
                    <a:pt x="0" y="19"/>
                  </a:lnTo>
                  <a:lnTo>
                    <a:pt x="5" y="62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781C7057-B24C-2440-8DB4-3BEDC891C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706" y="4140624"/>
              <a:ext cx="132238" cy="23827"/>
            </a:xfrm>
            <a:custGeom>
              <a:avLst/>
              <a:gdLst>
                <a:gd name="T0" fmla="*/ 111 w 111"/>
                <a:gd name="T1" fmla="*/ 6 h 20"/>
                <a:gd name="T2" fmla="*/ 110 w 111"/>
                <a:gd name="T3" fmla="*/ 0 h 20"/>
                <a:gd name="T4" fmla="*/ 0 w 111"/>
                <a:gd name="T5" fmla="*/ 15 h 20"/>
                <a:gd name="T6" fmla="*/ 0 w 111"/>
                <a:gd name="T7" fmla="*/ 20 h 20"/>
                <a:gd name="T8" fmla="*/ 111 w 11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0">
                  <a:moveTo>
                    <a:pt x="111" y="6"/>
                  </a:moveTo>
                  <a:lnTo>
                    <a:pt x="110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111" y="6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A24291A3-D244-5B4A-A6B7-7B9C404DF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759" y="4108458"/>
              <a:ext cx="276388" cy="107220"/>
            </a:xfrm>
            <a:custGeom>
              <a:avLst/>
              <a:gdLst>
                <a:gd name="T0" fmla="*/ 231 w 232"/>
                <a:gd name="T1" fmla="*/ 55 h 90"/>
                <a:gd name="T2" fmla="*/ 228 w 232"/>
                <a:gd name="T3" fmla="*/ 25 h 90"/>
                <a:gd name="T4" fmla="*/ 225 w 232"/>
                <a:gd name="T5" fmla="*/ 12 h 90"/>
                <a:gd name="T6" fmla="*/ 224 w 232"/>
                <a:gd name="T7" fmla="*/ 0 h 90"/>
                <a:gd name="T8" fmla="*/ 0 w 232"/>
                <a:gd name="T9" fmla="*/ 90 h 90"/>
                <a:gd name="T10" fmla="*/ 232 w 232"/>
                <a:gd name="T11" fmla="*/ 60 h 90"/>
                <a:gd name="T12" fmla="*/ 231 w 232"/>
                <a:gd name="T13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90">
                  <a:moveTo>
                    <a:pt x="231" y="55"/>
                  </a:moveTo>
                  <a:lnTo>
                    <a:pt x="228" y="25"/>
                  </a:lnTo>
                  <a:lnTo>
                    <a:pt x="225" y="12"/>
                  </a:lnTo>
                  <a:lnTo>
                    <a:pt x="224" y="0"/>
                  </a:lnTo>
                  <a:lnTo>
                    <a:pt x="0" y="90"/>
                  </a:lnTo>
                  <a:lnTo>
                    <a:pt x="232" y="60"/>
                  </a:lnTo>
                  <a:lnTo>
                    <a:pt x="231" y="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FBF18911-37BD-584A-A1FE-10A7443D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832" y="3222109"/>
              <a:ext cx="119133" cy="140577"/>
            </a:xfrm>
            <a:custGeom>
              <a:avLst/>
              <a:gdLst>
                <a:gd name="T0" fmla="*/ 100 w 100"/>
                <a:gd name="T1" fmla="*/ 81 h 118"/>
                <a:gd name="T2" fmla="*/ 93 w 100"/>
                <a:gd name="T3" fmla="*/ 70 h 118"/>
                <a:gd name="T4" fmla="*/ 77 w 100"/>
                <a:gd name="T5" fmla="*/ 45 h 118"/>
                <a:gd name="T6" fmla="*/ 71 w 100"/>
                <a:gd name="T7" fmla="*/ 36 h 118"/>
                <a:gd name="T8" fmla="*/ 55 w 100"/>
                <a:gd name="T9" fmla="*/ 10 h 118"/>
                <a:gd name="T10" fmla="*/ 48 w 100"/>
                <a:gd name="T11" fmla="*/ 0 h 118"/>
                <a:gd name="T12" fmla="*/ 0 w 100"/>
                <a:gd name="T13" fmla="*/ 16 h 118"/>
                <a:gd name="T14" fmla="*/ 7 w 100"/>
                <a:gd name="T15" fmla="*/ 27 h 118"/>
                <a:gd name="T16" fmla="*/ 30 w 100"/>
                <a:gd name="T17" fmla="*/ 63 h 118"/>
                <a:gd name="T18" fmla="*/ 36 w 100"/>
                <a:gd name="T19" fmla="*/ 70 h 118"/>
                <a:gd name="T20" fmla="*/ 58 w 100"/>
                <a:gd name="T21" fmla="*/ 107 h 118"/>
                <a:gd name="T22" fmla="*/ 66 w 100"/>
                <a:gd name="T23" fmla="*/ 118 h 118"/>
                <a:gd name="T24" fmla="*/ 100 w 100"/>
                <a:gd name="T25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8">
                  <a:moveTo>
                    <a:pt x="100" y="81"/>
                  </a:moveTo>
                  <a:lnTo>
                    <a:pt x="93" y="70"/>
                  </a:lnTo>
                  <a:lnTo>
                    <a:pt x="77" y="45"/>
                  </a:lnTo>
                  <a:lnTo>
                    <a:pt x="71" y="36"/>
                  </a:lnTo>
                  <a:lnTo>
                    <a:pt x="55" y="10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7" y="27"/>
                  </a:lnTo>
                  <a:lnTo>
                    <a:pt x="30" y="63"/>
                  </a:lnTo>
                  <a:lnTo>
                    <a:pt x="36" y="70"/>
                  </a:lnTo>
                  <a:lnTo>
                    <a:pt x="58" y="107"/>
                  </a:lnTo>
                  <a:lnTo>
                    <a:pt x="66" y="118"/>
                  </a:lnTo>
                  <a:lnTo>
                    <a:pt x="100" y="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CEB07DBA-BD71-6E43-AAC1-BAF2E2F39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796" y="3254276"/>
              <a:ext cx="119133" cy="139386"/>
            </a:xfrm>
            <a:custGeom>
              <a:avLst/>
              <a:gdLst>
                <a:gd name="T0" fmla="*/ 72 w 100"/>
                <a:gd name="T1" fmla="*/ 36 h 117"/>
                <a:gd name="T2" fmla="*/ 49 w 100"/>
                <a:gd name="T3" fmla="*/ 0 h 117"/>
                <a:gd name="T4" fmla="*/ 0 w 100"/>
                <a:gd name="T5" fmla="*/ 15 h 117"/>
                <a:gd name="T6" fmla="*/ 31 w 100"/>
                <a:gd name="T7" fmla="*/ 62 h 117"/>
                <a:gd name="T8" fmla="*/ 36 w 100"/>
                <a:gd name="T9" fmla="*/ 70 h 117"/>
                <a:gd name="T10" fmla="*/ 66 w 100"/>
                <a:gd name="T11" fmla="*/ 117 h 117"/>
                <a:gd name="T12" fmla="*/ 100 w 100"/>
                <a:gd name="T13" fmla="*/ 80 h 117"/>
                <a:gd name="T14" fmla="*/ 78 w 100"/>
                <a:gd name="T15" fmla="*/ 43 h 117"/>
                <a:gd name="T16" fmla="*/ 72 w 100"/>
                <a:gd name="T17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17">
                  <a:moveTo>
                    <a:pt x="72" y="36"/>
                  </a:moveTo>
                  <a:lnTo>
                    <a:pt x="49" y="0"/>
                  </a:lnTo>
                  <a:lnTo>
                    <a:pt x="0" y="15"/>
                  </a:lnTo>
                  <a:lnTo>
                    <a:pt x="31" y="62"/>
                  </a:lnTo>
                  <a:lnTo>
                    <a:pt x="36" y="70"/>
                  </a:lnTo>
                  <a:lnTo>
                    <a:pt x="66" y="117"/>
                  </a:lnTo>
                  <a:lnTo>
                    <a:pt x="100" y="80"/>
                  </a:lnTo>
                  <a:lnTo>
                    <a:pt x="78" y="43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B35F51AC-80B9-D541-91AC-E8DB4EB8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551" y="3328138"/>
              <a:ext cx="119133" cy="81010"/>
            </a:xfrm>
            <a:custGeom>
              <a:avLst/>
              <a:gdLst>
                <a:gd name="T0" fmla="*/ 0 w 100"/>
                <a:gd name="T1" fmla="*/ 60 h 68"/>
                <a:gd name="T2" fmla="*/ 5 w 100"/>
                <a:gd name="T3" fmla="*/ 68 h 68"/>
                <a:gd name="T4" fmla="*/ 100 w 100"/>
                <a:gd name="T5" fmla="*/ 8 h 68"/>
                <a:gd name="T6" fmla="*/ 95 w 100"/>
                <a:gd name="T7" fmla="*/ 0 h 68"/>
                <a:gd name="T8" fmla="*/ 0 w 100"/>
                <a:gd name="T9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68">
                  <a:moveTo>
                    <a:pt x="0" y="60"/>
                  </a:moveTo>
                  <a:lnTo>
                    <a:pt x="5" y="68"/>
                  </a:lnTo>
                  <a:lnTo>
                    <a:pt x="100" y="8"/>
                  </a:lnTo>
                  <a:lnTo>
                    <a:pt x="9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191A4A7C-275F-B346-9CC9-B69C940E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120847"/>
              <a:ext cx="274006" cy="210866"/>
            </a:xfrm>
            <a:custGeom>
              <a:avLst/>
              <a:gdLst>
                <a:gd name="T0" fmla="*/ 30 w 230"/>
                <a:gd name="T1" fmla="*/ 121 h 177"/>
                <a:gd name="T2" fmla="*/ 36 w 230"/>
                <a:gd name="T3" fmla="*/ 130 h 177"/>
                <a:gd name="T4" fmla="*/ 52 w 230"/>
                <a:gd name="T5" fmla="*/ 155 h 177"/>
                <a:gd name="T6" fmla="*/ 59 w 230"/>
                <a:gd name="T7" fmla="*/ 166 h 177"/>
                <a:gd name="T8" fmla="*/ 66 w 230"/>
                <a:gd name="T9" fmla="*/ 177 h 177"/>
                <a:gd name="T10" fmla="*/ 230 w 230"/>
                <a:gd name="T11" fmla="*/ 0 h 177"/>
                <a:gd name="T12" fmla="*/ 0 w 230"/>
                <a:gd name="T13" fmla="*/ 74 h 177"/>
                <a:gd name="T14" fmla="*/ 7 w 230"/>
                <a:gd name="T15" fmla="*/ 85 h 177"/>
                <a:gd name="T16" fmla="*/ 14 w 230"/>
                <a:gd name="T17" fmla="*/ 95 h 177"/>
                <a:gd name="T18" fmla="*/ 30 w 230"/>
                <a:gd name="T19" fmla="*/ 12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77">
                  <a:moveTo>
                    <a:pt x="30" y="121"/>
                  </a:moveTo>
                  <a:lnTo>
                    <a:pt x="36" y="130"/>
                  </a:lnTo>
                  <a:lnTo>
                    <a:pt x="52" y="155"/>
                  </a:lnTo>
                  <a:lnTo>
                    <a:pt x="59" y="166"/>
                  </a:lnTo>
                  <a:lnTo>
                    <a:pt x="66" y="177"/>
                  </a:lnTo>
                  <a:lnTo>
                    <a:pt x="230" y="0"/>
                  </a:lnTo>
                  <a:lnTo>
                    <a:pt x="0" y="74"/>
                  </a:lnTo>
                  <a:lnTo>
                    <a:pt x="7" y="85"/>
                  </a:lnTo>
                  <a:lnTo>
                    <a:pt x="14" y="95"/>
                  </a:lnTo>
                  <a:lnTo>
                    <a:pt x="30" y="1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10985B6A-94B4-154C-A38C-7A57951D9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146" y="3269762"/>
              <a:ext cx="79819" cy="92924"/>
            </a:xfrm>
            <a:custGeom>
              <a:avLst/>
              <a:gdLst>
                <a:gd name="T0" fmla="*/ 67 w 67"/>
                <a:gd name="T1" fmla="*/ 41 h 78"/>
                <a:gd name="T2" fmla="*/ 60 w 67"/>
                <a:gd name="T3" fmla="*/ 30 h 78"/>
                <a:gd name="T4" fmla="*/ 44 w 67"/>
                <a:gd name="T5" fmla="*/ 5 h 78"/>
                <a:gd name="T6" fmla="*/ 41 w 67"/>
                <a:gd name="T7" fmla="*/ 0 h 78"/>
                <a:gd name="T8" fmla="*/ 0 w 67"/>
                <a:gd name="T9" fmla="*/ 26 h 78"/>
                <a:gd name="T10" fmla="*/ 3 w 67"/>
                <a:gd name="T11" fmla="*/ 30 h 78"/>
                <a:gd name="T12" fmla="*/ 25 w 67"/>
                <a:gd name="T13" fmla="*/ 67 h 78"/>
                <a:gd name="T14" fmla="*/ 33 w 67"/>
                <a:gd name="T15" fmla="*/ 78 h 78"/>
                <a:gd name="T16" fmla="*/ 67 w 67"/>
                <a:gd name="T17" fmla="*/ 4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78">
                  <a:moveTo>
                    <a:pt x="67" y="41"/>
                  </a:moveTo>
                  <a:lnTo>
                    <a:pt x="60" y="30"/>
                  </a:lnTo>
                  <a:lnTo>
                    <a:pt x="44" y="5"/>
                  </a:lnTo>
                  <a:lnTo>
                    <a:pt x="41" y="0"/>
                  </a:lnTo>
                  <a:lnTo>
                    <a:pt x="0" y="26"/>
                  </a:lnTo>
                  <a:lnTo>
                    <a:pt x="3" y="30"/>
                  </a:lnTo>
                  <a:lnTo>
                    <a:pt x="25" y="67"/>
                  </a:lnTo>
                  <a:lnTo>
                    <a:pt x="33" y="78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45AD1125-3F58-EA46-A68F-FC6618BE6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301" y="3300737"/>
              <a:ext cx="78628" cy="92924"/>
            </a:xfrm>
            <a:custGeom>
              <a:avLst/>
              <a:gdLst>
                <a:gd name="T0" fmla="*/ 41 w 66"/>
                <a:gd name="T1" fmla="*/ 0 h 78"/>
                <a:gd name="T2" fmla="*/ 0 w 66"/>
                <a:gd name="T3" fmla="*/ 27 h 78"/>
                <a:gd name="T4" fmla="*/ 2 w 66"/>
                <a:gd name="T5" fmla="*/ 31 h 78"/>
                <a:gd name="T6" fmla="*/ 32 w 66"/>
                <a:gd name="T7" fmla="*/ 78 h 78"/>
                <a:gd name="T8" fmla="*/ 66 w 66"/>
                <a:gd name="T9" fmla="*/ 41 h 78"/>
                <a:gd name="T10" fmla="*/ 44 w 66"/>
                <a:gd name="T11" fmla="*/ 4 h 78"/>
                <a:gd name="T12" fmla="*/ 41 w 6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8">
                  <a:moveTo>
                    <a:pt x="41" y="0"/>
                  </a:moveTo>
                  <a:lnTo>
                    <a:pt x="0" y="27"/>
                  </a:lnTo>
                  <a:lnTo>
                    <a:pt x="2" y="31"/>
                  </a:lnTo>
                  <a:lnTo>
                    <a:pt x="32" y="78"/>
                  </a:lnTo>
                  <a:lnTo>
                    <a:pt x="66" y="41"/>
                  </a:lnTo>
                  <a:lnTo>
                    <a:pt x="44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D506FC5A-444D-D441-B178-84C26B1E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125" y="3332903"/>
              <a:ext cx="115559" cy="76245"/>
            </a:xfrm>
            <a:custGeom>
              <a:avLst/>
              <a:gdLst>
                <a:gd name="T0" fmla="*/ 0 w 97"/>
                <a:gd name="T1" fmla="*/ 60 h 64"/>
                <a:gd name="T2" fmla="*/ 2 w 97"/>
                <a:gd name="T3" fmla="*/ 64 h 64"/>
                <a:gd name="T4" fmla="*/ 97 w 97"/>
                <a:gd name="T5" fmla="*/ 4 h 64"/>
                <a:gd name="T6" fmla="*/ 95 w 97"/>
                <a:gd name="T7" fmla="*/ 0 h 64"/>
                <a:gd name="T8" fmla="*/ 0 w 97"/>
                <a:gd name="T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64">
                  <a:moveTo>
                    <a:pt x="0" y="60"/>
                  </a:moveTo>
                  <a:lnTo>
                    <a:pt x="2" y="64"/>
                  </a:lnTo>
                  <a:lnTo>
                    <a:pt x="97" y="4"/>
                  </a:lnTo>
                  <a:lnTo>
                    <a:pt x="95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6F86131E-DFBC-1B4E-BFB8-0A9FE374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990" y="3120847"/>
              <a:ext cx="234692" cy="210866"/>
            </a:xfrm>
            <a:custGeom>
              <a:avLst/>
              <a:gdLst>
                <a:gd name="T0" fmla="*/ 3 w 197"/>
                <a:gd name="T1" fmla="*/ 130 h 177"/>
                <a:gd name="T2" fmla="*/ 19 w 197"/>
                <a:gd name="T3" fmla="*/ 155 h 177"/>
                <a:gd name="T4" fmla="*/ 26 w 197"/>
                <a:gd name="T5" fmla="*/ 166 h 177"/>
                <a:gd name="T6" fmla="*/ 33 w 197"/>
                <a:gd name="T7" fmla="*/ 177 h 177"/>
                <a:gd name="T8" fmla="*/ 197 w 197"/>
                <a:gd name="T9" fmla="*/ 0 h 177"/>
                <a:gd name="T10" fmla="*/ 0 w 197"/>
                <a:gd name="T11" fmla="*/ 125 h 177"/>
                <a:gd name="T12" fmla="*/ 3 w 197"/>
                <a:gd name="T13" fmla="*/ 1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77">
                  <a:moveTo>
                    <a:pt x="3" y="130"/>
                  </a:moveTo>
                  <a:lnTo>
                    <a:pt x="19" y="155"/>
                  </a:lnTo>
                  <a:lnTo>
                    <a:pt x="26" y="166"/>
                  </a:lnTo>
                  <a:lnTo>
                    <a:pt x="33" y="177"/>
                  </a:lnTo>
                  <a:lnTo>
                    <a:pt x="197" y="0"/>
                  </a:lnTo>
                  <a:lnTo>
                    <a:pt x="0" y="125"/>
                  </a:lnTo>
                  <a:lnTo>
                    <a:pt x="3" y="13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45509DF4-F2E2-0848-957B-99800C165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95" y="2271429"/>
              <a:ext cx="94115" cy="111985"/>
            </a:xfrm>
            <a:custGeom>
              <a:avLst/>
              <a:gdLst>
                <a:gd name="T0" fmla="*/ 16 w 79"/>
                <a:gd name="T1" fmla="*/ 94 h 94"/>
                <a:gd name="T2" fmla="*/ 79 w 79"/>
                <a:gd name="T3" fmla="*/ 35 h 94"/>
                <a:gd name="T4" fmla="*/ 0 w 79"/>
                <a:gd name="T5" fmla="*/ 0 h 94"/>
                <a:gd name="T6" fmla="*/ 16 w 7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4">
                  <a:moveTo>
                    <a:pt x="16" y="94"/>
                  </a:moveTo>
                  <a:lnTo>
                    <a:pt x="79" y="35"/>
                  </a:lnTo>
                  <a:lnTo>
                    <a:pt x="0" y="0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C2BAEB04-6A52-DD4D-A6B0-69C59A206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190" y="2406050"/>
              <a:ext cx="103646" cy="97689"/>
            </a:xfrm>
            <a:custGeom>
              <a:avLst/>
              <a:gdLst>
                <a:gd name="T0" fmla="*/ 0 w 87"/>
                <a:gd name="T1" fmla="*/ 82 h 82"/>
                <a:gd name="T2" fmla="*/ 87 w 87"/>
                <a:gd name="T3" fmla="*/ 77 h 82"/>
                <a:gd name="T4" fmla="*/ 47 w 87"/>
                <a:gd name="T5" fmla="*/ 0 h 82"/>
                <a:gd name="T6" fmla="*/ 0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0" y="82"/>
                  </a:moveTo>
                  <a:lnTo>
                    <a:pt x="87" y="77"/>
                  </a:lnTo>
                  <a:lnTo>
                    <a:pt x="4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69B918C8-AD5E-9141-A538-BF3B6A5D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6" y="2148723"/>
              <a:ext cx="100072" cy="103646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26 h 87"/>
                <a:gd name="T4" fmla="*/ 73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26"/>
                  </a:lnTo>
                  <a:lnTo>
                    <a:pt x="73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508F4AF2-B4B1-A646-AA4C-DDE4ABE0C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101" y="2518035"/>
              <a:ext cx="107220" cy="101263"/>
            </a:xfrm>
            <a:custGeom>
              <a:avLst/>
              <a:gdLst>
                <a:gd name="T0" fmla="*/ 70 w 90"/>
                <a:gd name="T1" fmla="*/ 85 h 85"/>
                <a:gd name="T2" fmla="*/ 90 w 90"/>
                <a:gd name="T3" fmla="*/ 0 h 85"/>
                <a:gd name="T4" fmla="*/ 0 w 90"/>
                <a:gd name="T5" fmla="*/ 32 h 85"/>
                <a:gd name="T6" fmla="*/ 70 w 9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5">
                  <a:moveTo>
                    <a:pt x="70" y="85"/>
                  </a:moveTo>
                  <a:lnTo>
                    <a:pt x="90" y="0"/>
                  </a:lnTo>
                  <a:lnTo>
                    <a:pt x="0" y="32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5" name="Oval 79">
              <a:extLst>
                <a:ext uri="{FF2B5EF4-FFF2-40B4-BE49-F238E27FC236}">
                  <a16:creationId xmlns:a16="http://schemas.microsoft.com/office/drawing/2014/main" id="{102BDEAC-C25C-3541-BB4F-532D4F43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358" y="2198759"/>
              <a:ext cx="324041" cy="322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594F2C6C-24FB-7C47-977E-81F458F7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195" y="2085582"/>
              <a:ext cx="113177" cy="86967"/>
            </a:xfrm>
            <a:custGeom>
              <a:avLst/>
              <a:gdLst>
                <a:gd name="T0" fmla="*/ 48 w 95"/>
                <a:gd name="T1" fmla="*/ 0 h 73"/>
                <a:gd name="T2" fmla="*/ 0 w 95"/>
                <a:gd name="T3" fmla="*/ 73 h 73"/>
                <a:gd name="T4" fmla="*/ 95 w 95"/>
                <a:gd name="T5" fmla="*/ 73 h 73"/>
                <a:gd name="T6" fmla="*/ 48 w 9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73">
                  <a:moveTo>
                    <a:pt x="48" y="0"/>
                  </a:moveTo>
                  <a:lnTo>
                    <a:pt x="0" y="73"/>
                  </a:lnTo>
                  <a:lnTo>
                    <a:pt x="95" y="7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BBE1BDF0-DF90-F143-8941-9C59A8825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38" y="2518035"/>
              <a:ext cx="106029" cy="101263"/>
            </a:xfrm>
            <a:custGeom>
              <a:avLst/>
              <a:gdLst>
                <a:gd name="T0" fmla="*/ 19 w 89"/>
                <a:gd name="T1" fmla="*/ 85 h 85"/>
                <a:gd name="T2" fmla="*/ 89 w 89"/>
                <a:gd name="T3" fmla="*/ 32 h 85"/>
                <a:gd name="T4" fmla="*/ 0 w 89"/>
                <a:gd name="T5" fmla="*/ 0 h 85"/>
                <a:gd name="T6" fmla="*/ 19 w 89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85">
                  <a:moveTo>
                    <a:pt x="19" y="85"/>
                  </a:moveTo>
                  <a:lnTo>
                    <a:pt x="89" y="32"/>
                  </a:lnTo>
                  <a:lnTo>
                    <a:pt x="0" y="0"/>
                  </a:lnTo>
                  <a:lnTo>
                    <a:pt x="19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24F3F818-7072-8246-8053-E2EADEEBF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062" y="2148723"/>
              <a:ext cx="97689" cy="103646"/>
            </a:xfrm>
            <a:custGeom>
              <a:avLst/>
              <a:gdLst>
                <a:gd name="T0" fmla="*/ 82 w 82"/>
                <a:gd name="T1" fmla="*/ 26 h 87"/>
                <a:gd name="T2" fmla="*/ 0 w 82"/>
                <a:gd name="T3" fmla="*/ 0 h 87"/>
                <a:gd name="T4" fmla="*/ 9 w 82"/>
                <a:gd name="T5" fmla="*/ 87 h 87"/>
                <a:gd name="T6" fmla="*/ 82 w 82"/>
                <a:gd name="T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7">
                  <a:moveTo>
                    <a:pt x="82" y="26"/>
                  </a:moveTo>
                  <a:lnTo>
                    <a:pt x="0" y="0"/>
                  </a:lnTo>
                  <a:lnTo>
                    <a:pt x="9" y="87"/>
                  </a:lnTo>
                  <a:lnTo>
                    <a:pt x="82" y="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A25A7E1B-FB56-AF47-B7AA-C524F248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113" y="2406050"/>
              <a:ext cx="102454" cy="97689"/>
            </a:xfrm>
            <a:custGeom>
              <a:avLst/>
              <a:gdLst>
                <a:gd name="T0" fmla="*/ 0 w 86"/>
                <a:gd name="T1" fmla="*/ 77 h 82"/>
                <a:gd name="T2" fmla="*/ 86 w 86"/>
                <a:gd name="T3" fmla="*/ 82 h 82"/>
                <a:gd name="T4" fmla="*/ 39 w 86"/>
                <a:gd name="T5" fmla="*/ 0 h 82"/>
                <a:gd name="T6" fmla="*/ 0 w 86"/>
                <a:gd name="T7" fmla="*/ 7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2">
                  <a:moveTo>
                    <a:pt x="0" y="77"/>
                  </a:moveTo>
                  <a:lnTo>
                    <a:pt x="86" y="82"/>
                  </a:lnTo>
                  <a:lnTo>
                    <a:pt x="39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133928AD-47F3-2049-99A3-137893489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56" y="2271429"/>
              <a:ext cx="95306" cy="111985"/>
            </a:xfrm>
            <a:custGeom>
              <a:avLst/>
              <a:gdLst>
                <a:gd name="T0" fmla="*/ 80 w 80"/>
                <a:gd name="T1" fmla="*/ 0 h 94"/>
                <a:gd name="T2" fmla="*/ 0 w 80"/>
                <a:gd name="T3" fmla="*/ 35 h 94"/>
                <a:gd name="T4" fmla="*/ 63 w 80"/>
                <a:gd name="T5" fmla="*/ 94 h 94"/>
                <a:gd name="T6" fmla="*/ 80 w 80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4">
                  <a:moveTo>
                    <a:pt x="80" y="0"/>
                  </a:moveTo>
                  <a:lnTo>
                    <a:pt x="0" y="35"/>
                  </a:lnTo>
                  <a:lnTo>
                    <a:pt x="63" y="9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2E3DC276-47DB-3342-9436-23146AC7D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695" y="2271429"/>
              <a:ext cx="94115" cy="111985"/>
            </a:xfrm>
            <a:custGeom>
              <a:avLst/>
              <a:gdLst>
                <a:gd name="T0" fmla="*/ 16 w 79"/>
                <a:gd name="T1" fmla="*/ 94 h 94"/>
                <a:gd name="T2" fmla="*/ 79 w 79"/>
                <a:gd name="T3" fmla="*/ 35 h 94"/>
                <a:gd name="T4" fmla="*/ 0 w 79"/>
                <a:gd name="T5" fmla="*/ 0 h 94"/>
                <a:gd name="T6" fmla="*/ 16 w 79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4">
                  <a:moveTo>
                    <a:pt x="16" y="94"/>
                  </a:moveTo>
                  <a:lnTo>
                    <a:pt x="79" y="35"/>
                  </a:lnTo>
                  <a:lnTo>
                    <a:pt x="0" y="0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A2E1F100-ED46-5540-A17C-AF7217CB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190" y="2406050"/>
              <a:ext cx="103646" cy="97689"/>
            </a:xfrm>
            <a:custGeom>
              <a:avLst/>
              <a:gdLst>
                <a:gd name="T0" fmla="*/ 0 w 87"/>
                <a:gd name="T1" fmla="*/ 82 h 82"/>
                <a:gd name="T2" fmla="*/ 87 w 87"/>
                <a:gd name="T3" fmla="*/ 77 h 82"/>
                <a:gd name="T4" fmla="*/ 47 w 87"/>
                <a:gd name="T5" fmla="*/ 0 h 82"/>
                <a:gd name="T6" fmla="*/ 0 w 87"/>
                <a:gd name="T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2">
                  <a:moveTo>
                    <a:pt x="0" y="82"/>
                  </a:moveTo>
                  <a:lnTo>
                    <a:pt x="87" y="77"/>
                  </a:lnTo>
                  <a:lnTo>
                    <a:pt x="4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0EE185AE-49B6-494F-AA41-A442D895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816" y="2148723"/>
              <a:ext cx="100072" cy="103646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26 h 87"/>
                <a:gd name="T4" fmla="*/ 73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26"/>
                  </a:lnTo>
                  <a:lnTo>
                    <a:pt x="73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2478A82D-DC9E-1F4F-B1B9-049A0ABB5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101" y="2518035"/>
              <a:ext cx="107220" cy="101263"/>
            </a:xfrm>
            <a:custGeom>
              <a:avLst/>
              <a:gdLst>
                <a:gd name="T0" fmla="*/ 70 w 90"/>
                <a:gd name="T1" fmla="*/ 85 h 85"/>
                <a:gd name="T2" fmla="*/ 90 w 90"/>
                <a:gd name="T3" fmla="*/ 0 h 85"/>
                <a:gd name="T4" fmla="*/ 0 w 90"/>
                <a:gd name="T5" fmla="*/ 32 h 85"/>
                <a:gd name="T6" fmla="*/ 70 w 90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5">
                  <a:moveTo>
                    <a:pt x="70" y="85"/>
                  </a:moveTo>
                  <a:lnTo>
                    <a:pt x="90" y="0"/>
                  </a:lnTo>
                  <a:lnTo>
                    <a:pt x="0" y="32"/>
                  </a:lnTo>
                  <a:lnTo>
                    <a:pt x="70" y="85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C171CE3C-B1EF-3E4E-87D2-95E985BDB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2198759"/>
              <a:ext cx="162021" cy="322850"/>
            </a:xfrm>
            <a:custGeom>
              <a:avLst/>
              <a:gdLst>
                <a:gd name="T0" fmla="*/ 127 w 127"/>
                <a:gd name="T1" fmla="*/ 126 h 253"/>
                <a:gd name="T2" fmla="*/ 0 w 127"/>
                <a:gd name="T3" fmla="*/ 0 h 253"/>
                <a:gd name="T4" fmla="*/ 0 w 127"/>
                <a:gd name="T5" fmla="*/ 253 h 253"/>
                <a:gd name="T6" fmla="*/ 127 w 127"/>
                <a:gd name="T7" fmla="*/ 12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3">
                  <a:moveTo>
                    <a:pt x="127" y="126"/>
                  </a:moveTo>
                  <a:cubicBezTo>
                    <a:pt x="127" y="57"/>
                    <a:pt x="7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70" y="253"/>
                    <a:pt x="127" y="196"/>
                    <a:pt x="127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6E38F110-D4A4-5640-B45E-B35619BC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2085582"/>
              <a:ext cx="55993" cy="86967"/>
            </a:xfrm>
            <a:custGeom>
              <a:avLst/>
              <a:gdLst>
                <a:gd name="T0" fmla="*/ 0 w 47"/>
                <a:gd name="T1" fmla="*/ 0 h 73"/>
                <a:gd name="T2" fmla="*/ 0 w 47"/>
                <a:gd name="T3" fmla="*/ 73 h 73"/>
                <a:gd name="T4" fmla="*/ 47 w 47"/>
                <a:gd name="T5" fmla="*/ 73 h 73"/>
                <a:gd name="T6" fmla="*/ 0 w 47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lnTo>
                    <a:pt x="0" y="73"/>
                  </a:lnTo>
                  <a:lnTo>
                    <a:pt x="47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91575F36-C33F-394B-AD63-097C5375C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714" y="3228066"/>
              <a:ext cx="92924" cy="92924"/>
            </a:xfrm>
            <a:custGeom>
              <a:avLst/>
              <a:gdLst>
                <a:gd name="T0" fmla="*/ 0 w 78"/>
                <a:gd name="T1" fmla="*/ 10 h 78"/>
                <a:gd name="T2" fmla="*/ 69 w 78"/>
                <a:gd name="T3" fmla="*/ 78 h 78"/>
                <a:gd name="T4" fmla="*/ 78 w 78"/>
                <a:gd name="T5" fmla="*/ 69 h 78"/>
                <a:gd name="T6" fmla="*/ 10 w 78"/>
                <a:gd name="T7" fmla="*/ 0 h 78"/>
                <a:gd name="T8" fmla="*/ 0 w 78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0" y="10"/>
                  </a:moveTo>
                  <a:lnTo>
                    <a:pt x="69" y="78"/>
                  </a:lnTo>
                  <a:lnTo>
                    <a:pt x="78" y="69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C78D1B54-318D-C04B-A9CC-E67EFDB4C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199" y="2961209"/>
              <a:ext cx="350251" cy="349060"/>
            </a:xfrm>
            <a:custGeom>
              <a:avLst/>
              <a:gdLst>
                <a:gd name="T0" fmla="*/ 106 w 274"/>
                <a:gd name="T1" fmla="*/ 0 h 273"/>
                <a:gd name="T2" fmla="*/ 0 w 274"/>
                <a:gd name="T3" fmla="*/ 106 h 273"/>
                <a:gd name="T4" fmla="*/ 64 w 274"/>
                <a:gd name="T5" fmla="*/ 169 h 273"/>
                <a:gd name="T6" fmla="*/ 109 w 274"/>
                <a:gd name="T7" fmla="*/ 124 h 273"/>
                <a:gd name="T8" fmla="*/ 145 w 274"/>
                <a:gd name="T9" fmla="*/ 128 h 273"/>
                <a:gd name="T10" fmla="*/ 154 w 274"/>
                <a:gd name="T11" fmla="*/ 147 h 273"/>
                <a:gd name="T12" fmla="*/ 149 w 274"/>
                <a:gd name="T13" fmla="*/ 164 h 273"/>
                <a:gd name="T14" fmla="*/ 104 w 274"/>
                <a:gd name="T15" fmla="*/ 209 h 273"/>
                <a:gd name="T16" fmla="*/ 168 w 274"/>
                <a:gd name="T17" fmla="*/ 273 h 273"/>
                <a:gd name="T18" fmla="*/ 274 w 274"/>
                <a:gd name="T19" fmla="*/ 167 h 273"/>
                <a:gd name="T20" fmla="*/ 191 w 274"/>
                <a:gd name="T21" fmla="*/ 85 h 273"/>
                <a:gd name="T22" fmla="*/ 106 w 274"/>
                <a:gd name="T23" fmla="*/ 0 h 273"/>
                <a:gd name="T24" fmla="*/ 99 w 274"/>
                <a:gd name="T25" fmla="*/ 106 h 273"/>
                <a:gd name="T26" fmla="*/ 96 w 274"/>
                <a:gd name="T27" fmla="*/ 109 h 273"/>
                <a:gd name="T28" fmla="*/ 78 w 274"/>
                <a:gd name="T29" fmla="*/ 127 h 273"/>
                <a:gd name="T30" fmla="*/ 76 w 274"/>
                <a:gd name="T31" fmla="*/ 129 h 273"/>
                <a:gd name="T32" fmla="*/ 64 w 274"/>
                <a:gd name="T33" fmla="*/ 141 h 273"/>
                <a:gd name="T34" fmla="*/ 48 w 274"/>
                <a:gd name="T35" fmla="*/ 125 h 273"/>
                <a:gd name="T36" fmla="*/ 45 w 274"/>
                <a:gd name="T37" fmla="*/ 122 h 273"/>
                <a:gd name="T38" fmla="*/ 29 w 274"/>
                <a:gd name="T39" fmla="*/ 106 h 273"/>
                <a:gd name="T40" fmla="*/ 41 w 274"/>
                <a:gd name="T41" fmla="*/ 94 h 273"/>
                <a:gd name="T42" fmla="*/ 43 w 274"/>
                <a:gd name="T43" fmla="*/ 92 h 273"/>
                <a:gd name="T44" fmla="*/ 61 w 274"/>
                <a:gd name="T45" fmla="*/ 74 h 273"/>
                <a:gd name="T46" fmla="*/ 64 w 274"/>
                <a:gd name="T47" fmla="*/ 71 h 273"/>
                <a:gd name="T48" fmla="*/ 76 w 274"/>
                <a:gd name="T49" fmla="*/ 59 h 273"/>
                <a:gd name="T50" fmla="*/ 92 w 274"/>
                <a:gd name="T51" fmla="*/ 76 h 273"/>
                <a:gd name="T52" fmla="*/ 94 w 274"/>
                <a:gd name="T53" fmla="*/ 78 h 273"/>
                <a:gd name="T54" fmla="*/ 111 w 274"/>
                <a:gd name="T55" fmla="*/ 94 h 273"/>
                <a:gd name="T56" fmla="*/ 99 w 274"/>
                <a:gd name="T57" fmla="*/ 106 h 273"/>
                <a:gd name="T58" fmla="*/ 144 w 274"/>
                <a:gd name="T59" fmla="*/ 197 h 273"/>
                <a:gd name="T60" fmla="*/ 147 w 274"/>
                <a:gd name="T61" fmla="*/ 195 h 273"/>
                <a:gd name="T62" fmla="*/ 164 w 274"/>
                <a:gd name="T63" fmla="*/ 177 h 273"/>
                <a:gd name="T64" fmla="*/ 167 w 274"/>
                <a:gd name="T65" fmla="*/ 175 h 273"/>
                <a:gd name="T66" fmla="*/ 179 w 274"/>
                <a:gd name="T67" fmla="*/ 163 h 273"/>
                <a:gd name="T68" fmla="*/ 195 w 274"/>
                <a:gd name="T69" fmla="*/ 179 h 273"/>
                <a:gd name="T70" fmla="*/ 198 w 274"/>
                <a:gd name="T71" fmla="*/ 181 h 273"/>
                <a:gd name="T72" fmla="*/ 214 w 274"/>
                <a:gd name="T73" fmla="*/ 198 h 273"/>
                <a:gd name="T74" fmla="*/ 202 w 274"/>
                <a:gd name="T75" fmla="*/ 210 h 273"/>
                <a:gd name="T76" fmla="*/ 199 w 274"/>
                <a:gd name="T77" fmla="*/ 212 h 273"/>
                <a:gd name="T78" fmla="*/ 182 w 274"/>
                <a:gd name="T79" fmla="*/ 230 h 273"/>
                <a:gd name="T80" fmla="*/ 179 w 274"/>
                <a:gd name="T81" fmla="*/ 232 h 273"/>
                <a:gd name="T82" fmla="*/ 167 w 274"/>
                <a:gd name="T83" fmla="*/ 244 h 273"/>
                <a:gd name="T84" fmla="*/ 151 w 274"/>
                <a:gd name="T85" fmla="*/ 228 h 273"/>
                <a:gd name="T86" fmla="*/ 148 w 274"/>
                <a:gd name="T87" fmla="*/ 226 h 273"/>
                <a:gd name="T88" fmla="*/ 132 w 274"/>
                <a:gd name="T89" fmla="*/ 209 h 273"/>
                <a:gd name="T90" fmla="*/ 144 w 274"/>
                <a:gd name="T91" fmla="*/ 19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273">
                  <a:moveTo>
                    <a:pt x="106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64" y="169"/>
                    <a:pt x="64" y="169"/>
                    <a:pt x="64" y="169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8" y="115"/>
                    <a:pt x="134" y="117"/>
                    <a:pt x="145" y="128"/>
                  </a:cubicBezTo>
                  <a:cubicBezTo>
                    <a:pt x="151" y="134"/>
                    <a:pt x="154" y="140"/>
                    <a:pt x="154" y="147"/>
                  </a:cubicBezTo>
                  <a:cubicBezTo>
                    <a:pt x="155" y="153"/>
                    <a:pt x="153" y="160"/>
                    <a:pt x="149" y="164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74" y="167"/>
                    <a:pt x="274" y="167"/>
                    <a:pt x="274" y="167"/>
                  </a:cubicBezTo>
                  <a:cubicBezTo>
                    <a:pt x="191" y="85"/>
                    <a:pt x="191" y="85"/>
                    <a:pt x="191" y="85"/>
                  </a:cubicBezTo>
                  <a:lnTo>
                    <a:pt x="106" y="0"/>
                  </a:lnTo>
                  <a:close/>
                  <a:moveTo>
                    <a:pt x="99" y="106"/>
                  </a:moveTo>
                  <a:cubicBezTo>
                    <a:pt x="96" y="109"/>
                    <a:pt x="96" y="109"/>
                    <a:pt x="96" y="109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11" y="94"/>
                    <a:pt x="111" y="94"/>
                    <a:pt x="111" y="94"/>
                  </a:cubicBezTo>
                  <a:lnTo>
                    <a:pt x="99" y="106"/>
                  </a:lnTo>
                  <a:close/>
                  <a:moveTo>
                    <a:pt x="144" y="197"/>
                  </a:moveTo>
                  <a:cubicBezTo>
                    <a:pt x="147" y="195"/>
                    <a:pt x="147" y="195"/>
                    <a:pt x="147" y="195"/>
                  </a:cubicBezTo>
                  <a:cubicBezTo>
                    <a:pt x="164" y="177"/>
                    <a:pt x="164" y="177"/>
                    <a:pt x="164" y="177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79" y="163"/>
                    <a:pt x="179" y="163"/>
                    <a:pt x="179" y="163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98" y="181"/>
                    <a:pt x="198" y="181"/>
                    <a:pt x="198" y="181"/>
                  </a:cubicBezTo>
                  <a:cubicBezTo>
                    <a:pt x="214" y="198"/>
                    <a:pt x="214" y="198"/>
                    <a:pt x="214" y="198"/>
                  </a:cubicBezTo>
                  <a:cubicBezTo>
                    <a:pt x="202" y="210"/>
                    <a:pt x="202" y="210"/>
                    <a:pt x="202" y="210"/>
                  </a:cubicBezTo>
                  <a:cubicBezTo>
                    <a:pt x="199" y="212"/>
                    <a:pt x="199" y="212"/>
                    <a:pt x="199" y="212"/>
                  </a:cubicBezTo>
                  <a:cubicBezTo>
                    <a:pt x="182" y="230"/>
                    <a:pt x="182" y="230"/>
                    <a:pt x="182" y="230"/>
                  </a:cubicBezTo>
                  <a:cubicBezTo>
                    <a:pt x="179" y="232"/>
                    <a:pt x="179" y="232"/>
                    <a:pt x="179" y="232"/>
                  </a:cubicBezTo>
                  <a:cubicBezTo>
                    <a:pt x="167" y="244"/>
                    <a:pt x="167" y="244"/>
                    <a:pt x="167" y="244"/>
                  </a:cubicBezTo>
                  <a:cubicBezTo>
                    <a:pt x="151" y="228"/>
                    <a:pt x="151" y="228"/>
                    <a:pt x="151" y="228"/>
                  </a:cubicBezTo>
                  <a:cubicBezTo>
                    <a:pt x="148" y="226"/>
                    <a:pt x="148" y="226"/>
                    <a:pt x="148" y="226"/>
                  </a:cubicBezTo>
                  <a:cubicBezTo>
                    <a:pt x="132" y="209"/>
                    <a:pt x="132" y="209"/>
                    <a:pt x="132" y="209"/>
                  </a:cubicBezTo>
                  <a:lnTo>
                    <a:pt x="144" y="197"/>
                  </a:ln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B1BF62C1-2898-0D49-B67A-F16BB225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306" y="2937382"/>
              <a:ext cx="223970" cy="222779"/>
            </a:xfrm>
            <a:custGeom>
              <a:avLst/>
              <a:gdLst>
                <a:gd name="T0" fmla="*/ 174 w 175"/>
                <a:gd name="T1" fmla="*/ 162 h 175"/>
                <a:gd name="T2" fmla="*/ 174 w 175"/>
                <a:gd name="T3" fmla="*/ 1 h 175"/>
                <a:gd name="T4" fmla="*/ 13 w 175"/>
                <a:gd name="T5" fmla="*/ 1 h 175"/>
                <a:gd name="T6" fmla="*/ 8 w 175"/>
                <a:gd name="T7" fmla="*/ 0 h 175"/>
                <a:gd name="T8" fmla="*/ 0 w 175"/>
                <a:gd name="T9" fmla="*/ 8 h 175"/>
                <a:gd name="T10" fmla="*/ 62 w 175"/>
                <a:gd name="T11" fmla="*/ 69 h 175"/>
                <a:gd name="T12" fmla="*/ 72 w 175"/>
                <a:gd name="T13" fmla="*/ 60 h 175"/>
                <a:gd name="T14" fmla="*/ 75 w 175"/>
                <a:gd name="T15" fmla="*/ 57 h 175"/>
                <a:gd name="T16" fmla="*/ 97 w 175"/>
                <a:gd name="T17" fmla="*/ 34 h 175"/>
                <a:gd name="T18" fmla="*/ 100 w 175"/>
                <a:gd name="T19" fmla="*/ 31 h 175"/>
                <a:gd name="T20" fmla="*/ 115 w 175"/>
                <a:gd name="T21" fmla="*/ 16 h 175"/>
                <a:gd name="T22" fmla="*/ 136 w 175"/>
                <a:gd name="T23" fmla="*/ 36 h 175"/>
                <a:gd name="T24" fmla="*/ 139 w 175"/>
                <a:gd name="T25" fmla="*/ 40 h 175"/>
                <a:gd name="T26" fmla="*/ 159 w 175"/>
                <a:gd name="T27" fmla="*/ 60 h 175"/>
                <a:gd name="T28" fmla="*/ 144 w 175"/>
                <a:gd name="T29" fmla="*/ 75 h 175"/>
                <a:gd name="T30" fmla="*/ 141 w 175"/>
                <a:gd name="T31" fmla="*/ 78 h 175"/>
                <a:gd name="T32" fmla="*/ 119 w 175"/>
                <a:gd name="T33" fmla="*/ 100 h 175"/>
                <a:gd name="T34" fmla="*/ 115 w 175"/>
                <a:gd name="T35" fmla="*/ 104 h 175"/>
                <a:gd name="T36" fmla="*/ 106 w 175"/>
                <a:gd name="T37" fmla="*/ 113 h 175"/>
                <a:gd name="T38" fmla="*/ 168 w 175"/>
                <a:gd name="T39" fmla="*/ 175 h 175"/>
                <a:gd name="T40" fmla="*/ 175 w 175"/>
                <a:gd name="T41" fmla="*/ 168 h 175"/>
                <a:gd name="T42" fmla="*/ 174 w 175"/>
                <a:gd name="T43" fmla="*/ 16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5" h="175">
                  <a:moveTo>
                    <a:pt x="174" y="162"/>
                  </a:moveTo>
                  <a:cubicBezTo>
                    <a:pt x="174" y="1"/>
                    <a:pt x="174" y="1"/>
                    <a:pt x="17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36" y="36"/>
                    <a:pt x="136" y="36"/>
                    <a:pt x="136" y="36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1" y="78"/>
                    <a:pt x="141" y="78"/>
                    <a:pt x="141" y="78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68" y="175"/>
                    <a:pt x="168" y="175"/>
                    <a:pt x="168" y="175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75" y="166"/>
                    <a:pt x="174" y="164"/>
                    <a:pt x="174" y="162"/>
                  </a:cubicBez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id="{D672E70E-8AD7-9644-8FD8-392BFE8D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3237597"/>
              <a:ext cx="29784" cy="28592"/>
            </a:xfrm>
            <a:custGeom>
              <a:avLst/>
              <a:gdLst>
                <a:gd name="T0" fmla="*/ 25 w 25"/>
                <a:gd name="T1" fmla="*/ 15 h 24"/>
                <a:gd name="T2" fmla="*/ 11 w 25"/>
                <a:gd name="T3" fmla="*/ 0 h 24"/>
                <a:gd name="T4" fmla="*/ 0 w 25"/>
                <a:gd name="T5" fmla="*/ 10 h 24"/>
                <a:gd name="T6" fmla="*/ 15 w 25"/>
                <a:gd name="T7" fmla="*/ 24 h 24"/>
                <a:gd name="T8" fmla="*/ 25 w 25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4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id="{9828576E-70A0-9D4B-9DCB-E48222E62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064" y="3211388"/>
              <a:ext cx="41697" cy="39314"/>
            </a:xfrm>
            <a:custGeom>
              <a:avLst/>
              <a:gdLst>
                <a:gd name="T0" fmla="*/ 35 w 35"/>
                <a:gd name="T1" fmla="*/ 15 h 33"/>
                <a:gd name="T2" fmla="*/ 20 w 35"/>
                <a:gd name="T3" fmla="*/ 0 h 33"/>
                <a:gd name="T4" fmla="*/ 0 w 35"/>
                <a:gd name="T5" fmla="*/ 19 h 33"/>
                <a:gd name="T6" fmla="*/ 15 w 35"/>
                <a:gd name="T7" fmla="*/ 33 h 33"/>
                <a:gd name="T8" fmla="*/ 35 w 35"/>
                <a:gd name="T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35" y="15"/>
                  </a:moveTo>
                  <a:lnTo>
                    <a:pt x="20" y="0"/>
                  </a:lnTo>
                  <a:lnTo>
                    <a:pt x="0" y="19"/>
                  </a:lnTo>
                  <a:lnTo>
                    <a:pt x="15" y="33"/>
                  </a:lnTo>
                  <a:lnTo>
                    <a:pt x="3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id="{B0C314E8-D8B5-D448-B0BF-7532E33DB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464" y="3195900"/>
              <a:ext cx="28592" cy="29784"/>
            </a:xfrm>
            <a:custGeom>
              <a:avLst/>
              <a:gdLst>
                <a:gd name="T0" fmla="*/ 24 w 24"/>
                <a:gd name="T1" fmla="*/ 15 h 25"/>
                <a:gd name="T2" fmla="*/ 9 w 24"/>
                <a:gd name="T3" fmla="*/ 0 h 25"/>
                <a:gd name="T4" fmla="*/ 0 w 24"/>
                <a:gd name="T5" fmla="*/ 10 h 25"/>
                <a:gd name="T6" fmla="*/ 14 w 24"/>
                <a:gd name="T7" fmla="*/ 25 h 25"/>
                <a:gd name="T8" fmla="*/ 24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14" y="2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FAA4F9A2-7EE1-3441-B2BA-3F17B0D47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2961209"/>
              <a:ext cx="61949" cy="90541"/>
            </a:xfrm>
            <a:custGeom>
              <a:avLst/>
              <a:gdLst>
                <a:gd name="T0" fmla="*/ 52 w 52"/>
                <a:gd name="T1" fmla="*/ 26 h 76"/>
                <a:gd name="T2" fmla="*/ 25 w 52"/>
                <a:gd name="T3" fmla="*/ 0 h 76"/>
                <a:gd name="T4" fmla="*/ 0 w 52"/>
                <a:gd name="T5" fmla="*/ 25 h 76"/>
                <a:gd name="T6" fmla="*/ 0 w 52"/>
                <a:gd name="T7" fmla="*/ 76 h 76"/>
                <a:gd name="T8" fmla="*/ 52 w 52"/>
                <a:gd name="T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26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0" y="7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9575383A-9AA7-D147-8A24-014B7A2F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95" y="2870668"/>
              <a:ext cx="123898" cy="107220"/>
            </a:xfrm>
            <a:custGeom>
              <a:avLst/>
              <a:gdLst>
                <a:gd name="T0" fmla="*/ 38 w 97"/>
                <a:gd name="T1" fmla="*/ 76 h 84"/>
                <a:gd name="T2" fmla="*/ 40 w 97"/>
                <a:gd name="T3" fmla="*/ 78 h 84"/>
                <a:gd name="T4" fmla="*/ 51 w 97"/>
                <a:gd name="T5" fmla="*/ 78 h 84"/>
                <a:gd name="T6" fmla="*/ 53 w 97"/>
                <a:gd name="T7" fmla="*/ 72 h 84"/>
                <a:gd name="T8" fmla="*/ 51 w 97"/>
                <a:gd name="T9" fmla="*/ 67 h 84"/>
                <a:gd name="T10" fmla="*/ 46 w 97"/>
                <a:gd name="T11" fmla="*/ 61 h 84"/>
                <a:gd name="T12" fmla="*/ 50 w 97"/>
                <a:gd name="T13" fmla="*/ 56 h 84"/>
                <a:gd name="T14" fmla="*/ 75 w 97"/>
                <a:gd name="T15" fmla="*/ 81 h 84"/>
                <a:gd name="T16" fmla="*/ 86 w 97"/>
                <a:gd name="T17" fmla="*/ 81 h 84"/>
                <a:gd name="T18" fmla="*/ 88 w 97"/>
                <a:gd name="T19" fmla="*/ 75 h 84"/>
                <a:gd name="T20" fmla="*/ 87 w 97"/>
                <a:gd name="T21" fmla="*/ 70 h 84"/>
                <a:gd name="T22" fmla="*/ 73 w 97"/>
                <a:gd name="T23" fmla="*/ 56 h 84"/>
                <a:gd name="T24" fmla="*/ 77 w 97"/>
                <a:gd name="T25" fmla="*/ 52 h 84"/>
                <a:gd name="T26" fmla="*/ 83 w 97"/>
                <a:gd name="T27" fmla="*/ 58 h 84"/>
                <a:gd name="T28" fmla="*/ 95 w 97"/>
                <a:gd name="T29" fmla="*/ 58 h 84"/>
                <a:gd name="T30" fmla="*/ 97 w 97"/>
                <a:gd name="T31" fmla="*/ 52 h 84"/>
                <a:gd name="T32" fmla="*/ 95 w 97"/>
                <a:gd name="T33" fmla="*/ 47 h 84"/>
                <a:gd name="T34" fmla="*/ 52 w 97"/>
                <a:gd name="T35" fmla="*/ 4 h 84"/>
                <a:gd name="T36" fmla="*/ 40 w 97"/>
                <a:gd name="T37" fmla="*/ 4 h 84"/>
                <a:gd name="T38" fmla="*/ 40 w 97"/>
                <a:gd name="T39" fmla="*/ 15 h 84"/>
                <a:gd name="T40" fmla="*/ 69 w 97"/>
                <a:gd name="T41" fmla="*/ 44 h 84"/>
                <a:gd name="T42" fmla="*/ 64 w 97"/>
                <a:gd name="T43" fmla="*/ 48 h 84"/>
                <a:gd name="T44" fmla="*/ 49 w 97"/>
                <a:gd name="T45" fmla="*/ 32 h 84"/>
                <a:gd name="T46" fmla="*/ 38 w 97"/>
                <a:gd name="T47" fmla="*/ 33 h 84"/>
                <a:gd name="T48" fmla="*/ 38 w 97"/>
                <a:gd name="T49" fmla="*/ 44 h 84"/>
                <a:gd name="T50" fmla="*/ 42 w 97"/>
                <a:gd name="T51" fmla="*/ 48 h 84"/>
                <a:gd name="T52" fmla="*/ 37 w 97"/>
                <a:gd name="T53" fmla="*/ 53 h 84"/>
                <a:gd name="T54" fmla="*/ 14 w 97"/>
                <a:gd name="T55" fmla="*/ 29 h 84"/>
                <a:gd name="T56" fmla="*/ 3 w 97"/>
                <a:gd name="T57" fmla="*/ 30 h 84"/>
                <a:gd name="T58" fmla="*/ 2 w 97"/>
                <a:gd name="T59" fmla="*/ 41 h 84"/>
                <a:gd name="T60" fmla="*/ 30 w 97"/>
                <a:gd name="T61" fmla="*/ 68 h 84"/>
                <a:gd name="T62" fmla="*/ 24 w 97"/>
                <a:gd name="T63" fmla="*/ 74 h 84"/>
                <a:gd name="T64" fmla="*/ 32 w 97"/>
                <a:gd name="T65" fmla="*/ 82 h 84"/>
                <a:gd name="T66" fmla="*/ 38 w 97"/>
                <a:gd name="T6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84">
                  <a:moveTo>
                    <a:pt x="38" y="76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3" y="81"/>
                    <a:pt x="48" y="81"/>
                    <a:pt x="51" y="78"/>
                  </a:cubicBezTo>
                  <a:cubicBezTo>
                    <a:pt x="52" y="76"/>
                    <a:pt x="53" y="74"/>
                    <a:pt x="53" y="72"/>
                  </a:cubicBezTo>
                  <a:cubicBezTo>
                    <a:pt x="53" y="70"/>
                    <a:pt x="53" y="68"/>
                    <a:pt x="51" y="6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3" y="84"/>
                    <a:pt x="86" y="81"/>
                  </a:cubicBezTo>
                  <a:cubicBezTo>
                    <a:pt x="87" y="79"/>
                    <a:pt x="88" y="77"/>
                    <a:pt x="88" y="75"/>
                  </a:cubicBezTo>
                  <a:cubicBezTo>
                    <a:pt x="89" y="73"/>
                    <a:pt x="88" y="71"/>
                    <a:pt x="87" y="70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6" y="61"/>
                    <a:pt x="91" y="61"/>
                    <a:pt x="95" y="58"/>
                  </a:cubicBezTo>
                  <a:cubicBezTo>
                    <a:pt x="96" y="57"/>
                    <a:pt x="97" y="54"/>
                    <a:pt x="97" y="52"/>
                  </a:cubicBezTo>
                  <a:cubicBezTo>
                    <a:pt x="97" y="50"/>
                    <a:pt x="96" y="48"/>
                    <a:pt x="95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37" y="7"/>
                    <a:pt x="37" y="12"/>
                    <a:pt x="40" y="1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0"/>
                    <a:pt x="41" y="30"/>
                    <a:pt x="38" y="33"/>
                  </a:cubicBezTo>
                  <a:cubicBezTo>
                    <a:pt x="35" y="36"/>
                    <a:pt x="35" y="41"/>
                    <a:pt x="38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26"/>
                    <a:pt x="6" y="27"/>
                    <a:pt x="3" y="30"/>
                  </a:cubicBezTo>
                  <a:cubicBezTo>
                    <a:pt x="0" y="33"/>
                    <a:pt x="0" y="38"/>
                    <a:pt x="2" y="4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82"/>
                    <a:pt x="32" y="82"/>
                    <a:pt x="32" y="82"/>
                  </a:cubicBezTo>
                  <a:lnTo>
                    <a:pt x="38" y="76"/>
                  </a:lnTo>
                  <a:close/>
                </a:path>
              </a:pathLst>
            </a:custGeom>
            <a:solidFill>
              <a:srgbClr val="ABC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977E7B8A-E0B0-704D-B741-DE6C6F73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55" y="2939765"/>
              <a:ext cx="58375" cy="58375"/>
            </a:xfrm>
            <a:custGeom>
              <a:avLst/>
              <a:gdLst>
                <a:gd name="T0" fmla="*/ 34 w 46"/>
                <a:gd name="T1" fmla="*/ 45 h 46"/>
                <a:gd name="T2" fmla="*/ 37 w 46"/>
                <a:gd name="T3" fmla="*/ 45 h 46"/>
                <a:gd name="T4" fmla="*/ 45 w 46"/>
                <a:gd name="T5" fmla="*/ 37 h 46"/>
                <a:gd name="T6" fmla="*/ 45 w 46"/>
                <a:gd name="T7" fmla="*/ 34 h 46"/>
                <a:gd name="T8" fmla="*/ 39 w 46"/>
                <a:gd name="T9" fmla="*/ 28 h 46"/>
                <a:gd name="T10" fmla="*/ 31 w 46"/>
                <a:gd name="T11" fmla="*/ 20 h 46"/>
                <a:gd name="T12" fmla="*/ 12 w 46"/>
                <a:gd name="T13" fmla="*/ 1 h 46"/>
                <a:gd name="T14" fmla="*/ 9 w 46"/>
                <a:gd name="T15" fmla="*/ 1 h 46"/>
                <a:gd name="T16" fmla="*/ 1 w 46"/>
                <a:gd name="T17" fmla="*/ 9 h 46"/>
                <a:gd name="T18" fmla="*/ 1 w 46"/>
                <a:gd name="T19" fmla="*/ 12 h 46"/>
                <a:gd name="T20" fmla="*/ 5 w 46"/>
                <a:gd name="T21" fmla="*/ 17 h 46"/>
                <a:gd name="T22" fmla="*/ 30 w 46"/>
                <a:gd name="T23" fmla="*/ 41 h 46"/>
                <a:gd name="T24" fmla="*/ 34 w 46"/>
                <a:gd name="T2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34" y="45"/>
                  </a:moveTo>
                  <a:cubicBezTo>
                    <a:pt x="35" y="46"/>
                    <a:pt x="36" y="46"/>
                    <a:pt x="37" y="4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6" y="35"/>
                    <a:pt x="45" y="34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4" y="45"/>
                  </a:lnTo>
                  <a:close/>
                </a:path>
              </a:pathLst>
            </a:custGeom>
            <a:solidFill>
              <a:srgbClr val="DF8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C26AB13E-AEF1-9C45-A687-B5291EDA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324" y="3216153"/>
              <a:ext cx="29784" cy="29784"/>
            </a:xfrm>
            <a:custGeom>
              <a:avLst/>
              <a:gdLst>
                <a:gd name="T0" fmla="*/ 25 w 25"/>
                <a:gd name="T1" fmla="*/ 15 h 25"/>
                <a:gd name="T2" fmla="*/ 11 w 25"/>
                <a:gd name="T3" fmla="*/ 0 h 25"/>
                <a:gd name="T4" fmla="*/ 0 w 25"/>
                <a:gd name="T5" fmla="*/ 10 h 25"/>
                <a:gd name="T6" fmla="*/ 15 w 25"/>
                <a:gd name="T7" fmla="*/ 25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id="{C9261463-FE66-2848-BC70-FBF4D353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811" y="3191135"/>
              <a:ext cx="40505" cy="39314"/>
            </a:xfrm>
            <a:custGeom>
              <a:avLst/>
              <a:gdLst>
                <a:gd name="T0" fmla="*/ 34 w 34"/>
                <a:gd name="T1" fmla="*/ 14 h 33"/>
                <a:gd name="T2" fmla="*/ 19 w 34"/>
                <a:gd name="T3" fmla="*/ 0 h 33"/>
                <a:gd name="T4" fmla="*/ 0 w 34"/>
                <a:gd name="T5" fmla="*/ 18 h 33"/>
                <a:gd name="T6" fmla="*/ 15 w 34"/>
                <a:gd name="T7" fmla="*/ 33 h 33"/>
                <a:gd name="T8" fmla="*/ 34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4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id="{E66637ED-50C5-664F-9B64-4E6B7F2B4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829" y="3175648"/>
              <a:ext cx="30975" cy="29784"/>
            </a:xfrm>
            <a:custGeom>
              <a:avLst/>
              <a:gdLst>
                <a:gd name="T0" fmla="*/ 26 w 26"/>
                <a:gd name="T1" fmla="*/ 14 h 25"/>
                <a:gd name="T2" fmla="*/ 11 w 26"/>
                <a:gd name="T3" fmla="*/ 0 h 25"/>
                <a:gd name="T4" fmla="*/ 0 w 26"/>
                <a:gd name="T5" fmla="*/ 10 h 25"/>
                <a:gd name="T6" fmla="*/ 16 w 26"/>
                <a:gd name="T7" fmla="*/ 25 h 25"/>
                <a:gd name="T8" fmla="*/ 26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4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6" y="25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id="{CC6036C9-ED70-AA49-B362-193415F9A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367" y="3169691"/>
              <a:ext cx="104837" cy="103646"/>
            </a:xfrm>
            <a:custGeom>
              <a:avLst/>
              <a:gdLst>
                <a:gd name="T0" fmla="*/ 20 w 88"/>
                <a:gd name="T1" fmla="*/ 69 h 87"/>
                <a:gd name="T2" fmla="*/ 37 w 88"/>
                <a:gd name="T3" fmla="*/ 87 h 87"/>
                <a:gd name="T4" fmla="*/ 50 w 88"/>
                <a:gd name="T5" fmla="*/ 74 h 87"/>
                <a:gd name="T6" fmla="*/ 53 w 88"/>
                <a:gd name="T7" fmla="*/ 72 h 87"/>
                <a:gd name="T8" fmla="*/ 72 w 88"/>
                <a:gd name="T9" fmla="*/ 52 h 87"/>
                <a:gd name="T10" fmla="*/ 75 w 88"/>
                <a:gd name="T11" fmla="*/ 50 h 87"/>
                <a:gd name="T12" fmla="*/ 88 w 88"/>
                <a:gd name="T13" fmla="*/ 37 h 87"/>
                <a:gd name="T14" fmla="*/ 71 w 88"/>
                <a:gd name="T15" fmla="*/ 19 h 87"/>
                <a:gd name="T16" fmla="*/ 67 w 88"/>
                <a:gd name="T17" fmla="*/ 17 h 87"/>
                <a:gd name="T18" fmla="*/ 50 w 88"/>
                <a:gd name="T19" fmla="*/ 0 h 87"/>
                <a:gd name="T20" fmla="*/ 37 w 88"/>
                <a:gd name="T21" fmla="*/ 13 h 87"/>
                <a:gd name="T22" fmla="*/ 34 w 88"/>
                <a:gd name="T23" fmla="*/ 15 h 87"/>
                <a:gd name="T24" fmla="*/ 16 w 88"/>
                <a:gd name="T25" fmla="*/ 34 h 87"/>
                <a:gd name="T26" fmla="*/ 13 w 88"/>
                <a:gd name="T27" fmla="*/ 36 h 87"/>
                <a:gd name="T28" fmla="*/ 0 w 88"/>
                <a:gd name="T29" fmla="*/ 49 h 87"/>
                <a:gd name="T30" fmla="*/ 17 w 88"/>
                <a:gd name="T31" fmla="*/ 67 h 87"/>
                <a:gd name="T32" fmla="*/ 20 w 88"/>
                <a:gd name="T33" fmla="*/ 69 h 87"/>
                <a:gd name="T34" fmla="*/ 67 w 88"/>
                <a:gd name="T35" fmla="*/ 22 h 87"/>
                <a:gd name="T36" fmla="*/ 82 w 88"/>
                <a:gd name="T37" fmla="*/ 37 h 87"/>
                <a:gd name="T38" fmla="*/ 72 w 88"/>
                <a:gd name="T39" fmla="*/ 47 h 87"/>
                <a:gd name="T40" fmla="*/ 58 w 88"/>
                <a:gd name="T41" fmla="*/ 32 h 87"/>
                <a:gd name="T42" fmla="*/ 67 w 88"/>
                <a:gd name="T43" fmla="*/ 22 h 87"/>
                <a:gd name="T44" fmla="*/ 55 w 88"/>
                <a:gd name="T45" fmla="*/ 35 h 87"/>
                <a:gd name="T46" fmla="*/ 70 w 88"/>
                <a:gd name="T47" fmla="*/ 50 h 87"/>
                <a:gd name="T48" fmla="*/ 50 w 88"/>
                <a:gd name="T49" fmla="*/ 68 h 87"/>
                <a:gd name="T50" fmla="*/ 35 w 88"/>
                <a:gd name="T51" fmla="*/ 54 h 87"/>
                <a:gd name="T52" fmla="*/ 55 w 88"/>
                <a:gd name="T53" fmla="*/ 35 h 87"/>
                <a:gd name="T54" fmla="*/ 33 w 88"/>
                <a:gd name="T55" fmla="*/ 57 h 87"/>
                <a:gd name="T56" fmla="*/ 47 w 88"/>
                <a:gd name="T57" fmla="*/ 72 h 87"/>
                <a:gd name="T58" fmla="*/ 37 w 88"/>
                <a:gd name="T59" fmla="*/ 81 h 87"/>
                <a:gd name="T60" fmla="*/ 22 w 88"/>
                <a:gd name="T61" fmla="*/ 67 h 87"/>
                <a:gd name="T62" fmla="*/ 33 w 88"/>
                <a:gd name="T63" fmla="*/ 57 h 87"/>
                <a:gd name="T64" fmla="*/ 50 w 88"/>
                <a:gd name="T65" fmla="*/ 5 h 87"/>
                <a:gd name="T66" fmla="*/ 65 w 88"/>
                <a:gd name="T67" fmla="*/ 19 h 87"/>
                <a:gd name="T68" fmla="*/ 55 w 88"/>
                <a:gd name="T69" fmla="*/ 30 h 87"/>
                <a:gd name="T70" fmla="*/ 39 w 88"/>
                <a:gd name="T71" fmla="*/ 15 h 87"/>
                <a:gd name="T72" fmla="*/ 50 w 88"/>
                <a:gd name="T73" fmla="*/ 5 h 87"/>
                <a:gd name="T74" fmla="*/ 37 w 88"/>
                <a:gd name="T75" fmla="*/ 18 h 87"/>
                <a:gd name="T76" fmla="*/ 52 w 88"/>
                <a:gd name="T77" fmla="*/ 32 h 87"/>
                <a:gd name="T78" fmla="*/ 33 w 88"/>
                <a:gd name="T79" fmla="*/ 51 h 87"/>
                <a:gd name="T80" fmla="*/ 18 w 88"/>
                <a:gd name="T81" fmla="*/ 36 h 87"/>
                <a:gd name="T82" fmla="*/ 37 w 88"/>
                <a:gd name="T83" fmla="*/ 18 h 87"/>
                <a:gd name="T84" fmla="*/ 16 w 88"/>
                <a:gd name="T85" fmla="*/ 39 h 87"/>
                <a:gd name="T86" fmla="*/ 30 w 88"/>
                <a:gd name="T87" fmla="*/ 54 h 87"/>
                <a:gd name="T88" fmla="*/ 20 w 88"/>
                <a:gd name="T89" fmla="*/ 64 h 87"/>
                <a:gd name="T90" fmla="*/ 5 w 88"/>
                <a:gd name="T91" fmla="*/ 49 h 87"/>
                <a:gd name="T92" fmla="*/ 16 w 88"/>
                <a:gd name="T9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7">
                  <a:moveTo>
                    <a:pt x="20" y="69"/>
                  </a:moveTo>
                  <a:lnTo>
                    <a:pt x="37" y="87"/>
                  </a:lnTo>
                  <a:lnTo>
                    <a:pt x="50" y="74"/>
                  </a:lnTo>
                  <a:lnTo>
                    <a:pt x="53" y="72"/>
                  </a:lnTo>
                  <a:lnTo>
                    <a:pt x="72" y="52"/>
                  </a:lnTo>
                  <a:lnTo>
                    <a:pt x="75" y="50"/>
                  </a:lnTo>
                  <a:lnTo>
                    <a:pt x="88" y="37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50" y="0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0" y="49"/>
                  </a:lnTo>
                  <a:lnTo>
                    <a:pt x="17" y="67"/>
                  </a:lnTo>
                  <a:lnTo>
                    <a:pt x="20" y="69"/>
                  </a:lnTo>
                  <a:close/>
                  <a:moveTo>
                    <a:pt x="67" y="22"/>
                  </a:moveTo>
                  <a:lnTo>
                    <a:pt x="82" y="37"/>
                  </a:lnTo>
                  <a:lnTo>
                    <a:pt x="72" y="47"/>
                  </a:lnTo>
                  <a:lnTo>
                    <a:pt x="58" y="32"/>
                  </a:lnTo>
                  <a:lnTo>
                    <a:pt x="67" y="22"/>
                  </a:lnTo>
                  <a:close/>
                  <a:moveTo>
                    <a:pt x="55" y="35"/>
                  </a:moveTo>
                  <a:lnTo>
                    <a:pt x="70" y="50"/>
                  </a:lnTo>
                  <a:lnTo>
                    <a:pt x="50" y="68"/>
                  </a:lnTo>
                  <a:lnTo>
                    <a:pt x="35" y="54"/>
                  </a:lnTo>
                  <a:lnTo>
                    <a:pt x="55" y="35"/>
                  </a:lnTo>
                  <a:close/>
                  <a:moveTo>
                    <a:pt x="33" y="57"/>
                  </a:moveTo>
                  <a:lnTo>
                    <a:pt x="47" y="72"/>
                  </a:lnTo>
                  <a:lnTo>
                    <a:pt x="37" y="81"/>
                  </a:lnTo>
                  <a:lnTo>
                    <a:pt x="22" y="67"/>
                  </a:lnTo>
                  <a:lnTo>
                    <a:pt x="33" y="57"/>
                  </a:lnTo>
                  <a:close/>
                  <a:moveTo>
                    <a:pt x="50" y="5"/>
                  </a:moveTo>
                  <a:lnTo>
                    <a:pt x="65" y="19"/>
                  </a:lnTo>
                  <a:lnTo>
                    <a:pt x="55" y="30"/>
                  </a:lnTo>
                  <a:lnTo>
                    <a:pt x="39" y="15"/>
                  </a:lnTo>
                  <a:lnTo>
                    <a:pt x="50" y="5"/>
                  </a:lnTo>
                  <a:close/>
                  <a:moveTo>
                    <a:pt x="37" y="18"/>
                  </a:moveTo>
                  <a:lnTo>
                    <a:pt x="52" y="32"/>
                  </a:lnTo>
                  <a:lnTo>
                    <a:pt x="33" y="51"/>
                  </a:lnTo>
                  <a:lnTo>
                    <a:pt x="18" y="36"/>
                  </a:lnTo>
                  <a:lnTo>
                    <a:pt x="37" y="18"/>
                  </a:lnTo>
                  <a:close/>
                  <a:moveTo>
                    <a:pt x="16" y="39"/>
                  </a:moveTo>
                  <a:lnTo>
                    <a:pt x="30" y="54"/>
                  </a:lnTo>
                  <a:lnTo>
                    <a:pt x="20" y="64"/>
                  </a:lnTo>
                  <a:lnTo>
                    <a:pt x="5" y="4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D2715A24-9EC0-FC4E-A572-C57BCF501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949" y="3223301"/>
              <a:ext cx="16679" cy="16679"/>
            </a:xfrm>
            <a:custGeom>
              <a:avLst/>
              <a:gdLst>
                <a:gd name="T0" fmla="*/ 9 w 14"/>
                <a:gd name="T1" fmla="*/ 0 h 14"/>
                <a:gd name="T2" fmla="*/ 0 w 14"/>
                <a:gd name="T3" fmla="*/ 9 h 14"/>
                <a:gd name="T4" fmla="*/ 4 w 14"/>
                <a:gd name="T5" fmla="*/ 14 h 14"/>
                <a:gd name="T6" fmla="*/ 14 w 14"/>
                <a:gd name="T7" fmla="*/ 4 h 14"/>
                <a:gd name="T8" fmla="*/ 9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4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215933CD-D950-644B-9450-4EE4CC035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17" y="3043410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0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3E2D36A5-EED6-2A4E-B752-711616A20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396" y="3011245"/>
              <a:ext cx="51227" cy="50036"/>
            </a:xfrm>
            <a:custGeom>
              <a:avLst/>
              <a:gdLst>
                <a:gd name="T0" fmla="*/ 43 w 43"/>
                <a:gd name="T1" fmla="*/ 18 h 42"/>
                <a:gd name="T2" fmla="*/ 25 w 43"/>
                <a:gd name="T3" fmla="*/ 0 h 42"/>
                <a:gd name="T4" fmla="*/ 0 w 43"/>
                <a:gd name="T5" fmla="*/ 23 h 42"/>
                <a:gd name="T6" fmla="*/ 18 w 43"/>
                <a:gd name="T7" fmla="*/ 42 h 42"/>
                <a:gd name="T8" fmla="*/ 43 w 43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3" y="18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18" y="42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860E3CB9-ED36-2D49-B13D-56C5DFC8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753" y="2992183"/>
              <a:ext cx="36932" cy="36932"/>
            </a:xfrm>
            <a:custGeom>
              <a:avLst/>
              <a:gdLst>
                <a:gd name="T0" fmla="*/ 31 w 31"/>
                <a:gd name="T1" fmla="*/ 18 h 31"/>
                <a:gd name="T2" fmla="*/ 13 w 31"/>
                <a:gd name="T3" fmla="*/ 0 h 31"/>
                <a:gd name="T4" fmla="*/ 0 w 31"/>
                <a:gd name="T5" fmla="*/ 13 h 31"/>
                <a:gd name="T6" fmla="*/ 18 w 31"/>
                <a:gd name="T7" fmla="*/ 31 h 31"/>
                <a:gd name="T8" fmla="*/ 31 w 31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8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8" y="31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A48DC000-25B0-E947-B641-9106F8243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253" y="3182796"/>
              <a:ext cx="52418" cy="51227"/>
            </a:xfrm>
            <a:custGeom>
              <a:avLst/>
              <a:gdLst>
                <a:gd name="T0" fmla="*/ 10 w 44"/>
                <a:gd name="T1" fmla="*/ 0 h 43"/>
                <a:gd name="T2" fmla="*/ 0 w 44"/>
                <a:gd name="T3" fmla="*/ 9 h 43"/>
                <a:gd name="T4" fmla="*/ 35 w 44"/>
                <a:gd name="T5" fmla="*/ 43 h 43"/>
                <a:gd name="T6" fmla="*/ 44 w 44"/>
                <a:gd name="T7" fmla="*/ 34 h 43"/>
                <a:gd name="T8" fmla="*/ 10 w 44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0" y="0"/>
                  </a:moveTo>
                  <a:lnTo>
                    <a:pt x="0" y="9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D7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53EA9E9F-6025-C548-AE1D-D680F56D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5166" y="3119655"/>
              <a:ext cx="101263" cy="103646"/>
            </a:xfrm>
            <a:custGeom>
              <a:avLst/>
              <a:gdLst>
                <a:gd name="T0" fmla="*/ 79 w 79"/>
                <a:gd name="T1" fmla="*/ 25 h 81"/>
                <a:gd name="T2" fmla="*/ 72 w 79"/>
                <a:gd name="T3" fmla="*/ 9 h 81"/>
                <a:gd name="T4" fmla="*/ 41 w 79"/>
                <a:gd name="T5" fmla="*/ 8 h 81"/>
                <a:gd name="T6" fmla="*/ 0 w 79"/>
                <a:gd name="T7" fmla="*/ 49 h 81"/>
                <a:gd name="T8" fmla="*/ 32 w 79"/>
                <a:gd name="T9" fmla="*/ 81 h 81"/>
                <a:gd name="T10" fmla="*/ 73 w 79"/>
                <a:gd name="T11" fmla="*/ 40 h 81"/>
                <a:gd name="T12" fmla="*/ 79 w 79"/>
                <a:gd name="T1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79" y="25"/>
                  </a:moveTo>
                  <a:cubicBezTo>
                    <a:pt x="79" y="19"/>
                    <a:pt x="76" y="14"/>
                    <a:pt x="72" y="9"/>
                  </a:cubicBezTo>
                  <a:cubicBezTo>
                    <a:pt x="63" y="0"/>
                    <a:pt x="49" y="0"/>
                    <a:pt x="41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7" y="36"/>
                    <a:pt x="79" y="31"/>
                    <a:pt x="79" y="25"/>
                  </a:cubicBezTo>
                  <a:close/>
                </a:path>
              </a:pathLst>
            </a:custGeom>
            <a:solidFill>
              <a:srgbClr val="78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BCC759B4-8E90-4E4E-9D35-57353A962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967" y="2888537"/>
              <a:ext cx="279963" cy="281154"/>
            </a:xfrm>
            <a:custGeom>
              <a:avLst/>
              <a:gdLst>
                <a:gd name="T0" fmla="*/ 180 w 219"/>
                <a:gd name="T1" fmla="*/ 39 h 220"/>
                <a:gd name="T2" fmla="*/ 180 w 219"/>
                <a:gd name="T3" fmla="*/ 200 h 220"/>
                <a:gd name="T4" fmla="*/ 181 w 219"/>
                <a:gd name="T5" fmla="*/ 206 h 220"/>
                <a:gd name="T6" fmla="*/ 200 w 219"/>
                <a:gd name="T7" fmla="*/ 220 h 220"/>
                <a:gd name="T8" fmla="*/ 219 w 219"/>
                <a:gd name="T9" fmla="*/ 200 h 220"/>
                <a:gd name="T10" fmla="*/ 219 w 219"/>
                <a:gd name="T11" fmla="*/ 128 h 220"/>
                <a:gd name="T12" fmla="*/ 219 w 219"/>
                <a:gd name="T13" fmla="*/ 80 h 220"/>
                <a:gd name="T14" fmla="*/ 219 w 219"/>
                <a:gd name="T15" fmla="*/ 20 h 220"/>
                <a:gd name="T16" fmla="*/ 214 w 219"/>
                <a:gd name="T17" fmla="*/ 6 h 220"/>
                <a:gd name="T18" fmla="*/ 213 w 219"/>
                <a:gd name="T19" fmla="*/ 6 h 220"/>
                <a:gd name="T20" fmla="*/ 199 w 219"/>
                <a:gd name="T21" fmla="*/ 0 h 220"/>
                <a:gd name="T22" fmla="*/ 19 w 219"/>
                <a:gd name="T23" fmla="*/ 0 h 220"/>
                <a:gd name="T24" fmla="*/ 5 w 219"/>
                <a:gd name="T25" fmla="*/ 6 h 220"/>
                <a:gd name="T26" fmla="*/ 0 w 219"/>
                <a:gd name="T27" fmla="*/ 19 h 220"/>
                <a:gd name="T28" fmla="*/ 14 w 219"/>
                <a:gd name="T29" fmla="*/ 38 h 220"/>
                <a:gd name="T30" fmla="*/ 19 w 219"/>
                <a:gd name="T31" fmla="*/ 39 h 220"/>
                <a:gd name="T32" fmla="*/ 180 w 219"/>
                <a:gd name="T33" fmla="*/ 3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9" h="220">
                  <a:moveTo>
                    <a:pt x="180" y="39"/>
                  </a:moveTo>
                  <a:cubicBezTo>
                    <a:pt x="180" y="200"/>
                    <a:pt x="180" y="200"/>
                    <a:pt x="180" y="200"/>
                  </a:cubicBezTo>
                  <a:cubicBezTo>
                    <a:pt x="180" y="202"/>
                    <a:pt x="181" y="204"/>
                    <a:pt x="181" y="206"/>
                  </a:cubicBezTo>
                  <a:cubicBezTo>
                    <a:pt x="184" y="214"/>
                    <a:pt x="191" y="220"/>
                    <a:pt x="200" y="220"/>
                  </a:cubicBezTo>
                  <a:cubicBezTo>
                    <a:pt x="211" y="220"/>
                    <a:pt x="219" y="211"/>
                    <a:pt x="219" y="200"/>
                  </a:cubicBezTo>
                  <a:cubicBezTo>
                    <a:pt x="219" y="128"/>
                    <a:pt x="219" y="128"/>
                    <a:pt x="219" y="128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15"/>
                    <a:pt x="217" y="10"/>
                    <a:pt x="214" y="6"/>
                  </a:cubicBezTo>
                  <a:cubicBezTo>
                    <a:pt x="214" y="6"/>
                    <a:pt x="213" y="6"/>
                    <a:pt x="213" y="6"/>
                  </a:cubicBezTo>
                  <a:cubicBezTo>
                    <a:pt x="210" y="2"/>
                    <a:pt x="205" y="0"/>
                    <a:pt x="19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9"/>
                    <a:pt x="0" y="14"/>
                    <a:pt x="0" y="19"/>
                  </a:cubicBezTo>
                  <a:cubicBezTo>
                    <a:pt x="0" y="28"/>
                    <a:pt x="6" y="36"/>
                    <a:pt x="14" y="38"/>
                  </a:cubicBezTo>
                  <a:cubicBezTo>
                    <a:pt x="15" y="39"/>
                    <a:pt x="17" y="39"/>
                    <a:pt x="19" y="39"/>
                  </a:cubicBezTo>
                  <a:lnTo>
                    <a:pt x="180" y="3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42B172AF-5470-1C41-898F-F2DCB44D0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0508" y="3017201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1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1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9CD49CA6-F05F-0748-B950-B8A1E9209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985035"/>
              <a:ext cx="50036" cy="50036"/>
            </a:xfrm>
            <a:custGeom>
              <a:avLst/>
              <a:gdLst>
                <a:gd name="T0" fmla="*/ 42 w 42"/>
                <a:gd name="T1" fmla="*/ 19 h 42"/>
                <a:gd name="T2" fmla="*/ 24 w 42"/>
                <a:gd name="T3" fmla="*/ 0 h 42"/>
                <a:gd name="T4" fmla="*/ 0 w 42"/>
                <a:gd name="T5" fmla="*/ 24 h 42"/>
                <a:gd name="T6" fmla="*/ 19 w 42"/>
                <a:gd name="T7" fmla="*/ 42 h 42"/>
                <a:gd name="T8" fmla="*/ 42 w 42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42" y="19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19" y="42"/>
                  </a:lnTo>
                  <a:lnTo>
                    <a:pt x="42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1E4A2DF5-CBD7-E248-80B8-BC15FFFC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352" y="2965974"/>
              <a:ext cx="36932" cy="35740"/>
            </a:xfrm>
            <a:custGeom>
              <a:avLst/>
              <a:gdLst>
                <a:gd name="T0" fmla="*/ 31 w 31"/>
                <a:gd name="T1" fmla="*/ 19 h 30"/>
                <a:gd name="T2" fmla="*/ 13 w 31"/>
                <a:gd name="T3" fmla="*/ 0 h 30"/>
                <a:gd name="T4" fmla="*/ 0 w 31"/>
                <a:gd name="T5" fmla="*/ 12 h 30"/>
                <a:gd name="T6" fmla="*/ 20 w 31"/>
                <a:gd name="T7" fmla="*/ 30 h 30"/>
                <a:gd name="T8" fmla="*/ 31 w 31"/>
                <a:gd name="T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31" y="19"/>
                  </a:moveTo>
                  <a:lnTo>
                    <a:pt x="13" y="0"/>
                  </a:lnTo>
                  <a:lnTo>
                    <a:pt x="0" y="12"/>
                  </a:lnTo>
                  <a:lnTo>
                    <a:pt x="20" y="30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7CE5FFAA-09CD-F94C-B9DE-5BD5AD35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487" y="3176839"/>
              <a:ext cx="16679" cy="16679"/>
            </a:xfrm>
            <a:custGeom>
              <a:avLst/>
              <a:gdLst>
                <a:gd name="T0" fmla="*/ 10 w 14"/>
                <a:gd name="T1" fmla="*/ 0 h 14"/>
                <a:gd name="T2" fmla="*/ 0 w 14"/>
                <a:gd name="T3" fmla="*/ 10 h 14"/>
                <a:gd name="T4" fmla="*/ 4 w 14"/>
                <a:gd name="T5" fmla="*/ 14 h 14"/>
                <a:gd name="T6" fmla="*/ 14 w 14"/>
                <a:gd name="T7" fmla="*/ 5 h 14"/>
                <a:gd name="T8" fmla="*/ 10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4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46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D6ACB790-91FC-1043-BA2F-ED80B9CA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401" y="3107742"/>
              <a:ext cx="115559" cy="120325"/>
            </a:xfrm>
            <a:custGeom>
              <a:avLst/>
              <a:gdLst>
                <a:gd name="T0" fmla="*/ 45 w 91"/>
                <a:gd name="T1" fmla="*/ 17 h 94"/>
                <a:gd name="T2" fmla="*/ 76 w 91"/>
                <a:gd name="T3" fmla="*/ 18 h 94"/>
                <a:gd name="T4" fmla="*/ 83 w 91"/>
                <a:gd name="T5" fmla="*/ 34 h 94"/>
                <a:gd name="T6" fmla="*/ 77 w 91"/>
                <a:gd name="T7" fmla="*/ 49 h 94"/>
                <a:gd name="T8" fmla="*/ 36 w 91"/>
                <a:gd name="T9" fmla="*/ 90 h 94"/>
                <a:gd name="T10" fmla="*/ 40 w 91"/>
                <a:gd name="T11" fmla="*/ 94 h 94"/>
                <a:gd name="T12" fmla="*/ 85 w 91"/>
                <a:gd name="T13" fmla="*/ 49 h 94"/>
                <a:gd name="T14" fmla="*/ 90 w 91"/>
                <a:gd name="T15" fmla="*/ 32 h 94"/>
                <a:gd name="T16" fmla="*/ 81 w 91"/>
                <a:gd name="T17" fmla="*/ 13 h 94"/>
                <a:gd name="T18" fmla="*/ 45 w 91"/>
                <a:gd name="T19" fmla="*/ 9 h 94"/>
                <a:gd name="T20" fmla="*/ 0 w 91"/>
                <a:gd name="T21" fmla="*/ 54 h 94"/>
                <a:gd name="T22" fmla="*/ 4 w 91"/>
                <a:gd name="T23" fmla="*/ 58 h 94"/>
                <a:gd name="T24" fmla="*/ 45 w 91"/>
                <a:gd name="T25" fmla="*/ 1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4">
                  <a:moveTo>
                    <a:pt x="45" y="17"/>
                  </a:moveTo>
                  <a:cubicBezTo>
                    <a:pt x="53" y="9"/>
                    <a:pt x="67" y="9"/>
                    <a:pt x="76" y="18"/>
                  </a:cubicBezTo>
                  <a:cubicBezTo>
                    <a:pt x="80" y="23"/>
                    <a:pt x="83" y="28"/>
                    <a:pt x="83" y="34"/>
                  </a:cubicBezTo>
                  <a:cubicBezTo>
                    <a:pt x="83" y="40"/>
                    <a:pt x="81" y="45"/>
                    <a:pt x="77" y="49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9" y="45"/>
                    <a:pt x="91" y="38"/>
                    <a:pt x="90" y="32"/>
                  </a:cubicBezTo>
                  <a:cubicBezTo>
                    <a:pt x="90" y="25"/>
                    <a:pt x="87" y="19"/>
                    <a:pt x="81" y="13"/>
                  </a:cubicBezTo>
                  <a:cubicBezTo>
                    <a:pt x="70" y="2"/>
                    <a:pt x="54" y="0"/>
                    <a:pt x="45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8"/>
                    <a:pt x="4" y="58"/>
                    <a:pt x="4" y="58"/>
                  </a:cubicBezTo>
                  <a:lnTo>
                    <a:pt x="45" y="17"/>
                  </a:lnTo>
                  <a:close/>
                </a:path>
              </a:pathLst>
            </a:custGeom>
            <a:solidFill>
              <a:srgbClr val="6377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800594B3-C20D-3142-913D-53009DA98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71" y="2938573"/>
              <a:ext cx="244223" cy="244223"/>
            </a:xfrm>
            <a:custGeom>
              <a:avLst/>
              <a:gdLst>
                <a:gd name="T0" fmla="*/ 120 w 191"/>
                <a:gd name="T1" fmla="*/ 109 h 191"/>
                <a:gd name="T2" fmla="*/ 102 w 191"/>
                <a:gd name="T3" fmla="*/ 92 h 191"/>
                <a:gd name="T4" fmla="*/ 99 w 191"/>
                <a:gd name="T5" fmla="*/ 89 h 191"/>
                <a:gd name="T6" fmla="*/ 82 w 191"/>
                <a:gd name="T7" fmla="*/ 72 h 191"/>
                <a:gd name="T8" fmla="*/ 79 w 191"/>
                <a:gd name="T9" fmla="*/ 68 h 191"/>
                <a:gd name="T10" fmla="*/ 17 w 191"/>
                <a:gd name="T11" fmla="*/ 7 h 191"/>
                <a:gd name="T12" fmla="*/ 12 w 191"/>
                <a:gd name="T13" fmla="*/ 1 h 191"/>
                <a:gd name="T14" fmla="*/ 8 w 191"/>
                <a:gd name="T15" fmla="*/ 1 h 191"/>
                <a:gd name="T16" fmla="*/ 1 w 191"/>
                <a:gd name="T17" fmla="*/ 9 h 191"/>
                <a:gd name="T18" fmla="*/ 1 w 191"/>
                <a:gd name="T19" fmla="*/ 12 h 191"/>
                <a:gd name="T20" fmla="*/ 6 w 191"/>
                <a:gd name="T21" fmla="*/ 18 h 191"/>
                <a:gd name="T22" fmla="*/ 91 w 191"/>
                <a:gd name="T23" fmla="*/ 103 h 191"/>
                <a:gd name="T24" fmla="*/ 174 w 191"/>
                <a:gd name="T25" fmla="*/ 185 h 191"/>
                <a:gd name="T26" fmla="*/ 179 w 191"/>
                <a:gd name="T27" fmla="*/ 191 h 191"/>
                <a:gd name="T28" fmla="*/ 182 w 191"/>
                <a:gd name="T29" fmla="*/ 191 h 191"/>
                <a:gd name="T30" fmla="*/ 190 w 191"/>
                <a:gd name="T31" fmla="*/ 183 h 191"/>
                <a:gd name="T32" fmla="*/ 190 w 191"/>
                <a:gd name="T33" fmla="*/ 180 h 191"/>
                <a:gd name="T34" fmla="*/ 185 w 191"/>
                <a:gd name="T35" fmla="*/ 174 h 191"/>
                <a:gd name="T36" fmla="*/ 123 w 191"/>
                <a:gd name="T37" fmla="*/ 112 h 191"/>
                <a:gd name="T38" fmla="*/ 120 w 191"/>
                <a:gd name="T39" fmla="*/ 10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191">
                  <a:moveTo>
                    <a:pt x="120" y="109"/>
                  </a:moveTo>
                  <a:cubicBezTo>
                    <a:pt x="102" y="92"/>
                    <a:pt x="102" y="92"/>
                    <a:pt x="102" y="92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1" y="103"/>
                    <a:pt x="91" y="103"/>
                    <a:pt x="91" y="103"/>
                  </a:cubicBezTo>
                  <a:cubicBezTo>
                    <a:pt x="174" y="185"/>
                    <a:pt x="174" y="185"/>
                    <a:pt x="174" y="185"/>
                  </a:cubicBezTo>
                  <a:cubicBezTo>
                    <a:pt x="179" y="191"/>
                    <a:pt x="179" y="191"/>
                    <a:pt x="179" y="191"/>
                  </a:cubicBezTo>
                  <a:cubicBezTo>
                    <a:pt x="180" y="191"/>
                    <a:pt x="181" y="191"/>
                    <a:pt x="182" y="191"/>
                  </a:cubicBezTo>
                  <a:cubicBezTo>
                    <a:pt x="190" y="183"/>
                    <a:pt x="190" y="183"/>
                    <a:pt x="190" y="183"/>
                  </a:cubicBezTo>
                  <a:cubicBezTo>
                    <a:pt x="191" y="182"/>
                    <a:pt x="191" y="181"/>
                    <a:pt x="190" y="180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23" y="112"/>
                    <a:pt x="123" y="112"/>
                    <a:pt x="123" y="112"/>
                  </a:cubicBezTo>
                  <a:lnTo>
                    <a:pt x="120" y="109"/>
                  </a:lnTo>
                  <a:close/>
                </a:path>
              </a:pathLst>
            </a:custGeom>
            <a:solidFill>
              <a:srgbClr val="788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7F8F3EFE-B385-6C4C-AD19-70AB64645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6934" y="2957634"/>
              <a:ext cx="123898" cy="123898"/>
            </a:xfrm>
            <a:custGeom>
              <a:avLst/>
              <a:gdLst>
                <a:gd name="T0" fmla="*/ 14 w 104"/>
                <a:gd name="T1" fmla="*/ 50 h 104"/>
                <a:gd name="T2" fmla="*/ 32 w 104"/>
                <a:gd name="T3" fmla="*/ 68 h 104"/>
                <a:gd name="T4" fmla="*/ 22 w 104"/>
                <a:gd name="T5" fmla="*/ 79 h 104"/>
                <a:gd name="T6" fmla="*/ 25 w 104"/>
                <a:gd name="T7" fmla="*/ 82 h 104"/>
                <a:gd name="T8" fmla="*/ 36 w 104"/>
                <a:gd name="T9" fmla="*/ 72 h 104"/>
                <a:gd name="T10" fmla="*/ 54 w 104"/>
                <a:gd name="T11" fmla="*/ 90 h 104"/>
                <a:gd name="T12" fmla="*/ 44 w 104"/>
                <a:gd name="T13" fmla="*/ 101 h 104"/>
                <a:gd name="T14" fmla="*/ 47 w 104"/>
                <a:gd name="T15" fmla="*/ 104 h 104"/>
                <a:gd name="T16" fmla="*/ 57 w 104"/>
                <a:gd name="T17" fmla="*/ 94 h 104"/>
                <a:gd name="T18" fmla="*/ 61 w 104"/>
                <a:gd name="T19" fmla="*/ 90 h 104"/>
                <a:gd name="T20" fmla="*/ 85 w 104"/>
                <a:gd name="T21" fmla="*/ 66 h 104"/>
                <a:gd name="T22" fmla="*/ 88 w 104"/>
                <a:gd name="T23" fmla="*/ 63 h 104"/>
                <a:gd name="T24" fmla="*/ 104 w 104"/>
                <a:gd name="T25" fmla="*/ 47 h 104"/>
                <a:gd name="T26" fmla="*/ 83 w 104"/>
                <a:gd name="T27" fmla="*/ 26 h 104"/>
                <a:gd name="T28" fmla="*/ 80 w 104"/>
                <a:gd name="T29" fmla="*/ 21 h 104"/>
                <a:gd name="T30" fmla="*/ 57 w 104"/>
                <a:gd name="T31" fmla="*/ 0 h 104"/>
                <a:gd name="T32" fmla="*/ 41 w 104"/>
                <a:gd name="T33" fmla="*/ 16 h 104"/>
                <a:gd name="T34" fmla="*/ 38 w 104"/>
                <a:gd name="T35" fmla="*/ 19 h 104"/>
                <a:gd name="T36" fmla="*/ 14 w 104"/>
                <a:gd name="T37" fmla="*/ 44 h 104"/>
                <a:gd name="T38" fmla="*/ 11 w 104"/>
                <a:gd name="T39" fmla="*/ 47 h 104"/>
                <a:gd name="T40" fmla="*/ 0 w 104"/>
                <a:gd name="T41" fmla="*/ 57 h 104"/>
                <a:gd name="T42" fmla="*/ 3 w 104"/>
                <a:gd name="T43" fmla="*/ 61 h 104"/>
                <a:gd name="T44" fmla="*/ 14 w 104"/>
                <a:gd name="T45" fmla="*/ 50 h 104"/>
                <a:gd name="T46" fmla="*/ 80 w 104"/>
                <a:gd name="T47" fmla="*/ 29 h 104"/>
                <a:gd name="T48" fmla="*/ 98 w 104"/>
                <a:gd name="T49" fmla="*/ 47 h 104"/>
                <a:gd name="T50" fmla="*/ 85 w 104"/>
                <a:gd name="T51" fmla="*/ 60 h 104"/>
                <a:gd name="T52" fmla="*/ 67 w 104"/>
                <a:gd name="T53" fmla="*/ 42 h 104"/>
                <a:gd name="T54" fmla="*/ 80 w 104"/>
                <a:gd name="T55" fmla="*/ 29 h 104"/>
                <a:gd name="T56" fmla="*/ 64 w 104"/>
                <a:gd name="T57" fmla="*/ 45 h 104"/>
                <a:gd name="T58" fmla="*/ 82 w 104"/>
                <a:gd name="T59" fmla="*/ 63 h 104"/>
                <a:gd name="T60" fmla="*/ 57 w 104"/>
                <a:gd name="T61" fmla="*/ 87 h 104"/>
                <a:gd name="T62" fmla="*/ 39 w 104"/>
                <a:gd name="T63" fmla="*/ 68 h 104"/>
                <a:gd name="T64" fmla="*/ 64 w 104"/>
                <a:gd name="T65" fmla="*/ 45 h 104"/>
                <a:gd name="T66" fmla="*/ 57 w 104"/>
                <a:gd name="T67" fmla="*/ 7 h 104"/>
                <a:gd name="T68" fmla="*/ 75 w 104"/>
                <a:gd name="T69" fmla="*/ 26 h 104"/>
                <a:gd name="T70" fmla="*/ 64 w 104"/>
                <a:gd name="T71" fmla="*/ 37 h 104"/>
                <a:gd name="T72" fmla="*/ 44 w 104"/>
                <a:gd name="T73" fmla="*/ 19 h 104"/>
                <a:gd name="T74" fmla="*/ 57 w 104"/>
                <a:gd name="T75" fmla="*/ 7 h 104"/>
                <a:gd name="T76" fmla="*/ 41 w 104"/>
                <a:gd name="T77" fmla="*/ 23 h 104"/>
                <a:gd name="T78" fmla="*/ 59 w 104"/>
                <a:gd name="T79" fmla="*/ 42 h 104"/>
                <a:gd name="T80" fmla="*/ 36 w 104"/>
                <a:gd name="T81" fmla="*/ 65 h 104"/>
                <a:gd name="T82" fmla="*/ 17 w 104"/>
                <a:gd name="T83" fmla="*/ 47 h 104"/>
                <a:gd name="T84" fmla="*/ 41 w 104"/>
                <a:gd name="T8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04">
                  <a:moveTo>
                    <a:pt x="14" y="50"/>
                  </a:moveTo>
                  <a:lnTo>
                    <a:pt x="32" y="68"/>
                  </a:lnTo>
                  <a:lnTo>
                    <a:pt x="22" y="79"/>
                  </a:lnTo>
                  <a:lnTo>
                    <a:pt x="25" y="82"/>
                  </a:lnTo>
                  <a:lnTo>
                    <a:pt x="36" y="72"/>
                  </a:lnTo>
                  <a:lnTo>
                    <a:pt x="54" y="90"/>
                  </a:lnTo>
                  <a:lnTo>
                    <a:pt x="44" y="101"/>
                  </a:lnTo>
                  <a:lnTo>
                    <a:pt x="47" y="104"/>
                  </a:lnTo>
                  <a:lnTo>
                    <a:pt x="57" y="94"/>
                  </a:lnTo>
                  <a:lnTo>
                    <a:pt x="61" y="90"/>
                  </a:lnTo>
                  <a:lnTo>
                    <a:pt x="85" y="66"/>
                  </a:lnTo>
                  <a:lnTo>
                    <a:pt x="88" y="63"/>
                  </a:lnTo>
                  <a:lnTo>
                    <a:pt x="104" y="47"/>
                  </a:lnTo>
                  <a:lnTo>
                    <a:pt x="83" y="26"/>
                  </a:lnTo>
                  <a:lnTo>
                    <a:pt x="80" y="21"/>
                  </a:lnTo>
                  <a:lnTo>
                    <a:pt x="57" y="0"/>
                  </a:lnTo>
                  <a:lnTo>
                    <a:pt x="41" y="16"/>
                  </a:lnTo>
                  <a:lnTo>
                    <a:pt x="38" y="19"/>
                  </a:lnTo>
                  <a:lnTo>
                    <a:pt x="14" y="44"/>
                  </a:lnTo>
                  <a:lnTo>
                    <a:pt x="11" y="47"/>
                  </a:lnTo>
                  <a:lnTo>
                    <a:pt x="0" y="57"/>
                  </a:lnTo>
                  <a:lnTo>
                    <a:pt x="3" y="61"/>
                  </a:lnTo>
                  <a:lnTo>
                    <a:pt x="14" y="50"/>
                  </a:lnTo>
                  <a:close/>
                  <a:moveTo>
                    <a:pt x="80" y="29"/>
                  </a:moveTo>
                  <a:lnTo>
                    <a:pt x="98" y="47"/>
                  </a:lnTo>
                  <a:lnTo>
                    <a:pt x="85" y="60"/>
                  </a:lnTo>
                  <a:lnTo>
                    <a:pt x="67" y="42"/>
                  </a:lnTo>
                  <a:lnTo>
                    <a:pt x="80" y="29"/>
                  </a:lnTo>
                  <a:close/>
                  <a:moveTo>
                    <a:pt x="64" y="45"/>
                  </a:moveTo>
                  <a:lnTo>
                    <a:pt x="82" y="63"/>
                  </a:lnTo>
                  <a:lnTo>
                    <a:pt x="57" y="87"/>
                  </a:lnTo>
                  <a:lnTo>
                    <a:pt x="39" y="68"/>
                  </a:lnTo>
                  <a:lnTo>
                    <a:pt x="64" y="45"/>
                  </a:lnTo>
                  <a:close/>
                  <a:moveTo>
                    <a:pt x="57" y="7"/>
                  </a:moveTo>
                  <a:lnTo>
                    <a:pt x="75" y="26"/>
                  </a:lnTo>
                  <a:lnTo>
                    <a:pt x="64" y="37"/>
                  </a:lnTo>
                  <a:lnTo>
                    <a:pt x="44" y="19"/>
                  </a:lnTo>
                  <a:lnTo>
                    <a:pt x="57" y="7"/>
                  </a:lnTo>
                  <a:close/>
                  <a:moveTo>
                    <a:pt x="41" y="23"/>
                  </a:moveTo>
                  <a:lnTo>
                    <a:pt x="59" y="42"/>
                  </a:lnTo>
                  <a:lnTo>
                    <a:pt x="36" y="65"/>
                  </a:lnTo>
                  <a:lnTo>
                    <a:pt x="17" y="47"/>
                  </a:lnTo>
                  <a:lnTo>
                    <a:pt x="41" y="23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FD7A4647-89DC-A94C-9740-11B760B06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285" y="3097020"/>
              <a:ext cx="94115" cy="91733"/>
            </a:xfrm>
            <a:custGeom>
              <a:avLst/>
              <a:gdLst>
                <a:gd name="T0" fmla="*/ 10 w 79"/>
                <a:gd name="T1" fmla="*/ 0 h 77"/>
                <a:gd name="T2" fmla="*/ 0 w 79"/>
                <a:gd name="T3" fmla="*/ 9 h 77"/>
                <a:gd name="T4" fmla="*/ 69 w 79"/>
                <a:gd name="T5" fmla="*/ 77 h 77"/>
                <a:gd name="T6" fmla="*/ 79 w 79"/>
                <a:gd name="T7" fmla="*/ 67 h 77"/>
                <a:gd name="T8" fmla="*/ 10 w 79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10" y="0"/>
                  </a:moveTo>
                  <a:lnTo>
                    <a:pt x="0" y="9"/>
                  </a:lnTo>
                  <a:lnTo>
                    <a:pt x="69" y="77"/>
                  </a:lnTo>
                  <a:lnTo>
                    <a:pt x="79" y="6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id="{4EE48597-1BC6-434B-8AC8-96BC389B0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530" y="3105359"/>
              <a:ext cx="28592" cy="29784"/>
            </a:xfrm>
            <a:custGeom>
              <a:avLst/>
              <a:gdLst>
                <a:gd name="T0" fmla="*/ 0 w 24"/>
                <a:gd name="T1" fmla="*/ 10 h 25"/>
                <a:gd name="T2" fmla="*/ 15 w 24"/>
                <a:gd name="T3" fmla="*/ 25 h 25"/>
                <a:gd name="T4" fmla="*/ 24 w 24"/>
                <a:gd name="T5" fmla="*/ 15 h 25"/>
                <a:gd name="T6" fmla="*/ 9 w 24"/>
                <a:gd name="T7" fmla="*/ 0 h 25"/>
                <a:gd name="T8" fmla="*/ 0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15" y="25"/>
                  </a:lnTo>
                  <a:lnTo>
                    <a:pt x="24" y="15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id="{672DFDA1-5536-0F41-BAD0-B9131050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8018" y="3080342"/>
              <a:ext cx="40505" cy="39314"/>
            </a:xfrm>
            <a:custGeom>
              <a:avLst/>
              <a:gdLst>
                <a:gd name="T0" fmla="*/ 0 w 34"/>
                <a:gd name="T1" fmla="*/ 18 h 33"/>
                <a:gd name="T2" fmla="*/ 15 w 34"/>
                <a:gd name="T3" fmla="*/ 33 h 33"/>
                <a:gd name="T4" fmla="*/ 34 w 34"/>
                <a:gd name="T5" fmla="*/ 14 h 33"/>
                <a:gd name="T6" fmla="*/ 19 w 34"/>
                <a:gd name="T7" fmla="*/ 0 h 33"/>
                <a:gd name="T8" fmla="*/ 0 w 34"/>
                <a:gd name="T9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0" y="18"/>
                  </a:moveTo>
                  <a:lnTo>
                    <a:pt x="15" y="33"/>
                  </a:lnTo>
                  <a:lnTo>
                    <a:pt x="34" y="14"/>
                  </a:lnTo>
                  <a:lnTo>
                    <a:pt x="19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id="{A1B17474-1AFC-AE4B-B59C-A55A8AAB1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035" y="3064854"/>
              <a:ext cx="30975" cy="29784"/>
            </a:xfrm>
            <a:custGeom>
              <a:avLst/>
              <a:gdLst>
                <a:gd name="T0" fmla="*/ 0 w 26"/>
                <a:gd name="T1" fmla="*/ 10 h 25"/>
                <a:gd name="T2" fmla="*/ 15 w 26"/>
                <a:gd name="T3" fmla="*/ 25 h 25"/>
                <a:gd name="T4" fmla="*/ 26 w 26"/>
                <a:gd name="T5" fmla="*/ 14 h 25"/>
                <a:gd name="T6" fmla="*/ 11 w 26"/>
                <a:gd name="T7" fmla="*/ 0 h 25"/>
                <a:gd name="T8" fmla="*/ 0 w 26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0" y="10"/>
                  </a:moveTo>
                  <a:lnTo>
                    <a:pt x="15" y="25"/>
                  </a:lnTo>
                  <a:lnTo>
                    <a:pt x="26" y="14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id="{1FF6E812-6C4D-AC47-9172-1BAE6E47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2278" y="3085107"/>
              <a:ext cx="28592" cy="29784"/>
            </a:xfrm>
            <a:custGeom>
              <a:avLst/>
              <a:gdLst>
                <a:gd name="T0" fmla="*/ 0 w 24"/>
                <a:gd name="T1" fmla="*/ 10 h 25"/>
                <a:gd name="T2" fmla="*/ 15 w 24"/>
                <a:gd name="T3" fmla="*/ 25 h 25"/>
                <a:gd name="T4" fmla="*/ 24 w 24"/>
                <a:gd name="T5" fmla="*/ 14 h 25"/>
                <a:gd name="T6" fmla="*/ 9 w 24"/>
                <a:gd name="T7" fmla="*/ 0 h 25"/>
                <a:gd name="T8" fmla="*/ 0 w 24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15" y="25"/>
                  </a:lnTo>
                  <a:lnTo>
                    <a:pt x="24" y="14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id="{F2DFBF3E-1301-7249-8F43-11408081D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574" y="3058898"/>
              <a:ext cx="40505" cy="40505"/>
            </a:xfrm>
            <a:custGeom>
              <a:avLst/>
              <a:gdLst>
                <a:gd name="T0" fmla="*/ 0 w 34"/>
                <a:gd name="T1" fmla="*/ 19 h 34"/>
                <a:gd name="T2" fmla="*/ 14 w 34"/>
                <a:gd name="T3" fmla="*/ 34 h 34"/>
                <a:gd name="T4" fmla="*/ 34 w 34"/>
                <a:gd name="T5" fmla="*/ 15 h 34"/>
                <a:gd name="T6" fmla="*/ 20 w 34"/>
                <a:gd name="T7" fmla="*/ 0 h 34"/>
                <a:gd name="T8" fmla="*/ 0 w 34"/>
                <a:gd name="T9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19"/>
                  </a:moveTo>
                  <a:lnTo>
                    <a:pt x="14" y="34"/>
                  </a:lnTo>
                  <a:lnTo>
                    <a:pt x="34" y="15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id="{636DEB7F-2293-3943-8469-998BAE10E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783" y="3043410"/>
              <a:ext cx="29784" cy="28592"/>
            </a:xfrm>
            <a:custGeom>
              <a:avLst/>
              <a:gdLst>
                <a:gd name="T0" fmla="*/ 0 w 25"/>
                <a:gd name="T1" fmla="*/ 10 h 24"/>
                <a:gd name="T2" fmla="*/ 15 w 25"/>
                <a:gd name="T3" fmla="*/ 24 h 24"/>
                <a:gd name="T4" fmla="*/ 25 w 25"/>
                <a:gd name="T5" fmla="*/ 15 h 24"/>
                <a:gd name="T6" fmla="*/ 11 w 25"/>
                <a:gd name="T7" fmla="*/ 0 h 24"/>
                <a:gd name="T8" fmla="*/ 0 w 25"/>
                <a:gd name="T9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0" y="10"/>
                  </a:moveTo>
                  <a:lnTo>
                    <a:pt x="15" y="24"/>
                  </a:lnTo>
                  <a:lnTo>
                    <a:pt x="25" y="15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36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id="{93535EF5-E72C-C84A-A0A8-F1B480025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5130" y="3036262"/>
              <a:ext cx="104837" cy="104837"/>
            </a:xfrm>
            <a:custGeom>
              <a:avLst/>
              <a:gdLst>
                <a:gd name="T0" fmla="*/ 68 w 88"/>
                <a:gd name="T1" fmla="*/ 19 h 88"/>
                <a:gd name="T2" fmla="*/ 51 w 88"/>
                <a:gd name="T3" fmla="*/ 0 h 88"/>
                <a:gd name="T4" fmla="*/ 38 w 88"/>
                <a:gd name="T5" fmla="*/ 13 h 88"/>
                <a:gd name="T6" fmla="*/ 35 w 88"/>
                <a:gd name="T7" fmla="*/ 16 h 88"/>
                <a:gd name="T8" fmla="*/ 15 w 88"/>
                <a:gd name="T9" fmla="*/ 36 h 88"/>
                <a:gd name="T10" fmla="*/ 13 w 88"/>
                <a:gd name="T11" fmla="*/ 38 h 88"/>
                <a:gd name="T12" fmla="*/ 0 w 88"/>
                <a:gd name="T13" fmla="*/ 51 h 88"/>
                <a:gd name="T14" fmla="*/ 17 w 88"/>
                <a:gd name="T15" fmla="*/ 68 h 88"/>
                <a:gd name="T16" fmla="*/ 21 w 88"/>
                <a:gd name="T17" fmla="*/ 71 h 88"/>
                <a:gd name="T18" fmla="*/ 38 w 88"/>
                <a:gd name="T19" fmla="*/ 88 h 88"/>
                <a:gd name="T20" fmla="*/ 51 w 88"/>
                <a:gd name="T21" fmla="*/ 75 h 88"/>
                <a:gd name="T22" fmla="*/ 53 w 88"/>
                <a:gd name="T23" fmla="*/ 73 h 88"/>
                <a:gd name="T24" fmla="*/ 72 w 88"/>
                <a:gd name="T25" fmla="*/ 54 h 88"/>
                <a:gd name="T26" fmla="*/ 75 w 88"/>
                <a:gd name="T27" fmla="*/ 51 h 88"/>
                <a:gd name="T28" fmla="*/ 88 w 88"/>
                <a:gd name="T29" fmla="*/ 38 h 88"/>
                <a:gd name="T30" fmla="*/ 70 w 88"/>
                <a:gd name="T31" fmla="*/ 21 h 88"/>
                <a:gd name="T32" fmla="*/ 68 w 88"/>
                <a:gd name="T33" fmla="*/ 19 h 88"/>
                <a:gd name="T34" fmla="*/ 21 w 88"/>
                <a:gd name="T35" fmla="*/ 66 h 88"/>
                <a:gd name="T36" fmla="*/ 6 w 88"/>
                <a:gd name="T37" fmla="*/ 51 h 88"/>
                <a:gd name="T38" fmla="*/ 15 w 88"/>
                <a:gd name="T39" fmla="*/ 41 h 88"/>
                <a:gd name="T40" fmla="*/ 30 w 88"/>
                <a:gd name="T41" fmla="*/ 55 h 88"/>
                <a:gd name="T42" fmla="*/ 21 w 88"/>
                <a:gd name="T43" fmla="*/ 66 h 88"/>
                <a:gd name="T44" fmla="*/ 32 w 88"/>
                <a:gd name="T45" fmla="*/ 53 h 88"/>
                <a:gd name="T46" fmla="*/ 18 w 88"/>
                <a:gd name="T47" fmla="*/ 38 h 88"/>
                <a:gd name="T48" fmla="*/ 38 w 88"/>
                <a:gd name="T49" fmla="*/ 19 h 88"/>
                <a:gd name="T50" fmla="*/ 52 w 88"/>
                <a:gd name="T51" fmla="*/ 34 h 88"/>
                <a:gd name="T52" fmla="*/ 32 w 88"/>
                <a:gd name="T53" fmla="*/ 53 h 88"/>
                <a:gd name="T54" fmla="*/ 55 w 88"/>
                <a:gd name="T55" fmla="*/ 30 h 88"/>
                <a:gd name="T56" fmla="*/ 40 w 88"/>
                <a:gd name="T57" fmla="*/ 16 h 88"/>
                <a:gd name="T58" fmla="*/ 51 w 88"/>
                <a:gd name="T59" fmla="*/ 6 h 88"/>
                <a:gd name="T60" fmla="*/ 65 w 88"/>
                <a:gd name="T61" fmla="*/ 21 h 88"/>
                <a:gd name="T62" fmla="*/ 55 w 88"/>
                <a:gd name="T63" fmla="*/ 30 h 88"/>
                <a:gd name="T64" fmla="*/ 38 w 88"/>
                <a:gd name="T65" fmla="*/ 83 h 88"/>
                <a:gd name="T66" fmla="*/ 23 w 88"/>
                <a:gd name="T67" fmla="*/ 68 h 88"/>
                <a:gd name="T68" fmla="*/ 32 w 88"/>
                <a:gd name="T69" fmla="*/ 58 h 88"/>
                <a:gd name="T70" fmla="*/ 47 w 88"/>
                <a:gd name="T71" fmla="*/ 73 h 88"/>
                <a:gd name="T72" fmla="*/ 38 w 88"/>
                <a:gd name="T73" fmla="*/ 83 h 88"/>
                <a:gd name="T74" fmla="*/ 51 w 88"/>
                <a:gd name="T75" fmla="*/ 70 h 88"/>
                <a:gd name="T76" fmla="*/ 36 w 88"/>
                <a:gd name="T77" fmla="*/ 55 h 88"/>
                <a:gd name="T78" fmla="*/ 55 w 88"/>
                <a:gd name="T79" fmla="*/ 37 h 88"/>
                <a:gd name="T80" fmla="*/ 70 w 88"/>
                <a:gd name="T81" fmla="*/ 51 h 88"/>
                <a:gd name="T82" fmla="*/ 51 w 88"/>
                <a:gd name="T83" fmla="*/ 70 h 88"/>
                <a:gd name="T84" fmla="*/ 72 w 88"/>
                <a:gd name="T85" fmla="*/ 49 h 88"/>
                <a:gd name="T86" fmla="*/ 57 w 88"/>
                <a:gd name="T87" fmla="*/ 34 h 88"/>
                <a:gd name="T88" fmla="*/ 68 w 88"/>
                <a:gd name="T89" fmla="*/ 24 h 88"/>
                <a:gd name="T90" fmla="*/ 83 w 88"/>
                <a:gd name="T91" fmla="*/ 38 h 88"/>
                <a:gd name="T92" fmla="*/ 72 w 88"/>
                <a:gd name="T93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8">
                  <a:moveTo>
                    <a:pt x="68" y="19"/>
                  </a:moveTo>
                  <a:lnTo>
                    <a:pt x="51" y="0"/>
                  </a:lnTo>
                  <a:lnTo>
                    <a:pt x="38" y="13"/>
                  </a:lnTo>
                  <a:lnTo>
                    <a:pt x="35" y="16"/>
                  </a:lnTo>
                  <a:lnTo>
                    <a:pt x="15" y="36"/>
                  </a:lnTo>
                  <a:lnTo>
                    <a:pt x="13" y="38"/>
                  </a:lnTo>
                  <a:lnTo>
                    <a:pt x="0" y="51"/>
                  </a:lnTo>
                  <a:lnTo>
                    <a:pt x="17" y="68"/>
                  </a:lnTo>
                  <a:lnTo>
                    <a:pt x="21" y="71"/>
                  </a:lnTo>
                  <a:lnTo>
                    <a:pt x="38" y="88"/>
                  </a:lnTo>
                  <a:lnTo>
                    <a:pt x="51" y="75"/>
                  </a:lnTo>
                  <a:lnTo>
                    <a:pt x="53" y="73"/>
                  </a:lnTo>
                  <a:lnTo>
                    <a:pt x="72" y="54"/>
                  </a:lnTo>
                  <a:lnTo>
                    <a:pt x="75" y="51"/>
                  </a:lnTo>
                  <a:lnTo>
                    <a:pt x="88" y="38"/>
                  </a:lnTo>
                  <a:lnTo>
                    <a:pt x="70" y="21"/>
                  </a:lnTo>
                  <a:lnTo>
                    <a:pt x="68" y="19"/>
                  </a:lnTo>
                  <a:close/>
                  <a:moveTo>
                    <a:pt x="21" y="66"/>
                  </a:moveTo>
                  <a:lnTo>
                    <a:pt x="6" y="51"/>
                  </a:lnTo>
                  <a:lnTo>
                    <a:pt x="15" y="41"/>
                  </a:lnTo>
                  <a:lnTo>
                    <a:pt x="30" y="55"/>
                  </a:lnTo>
                  <a:lnTo>
                    <a:pt x="21" y="66"/>
                  </a:lnTo>
                  <a:close/>
                  <a:moveTo>
                    <a:pt x="32" y="53"/>
                  </a:moveTo>
                  <a:lnTo>
                    <a:pt x="18" y="38"/>
                  </a:lnTo>
                  <a:lnTo>
                    <a:pt x="38" y="19"/>
                  </a:lnTo>
                  <a:lnTo>
                    <a:pt x="52" y="34"/>
                  </a:lnTo>
                  <a:lnTo>
                    <a:pt x="32" y="53"/>
                  </a:lnTo>
                  <a:close/>
                  <a:moveTo>
                    <a:pt x="55" y="30"/>
                  </a:moveTo>
                  <a:lnTo>
                    <a:pt x="40" y="16"/>
                  </a:lnTo>
                  <a:lnTo>
                    <a:pt x="51" y="6"/>
                  </a:lnTo>
                  <a:lnTo>
                    <a:pt x="65" y="21"/>
                  </a:lnTo>
                  <a:lnTo>
                    <a:pt x="55" y="30"/>
                  </a:lnTo>
                  <a:close/>
                  <a:moveTo>
                    <a:pt x="38" y="83"/>
                  </a:moveTo>
                  <a:lnTo>
                    <a:pt x="23" y="68"/>
                  </a:lnTo>
                  <a:lnTo>
                    <a:pt x="32" y="58"/>
                  </a:lnTo>
                  <a:lnTo>
                    <a:pt x="47" y="73"/>
                  </a:lnTo>
                  <a:lnTo>
                    <a:pt x="38" y="83"/>
                  </a:lnTo>
                  <a:close/>
                  <a:moveTo>
                    <a:pt x="51" y="70"/>
                  </a:moveTo>
                  <a:lnTo>
                    <a:pt x="36" y="55"/>
                  </a:lnTo>
                  <a:lnTo>
                    <a:pt x="55" y="37"/>
                  </a:lnTo>
                  <a:lnTo>
                    <a:pt x="70" y="51"/>
                  </a:lnTo>
                  <a:lnTo>
                    <a:pt x="51" y="70"/>
                  </a:lnTo>
                  <a:close/>
                  <a:moveTo>
                    <a:pt x="72" y="49"/>
                  </a:moveTo>
                  <a:lnTo>
                    <a:pt x="57" y="34"/>
                  </a:lnTo>
                  <a:lnTo>
                    <a:pt x="68" y="24"/>
                  </a:lnTo>
                  <a:lnTo>
                    <a:pt x="83" y="38"/>
                  </a:lnTo>
                  <a:lnTo>
                    <a:pt x="72" y="49"/>
                  </a:lnTo>
                  <a:close/>
                </a:path>
              </a:pathLst>
            </a:custGeom>
            <a:solidFill>
              <a:srgbClr val="8CD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id="{D843BEB6-EA75-5540-AB2B-DB532626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9714" y="3228066"/>
              <a:ext cx="92924" cy="92924"/>
            </a:xfrm>
            <a:custGeom>
              <a:avLst/>
              <a:gdLst>
                <a:gd name="T0" fmla="*/ 0 w 78"/>
                <a:gd name="T1" fmla="*/ 10 h 78"/>
                <a:gd name="T2" fmla="*/ 69 w 78"/>
                <a:gd name="T3" fmla="*/ 78 h 78"/>
                <a:gd name="T4" fmla="*/ 78 w 78"/>
                <a:gd name="T5" fmla="*/ 69 h 78"/>
                <a:gd name="T6" fmla="*/ 10 w 78"/>
                <a:gd name="T7" fmla="*/ 0 h 78"/>
                <a:gd name="T8" fmla="*/ 0 w 78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0" y="10"/>
                  </a:moveTo>
                  <a:lnTo>
                    <a:pt x="69" y="78"/>
                  </a:lnTo>
                  <a:lnTo>
                    <a:pt x="78" y="69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BA1FB288-FE50-0B4E-8AD4-9CF9824E2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1627" y="3067237"/>
              <a:ext cx="216822" cy="243031"/>
            </a:xfrm>
            <a:custGeom>
              <a:avLst/>
              <a:gdLst>
                <a:gd name="T0" fmla="*/ 86 w 170"/>
                <a:gd name="T1" fmla="*/ 0 h 190"/>
                <a:gd name="T2" fmla="*/ 41 w 170"/>
                <a:gd name="T3" fmla="*/ 45 h 190"/>
                <a:gd name="T4" fmla="*/ 50 w 170"/>
                <a:gd name="T5" fmla="*/ 64 h 190"/>
                <a:gd name="T6" fmla="*/ 45 w 170"/>
                <a:gd name="T7" fmla="*/ 81 h 190"/>
                <a:gd name="T8" fmla="*/ 0 w 170"/>
                <a:gd name="T9" fmla="*/ 126 h 190"/>
                <a:gd name="T10" fmla="*/ 64 w 170"/>
                <a:gd name="T11" fmla="*/ 190 h 190"/>
                <a:gd name="T12" fmla="*/ 170 w 170"/>
                <a:gd name="T13" fmla="*/ 84 h 190"/>
                <a:gd name="T14" fmla="*/ 87 w 170"/>
                <a:gd name="T15" fmla="*/ 2 h 190"/>
                <a:gd name="T16" fmla="*/ 86 w 170"/>
                <a:gd name="T17" fmla="*/ 0 h 190"/>
                <a:gd name="T18" fmla="*/ 60 w 170"/>
                <a:gd name="T19" fmla="*/ 94 h 190"/>
                <a:gd name="T20" fmla="*/ 63 w 170"/>
                <a:gd name="T21" fmla="*/ 92 h 190"/>
                <a:gd name="T22" fmla="*/ 75 w 170"/>
                <a:gd name="T23" fmla="*/ 80 h 190"/>
                <a:gd name="T24" fmla="*/ 91 w 170"/>
                <a:gd name="T25" fmla="*/ 96 h 190"/>
                <a:gd name="T26" fmla="*/ 94 w 170"/>
                <a:gd name="T27" fmla="*/ 98 h 190"/>
                <a:gd name="T28" fmla="*/ 110 w 170"/>
                <a:gd name="T29" fmla="*/ 115 h 190"/>
                <a:gd name="T30" fmla="*/ 98 w 170"/>
                <a:gd name="T31" fmla="*/ 127 h 190"/>
                <a:gd name="T32" fmla="*/ 95 w 170"/>
                <a:gd name="T33" fmla="*/ 129 h 190"/>
                <a:gd name="T34" fmla="*/ 78 w 170"/>
                <a:gd name="T35" fmla="*/ 147 h 190"/>
                <a:gd name="T36" fmla="*/ 75 w 170"/>
                <a:gd name="T37" fmla="*/ 149 h 190"/>
                <a:gd name="T38" fmla="*/ 63 w 170"/>
                <a:gd name="T39" fmla="*/ 161 h 190"/>
                <a:gd name="T40" fmla="*/ 47 w 170"/>
                <a:gd name="T41" fmla="*/ 145 h 190"/>
                <a:gd name="T42" fmla="*/ 44 w 170"/>
                <a:gd name="T43" fmla="*/ 143 h 190"/>
                <a:gd name="T44" fmla="*/ 28 w 170"/>
                <a:gd name="T45" fmla="*/ 126 h 190"/>
                <a:gd name="T46" fmla="*/ 40 w 170"/>
                <a:gd name="T47" fmla="*/ 114 h 190"/>
                <a:gd name="T48" fmla="*/ 43 w 170"/>
                <a:gd name="T49" fmla="*/ 112 h 190"/>
                <a:gd name="T50" fmla="*/ 60 w 170"/>
                <a:gd name="T51" fmla="*/ 9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190">
                  <a:moveTo>
                    <a:pt x="86" y="0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47" y="51"/>
                    <a:pt x="50" y="57"/>
                    <a:pt x="50" y="64"/>
                  </a:cubicBezTo>
                  <a:cubicBezTo>
                    <a:pt x="51" y="70"/>
                    <a:pt x="49" y="77"/>
                    <a:pt x="45" y="8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64" y="190"/>
                    <a:pt x="64" y="190"/>
                    <a:pt x="64" y="190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87" y="2"/>
                    <a:pt x="87" y="2"/>
                    <a:pt x="87" y="2"/>
                  </a:cubicBezTo>
                  <a:lnTo>
                    <a:pt x="86" y="0"/>
                  </a:lnTo>
                  <a:close/>
                  <a:moveTo>
                    <a:pt x="60" y="94"/>
                  </a:moveTo>
                  <a:cubicBezTo>
                    <a:pt x="63" y="92"/>
                    <a:pt x="63" y="92"/>
                    <a:pt x="63" y="9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110" y="115"/>
                    <a:pt x="110" y="115"/>
                    <a:pt x="110" y="11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3" y="112"/>
                    <a:pt x="43" y="112"/>
                    <a:pt x="43" y="112"/>
                  </a:cubicBezTo>
                  <a:lnTo>
                    <a:pt x="60" y="94"/>
                  </a:ln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4" name="Freeform 128">
              <a:extLst>
                <a:ext uri="{FF2B5EF4-FFF2-40B4-BE49-F238E27FC236}">
                  <a16:creationId xmlns:a16="http://schemas.microsoft.com/office/drawing/2014/main" id="{F7BFC39F-B118-FD41-AA1A-076F520B2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926" y="2938573"/>
              <a:ext cx="89350" cy="221587"/>
            </a:xfrm>
            <a:custGeom>
              <a:avLst/>
              <a:gdLst>
                <a:gd name="T0" fmla="*/ 68 w 69"/>
                <a:gd name="T1" fmla="*/ 161 h 174"/>
                <a:gd name="T2" fmla="*/ 68 w 69"/>
                <a:gd name="T3" fmla="*/ 0 h 174"/>
                <a:gd name="T4" fmla="*/ 31 w 69"/>
                <a:gd name="T5" fmla="*/ 37 h 174"/>
                <a:gd name="T6" fmla="*/ 33 w 69"/>
                <a:gd name="T7" fmla="*/ 39 h 174"/>
                <a:gd name="T8" fmla="*/ 53 w 69"/>
                <a:gd name="T9" fmla="*/ 59 h 174"/>
                <a:gd name="T10" fmla="*/ 38 w 69"/>
                <a:gd name="T11" fmla="*/ 74 h 174"/>
                <a:gd name="T12" fmla="*/ 35 w 69"/>
                <a:gd name="T13" fmla="*/ 77 h 174"/>
                <a:gd name="T14" fmla="*/ 13 w 69"/>
                <a:gd name="T15" fmla="*/ 99 h 174"/>
                <a:gd name="T16" fmla="*/ 9 w 69"/>
                <a:gd name="T17" fmla="*/ 103 h 174"/>
                <a:gd name="T18" fmla="*/ 0 w 69"/>
                <a:gd name="T19" fmla="*/ 112 h 174"/>
                <a:gd name="T20" fmla="*/ 62 w 69"/>
                <a:gd name="T21" fmla="*/ 174 h 174"/>
                <a:gd name="T22" fmla="*/ 69 w 69"/>
                <a:gd name="T23" fmla="*/ 167 h 174"/>
                <a:gd name="T24" fmla="*/ 68 w 69"/>
                <a:gd name="T25" fmla="*/ 16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74">
                  <a:moveTo>
                    <a:pt x="68" y="161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69" y="165"/>
                    <a:pt x="68" y="163"/>
                    <a:pt x="68" y="161"/>
                  </a:cubicBez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5" name="Freeform 129">
              <a:extLst>
                <a:ext uri="{FF2B5EF4-FFF2-40B4-BE49-F238E27FC236}">
                  <a16:creationId xmlns:a16="http://schemas.microsoft.com/office/drawing/2014/main" id="{91F2E16B-9286-9741-B6B6-577A3124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3237597"/>
              <a:ext cx="29784" cy="28592"/>
            </a:xfrm>
            <a:custGeom>
              <a:avLst/>
              <a:gdLst>
                <a:gd name="T0" fmla="*/ 15 w 25"/>
                <a:gd name="T1" fmla="*/ 24 h 24"/>
                <a:gd name="T2" fmla="*/ 25 w 25"/>
                <a:gd name="T3" fmla="*/ 15 h 24"/>
                <a:gd name="T4" fmla="*/ 11 w 25"/>
                <a:gd name="T5" fmla="*/ 0 h 24"/>
                <a:gd name="T6" fmla="*/ 0 w 25"/>
                <a:gd name="T7" fmla="*/ 10 h 24"/>
                <a:gd name="T8" fmla="*/ 15 w 2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15" y="24"/>
                  </a:moveTo>
                  <a:lnTo>
                    <a:pt x="25" y="15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6" name="Freeform 130">
              <a:extLst>
                <a:ext uri="{FF2B5EF4-FFF2-40B4-BE49-F238E27FC236}">
                  <a16:creationId xmlns:a16="http://schemas.microsoft.com/office/drawing/2014/main" id="{F64FB6CE-52ED-4B47-A491-80F6496D1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064" y="3211388"/>
              <a:ext cx="41697" cy="39314"/>
            </a:xfrm>
            <a:custGeom>
              <a:avLst/>
              <a:gdLst>
                <a:gd name="T0" fmla="*/ 0 w 35"/>
                <a:gd name="T1" fmla="*/ 19 h 33"/>
                <a:gd name="T2" fmla="*/ 15 w 35"/>
                <a:gd name="T3" fmla="*/ 33 h 33"/>
                <a:gd name="T4" fmla="*/ 35 w 35"/>
                <a:gd name="T5" fmla="*/ 15 h 33"/>
                <a:gd name="T6" fmla="*/ 20 w 35"/>
                <a:gd name="T7" fmla="*/ 0 h 33"/>
                <a:gd name="T8" fmla="*/ 0 w 35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0" y="19"/>
                  </a:moveTo>
                  <a:lnTo>
                    <a:pt x="15" y="33"/>
                  </a:lnTo>
                  <a:lnTo>
                    <a:pt x="35" y="15"/>
                  </a:lnTo>
                  <a:lnTo>
                    <a:pt x="2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7" name="Freeform 131">
              <a:extLst>
                <a:ext uri="{FF2B5EF4-FFF2-40B4-BE49-F238E27FC236}">
                  <a16:creationId xmlns:a16="http://schemas.microsoft.com/office/drawing/2014/main" id="{8D17D0AA-5E41-2644-B0EF-8D737F7D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464" y="3195900"/>
              <a:ext cx="28592" cy="29784"/>
            </a:xfrm>
            <a:custGeom>
              <a:avLst/>
              <a:gdLst>
                <a:gd name="T0" fmla="*/ 24 w 24"/>
                <a:gd name="T1" fmla="*/ 15 h 25"/>
                <a:gd name="T2" fmla="*/ 9 w 24"/>
                <a:gd name="T3" fmla="*/ 0 h 25"/>
                <a:gd name="T4" fmla="*/ 0 w 24"/>
                <a:gd name="T5" fmla="*/ 10 h 25"/>
                <a:gd name="T6" fmla="*/ 14 w 24"/>
                <a:gd name="T7" fmla="*/ 25 h 25"/>
                <a:gd name="T8" fmla="*/ 24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9" y="0"/>
                  </a:lnTo>
                  <a:lnTo>
                    <a:pt x="0" y="10"/>
                  </a:lnTo>
                  <a:lnTo>
                    <a:pt x="14" y="2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Freeform 132">
              <a:extLst>
                <a:ext uri="{FF2B5EF4-FFF2-40B4-BE49-F238E27FC236}">
                  <a16:creationId xmlns:a16="http://schemas.microsoft.com/office/drawing/2014/main" id="{5CA949A8-46AC-854A-AD59-4F9191681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2961209"/>
              <a:ext cx="61949" cy="90541"/>
            </a:xfrm>
            <a:custGeom>
              <a:avLst/>
              <a:gdLst>
                <a:gd name="T0" fmla="*/ 52 w 52"/>
                <a:gd name="T1" fmla="*/ 26 h 76"/>
                <a:gd name="T2" fmla="*/ 25 w 52"/>
                <a:gd name="T3" fmla="*/ 0 h 76"/>
                <a:gd name="T4" fmla="*/ 0 w 52"/>
                <a:gd name="T5" fmla="*/ 25 h 76"/>
                <a:gd name="T6" fmla="*/ 0 w 52"/>
                <a:gd name="T7" fmla="*/ 76 h 76"/>
                <a:gd name="T8" fmla="*/ 52 w 52"/>
                <a:gd name="T9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6">
                  <a:moveTo>
                    <a:pt x="52" y="26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0" y="76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9" name="Freeform 133">
              <a:extLst>
                <a:ext uri="{FF2B5EF4-FFF2-40B4-BE49-F238E27FC236}">
                  <a16:creationId xmlns:a16="http://schemas.microsoft.com/office/drawing/2014/main" id="{25834578-F0EC-9B4A-AB32-D89816597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95" y="2870668"/>
              <a:ext cx="123898" cy="107220"/>
            </a:xfrm>
            <a:custGeom>
              <a:avLst/>
              <a:gdLst>
                <a:gd name="T0" fmla="*/ 38 w 97"/>
                <a:gd name="T1" fmla="*/ 76 h 84"/>
                <a:gd name="T2" fmla="*/ 40 w 97"/>
                <a:gd name="T3" fmla="*/ 78 h 84"/>
                <a:gd name="T4" fmla="*/ 51 w 97"/>
                <a:gd name="T5" fmla="*/ 78 h 84"/>
                <a:gd name="T6" fmla="*/ 53 w 97"/>
                <a:gd name="T7" fmla="*/ 72 h 84"/>
                <a:gd name="T8" fmla="*/ 51 w 97"/>
                <a:gd name="T9" fmla="*/ 67 h 84"/>
                <a:gd name="T10" fmla="*/ 46 w 97"/>
                <a:gd name="T11" fmla="*/ 61 h 84"/>
                <a:gd name="T12" fmla="*/ 50 w 97"/>
                <a:gd name="T13" fmla="*/ 56 h 84"/>
                <a:gd name="T14" fmla="*/ 75 w 97"/>
                <a:gd name="T15" fmla="*/ 81 h 84"/>
                <a:gd name="T16" fmla="*/ 86 w 97"/>
                <a:gd name="T17" fmla="*/ 81 h 84"/>
                <a:gd name="T18" fmla="*/ 88 w 97"/>
                <a:gd name="T19" fmla="*/ 75 h 84"/>
                <a:gd name="T20" fmla="*/ 87 w 97"/>
                <a:gd name="T21" fmla="*/ 70 h 84"/>
                <a:gd name="T22" fmla="*/ 73 w 97"/>
                <a:gd name="T23" fmla="*/ 56 h 84"/>
                <a:gd name="T24" fmla="*/ 77 w 97"/>
                <a:gd name="T25" fmla="*/ 52 h 84"/>
                <a:gd name="T26" fmla="*/ 83 w 97"/>
                <a:gd name="T27" fmla="*/ 58 h 84"/>
                <a:gd name="T28" fmla="*/ 95 w 97"/>
                <a:gd name="T29" fmla="*/ 58 h 84"/>
                <a:gd name="T30" fmla="*/ 97 w 97"/>
                <a:gd name="T31" fmla="*/ 52 h 84"/>
                <a:gd name="T32" fmla="*/ 95 w 97"/>
                <a:gd name="T33" fmla="*/ 47 h 84"/>
                <a:gd name="T34" fmla="*/ 52 w 97"/>
                <a:gd name="T35" fmla="*/ 4 h 84"/>
                <a:gd name="T36" fmla="*/ 40 w 97"/>
                <a:gd name="T37" fmla="*/ 4 h 84"/>
                <a:gd name="T38" fmla="*/ 40 w 97"/>
                <a:gd name="T39" fmla="*/ 15 h 84"/>
                <a:gd name="T40" fmla="*/ 69 w 97"/>
                <a:gd name="T41" fmla="*/ 44 h 84"/>
                <a:gd name="T42" fmla="*/ 64 w 97"/>
                <a:gd name="T43" fmla="*/ 48 h 84"/>
                <a:gd name="T44" fmla="*/ 49 w 97"/>
                <a:gd name="T45" fmla="*/ 32 h 84"/>
                <a:gd name="T46" fmla="*/ 38 w 97"/>
                <a:gd name="T47" fmla="*/ 33 h 84"/>
                <a:gd name="T48" fmla="*/ 38 w 97"/>
                <a:gd name="T49" fmla="*/ 44 h 84"/>
                <a:gd name="T50" fmla="*/ 42 w 97"/>
                <a:gd name="T51" fmla="*/ 48 h 84"/>
                <a:gd name="T52" fmla="*/ 37 w 97"/>
                <a:gd name="T53" fmla="*/ 53 h 84"/>
                <a:gd name="T54" fmla="*/ 14 w 97"/>
                <a:gd name="T55" fmla="*/ 29 h 84"/>
                <a:gd name="T56" fmla="*/ 3 w 97"/>
                <a:gd name="T57" fmla="*/ 30 h 84"/>
                <a:gd name="T58" fmla="*/ 2 w 97"/>
                <a:gd name="T59" fmla="*/ 41 h 84"/>
                <a:gd name="T60" fmla="*/ 30 w 97"/>
                <a:gd name="T61" fmla="*/ 68 h 84"/>
                <a:gd name="T62" fmla="*/ 24 w 97"/>
                <a:gd name="T63" fmla="*/ 74 h 84"/>
                <a:gd name="T64" fmla="*/ 32 w 97"/>
                <a:gd name="T65" fmla="*/ 82 h 84"/>
                <a:gd name="T66" fmla="*/ 38 w 97"/>
                <a:gd name="T6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" h="84">
                  <a:moveTo>
                    <a:pt x="38" y="76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3" y="81"/>
                    <a:pt x="48" y="81"/>
                    <a:pt x="51" y="78"/>
                  </a:cubicBezTo>
                  <a:cubicBezTo>
                    <a:pt x="52" y="76"/>
                    <a:pt x="53" y="74"/>
                    <a:pt x="53" y="72"/>
                  </a:cubicBezTo>
                  <a:cubicBezTo>
                    <a:pt x="53" y="70"/>
                    <a:pt x="53" y="68"/>
                    <a:pt x="51" y="67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8" y="84"/>
                    <a:pt x="83" y="84"/>
                    <a:pt x="86" y="81"/>
                  </a:cubicBezTo>
                  <a:cubicBezTo>
                    <a:pt x="87" y="79"/>
                    <a:pt x="88" y="77"/>
                    <a:pt x="88" y="75"/>
                  </a:cubicBezTo>
                  <a:cubicBezTo>
                    <a:pt x="89" y="73"/>
                    <a:pt x="88" y="71"/>
                    <a:pt x="87" y="70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6" y="61"/>
                    <a:pt x="91" y="61"/>
                    <a:pt x="95" y="58"/>
                  </a:cubicBezTo>
                  <a:cubicBezTo>
                    <a:pt x="96" y="57"/>
                    <a:pt x="97" y="54"/>
                    <a:pt x="97" y="52"/>
                  </a:cubicBezTo>
                  <a:cubicBezTo>
                    <a:pt x="97" y="50"/>
                    <a:pt x="96" y="48"/>
                    <a:pt x="95" y="4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0"/>
                    <a:pt x="43" y="0"/>
                    <a:pt x="40" y="4"/>
                  </a:cubicBezTo>
                  <a:cubicBezTo>
                    <a:pt x="37" y="7"/>
                    <a:pt x="37" y="12"/>
                    <a:pt x="40" y="15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6" y="30"/>
                    <a:pt x="41" y="30"/>
                    <a:pt x="38" y="33"/>
                  </a:cubicBezTo>
                  <a:cubicBezTo>
                    <a:pt x="35" y="36"/>
                    <a:pt x="35" y="41"/>
                    <a:pt x="38" y="44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26"/>
                    <a:pt x="6" y="27"/>
                    <a:pt x="3" y="30"/>
                  </a:cubicBezTo>
                  <a:cubicBezTo>
                    <a:pt x="0" y="33"/>
                    <a:pt x="0" y="38"/>
                    <a:pt x="2" y="4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2" y="82"/>
                    <a:pt x="32" y="82"/>
                    <a:pt x="32" y="82"/>
                  </a:cubicBezTo>
                  <a:lnTo>
                    <a:pt x="38" y="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0" name="Freeform 134">
              <a:extLst>
                <a:ext uri="{FF2B5EF4-FFF2-40B4-BE49-F238E27FC236}">
                  <a16:creationId xmlns:a16="http://schemas.microsoft.com/office/drawing/2014/main" id="{8321AB4D-FEFB-DE4E-B78D-D0F872DC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3755" y="2939765"/>
              <a:ext cx="58375" cy="58375"/>
            </a:xfrm>
            <a:custGeom>
              <a:avLst/>
              <a:gdLst>
                <a:gd name="T0" fmla="*/ 34 w 46"/>
                <a:gd name="T1" fmla="*/ 45 h 46"/>
                <a:gd name="T2" fmla="*/ 37 w 46"/>
                <a:gd name="T3" fmla="*/ 45 h 46"/>
                <a:gd name="T4" fmla="*/ 45 w 46"/>
                <a:gd name="T5" fmla="*/ 37 h 46"/>
                <a:gd name="T6" fmla="*/ 45 w 46"/>
                <a:gd name="T7" fmla="*/ 34 h 46"/>
                <a:gd name="T8" fmla="*/ 39 w 46"/>
                <a:gd name="T9" fmla="*/ 28 h 46"/>
                <a:gd name="T10" fmla="*/ 31 w 46"/>
                <a:gd name="T11" fmla="*/ 20 h 46"/>
                <a:gd name="T12" fmla="*/ 12 w 46"/>
                <a:gd name="T13" fmla="*/ 1 h 46"/>
                <a:gd name="T14" fmla="*/ 9 w 46"/>
                <a:gd name="T15" fmla="*/ 1 h 46"/>
                <a:gd name="T16" fmla="*/ 1 w 46"/>
                <a:gd name="T17" fmla="*/ 9 h 46"/>
                <a:gd name="T18" fmla="*/ 1 w 46"/>
                <a:gd name="T19" fmla="*/ 12 h 46"/>
                <a:gd name="T20" fmla="*/ 5 w 46"/>
                <a:gd name="T21" fmla="*/ 17 h 46"/>
                <a:gd name="T22" fmla="*/ 30 w 46"/>
                <a:gd name="T23" fmla="*/ 41 h 46"/>
                <a:gd name="T24" fmla="*/ 34 w 46"/>
                <a:gd name="T25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6">
                  <a:moveTo>
                    <a:pt x="34" y="45"/>
                  </a:moveTo>
                  <a:cubicBezTo>
                    <a:pt x="35" y="46"/>
                    <a:pt x="36" y="46"/>
                    <a:pt x="37" y="45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6" y="35"/>
                    <a:pt x="45" y="34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0" y="41"/>
                    <a:pt x="30" y="41"/>
                    <a:pt x="30" y="41"/>
                  </a:cubicBezTo>
                  <a:lnTo>
                    <a:pt x="34" y="45"/>
                  </a:lnTo>
                  <a:close/>
                </a:path>
              </a:pathLst>
            </a:custGeom>
            <a:solidFill>
              <a:srgbClr val="F58E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1" name="Freeform 135">
              <a:extLst>
                <a:ext uri="{FF2B5EF4-FFF2-40B4-BE49-F238E27FC236}">
                  <a16:creationId xmlns:a16="http://schemas.microsoft.com/office/drawing/2014/main" id="{8A68D12A-B2E7-3D40-A015-A1B8EDC03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324" y="3216153"/>
              <a:ext cx="29784" cy="29784"/>
            </a:xfrm>
            <a:custGeom>
              <a:avLst/>
              <a:gdLst>
                <a:gd name="T0" fmla="*/ 25 w 25"/>
                <a:gd name="T1" fmla="*/ 15 h 25"/>
                <a:gd name="T2" fmla="*/ 11 w 25"/>
                <a:gd name="T3" fmla="*/ 0 h 25"/>
                <a:gd name="T4" fmla="*/ 0 w 25"/>
                <a:gd name="T5" fmla="*/ 10 h 25"/>
                <a:gd name="T6" fmla="*/ 15 w 25"/>
                <a:gd name="T7" fmla="*/ 25 h 25"/>
                <a:gd name="T8" fmla="*/ 25 w 25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5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5" y="2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2" name="Freeform 136">
              <a:extLst>
                <a:ext uri="{FF2B5EF4-FFF2-40B4-BE49-F238E27FC236}">
                  <a16:creationId xmlns:a16="http://schemas.microsoft.com/office/drawing/2014/main" id="{715C2733-F24B-4F4D-9E0C-5FA64C68C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8811" y="3191135"/>
              <a:ext cx="40505" cy="39314"/>
            </a:xfrm>
            <a:custGeom>
              <a:avLst/>
              <a:gdLst>
                <a:gd name="T0" fmla="*/ 34 w 34"/>
                <a:gd name="T1" fmla="*/ 14 h 33"/>
                <a:gd name="T2" fmla="*/ 19 w 34"/>
                <a:gd name="T3" fmla="*/ 0 h 33"/>
                <a:gd name="T4" fmla="*/ 0 w 34"/>
                <a:gd name="T5" fmla="*/ 18 h 33"/>
                <a:gd name="T6" fmla="*/ 15 w 34"/>
                <a:gd name="T7" fmla="*/ 33 h 33"/>
                <a:gd name="T8" fmla="*/ 34 w 34"/>
                <a:gd name="T9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4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3" name="Freeform 137">
              <a:extLst>
                <a:ext uri="{FF2B5EF4-FFF2-40B4-BE49-F238E27FC236}">
                  <a16:creationId xmlns:a16="http://schemas.microsoft.com/office/drawing/2014/main" id="{E3D21557-C213-D64A-871E-85AC714CE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829" y="3175648"/>
              <a:ext cx="30975" cy="29784"/>
            </a:xfrm>
            <a:custGeom>
              <a:avLst/>
              <a:gdLst>
                <a:gd name="T0" fmla="*/ 26 w 26"/>
                <a:gd name="T1" fmla="*/ 14 h 25"/>
                <a:gd name="T2" fmla="*/ 11 w 26"/>
                <a:gd name="T3" fmla="*/ 0 h 25"/>
                <a:gd name="T4" fmla="*/ 0 w 26"/>
                <a:gd name="T5" fmla="*/ 10 h 25"/>
                <a:gd name="T6" fmla="*/ 16 w 26"/>
                <a:gd name="T7" fmla="*/ 25 h 25"/>
                <a:gd name="T8" fmla="*/ 26 w 2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6" y="14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6" y="25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4" name="Freeform 138">
              <a:extLst>
                <a:ext uri="{FF2B5EF4-FFF2-40B4-BE49-F238E27FC236}">
                  <a16:creationId xmlns:a16="http://schemas.microsoft.com/office/drawing/2014/main" id="{CDD2CCF1-DA5A-604C-B927-FBAB3A9C2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7367" y="3169691"/>
              <a:ext cx="104837" cy="103646"/>
            </a:xfrm>
            <a:custGeom>
              <a:avLst/>
              <a:gdLst>
                <a:gd name="T0" fmla="*/ 0 w 88"/>
                <a:gd name="T1" fmla="*/ 49 h 87"/>
                <a:gd name="T2" fmla="*/ 17 w 88"/>
                <a:gd name="T3" fmla="*/ 67 h 87"/>
                <a:gd name="T4" fmla="*/ 20 w 88"/>
                <a:gd name="T5" fmla="*/ 69 h 87"/>
                <a:gd name="T6" fmla="*/ 37 w 88"/>
                <a:gd name="T7" fmla="*/ 87 h 87"/>
                <a:gd name="T8" fmla="*/ 50 w 88"/>
                <a:gd name="T9" fmla="*/ 74 h 87"/>
                <a:gd name="T10" fmla="*/ 53 w 88"/>
                <a:gd name="T11" fmla="*/ 72 h 87"/>
                <a:gd name="T12" fmla="*/ 72 w 88"/>
                <a:gd name="T13" fmla="*/ 52 h 87"/>
                <a:gd name="T14" fmla="*/ 75 w 88"/>
                <a:gd name="T15" fmla="*/ 50 h 87"/>
                <a:gd name="T16" fmla="*/ 88 w 88"/>
                <a:gd name="T17" fmla="*/ 37 h 87"/>
                <a:gd name="T18" fmla="*/ 71 w 88"/>
                <a:gd name="T19" fmla="*/ 19 h 87"/>
                <a:gd name="T20" fmla="*/ 67 w 88"/>
                <a:gd name="T21" fmla="*/ 17 h 87"/>
                <a:gd name="T22" fmla="*/ 50 w 88"/>
                <a:gd name="T23" fmla="*/ 0 h 87"/>
                <a:gd name="T24" fmla="*/ 37 w 88"/>
                <a:gd name="T25" fmla="*/ 13 h 87"/>
                <a:gd name="T26" fmla="*/ 34 w 88"/>
                <a:gd name="T27" fmla="*/ 15 h 87"/>
                <a:gd name="T28" fmla="*/ 16 w 88"/>
                <a:gd name="T29" fmla="*/ 34 h 87"/>
                <a:gd name="T30" fmla="*/ 13 w 88"/>
                <a:gd name="T31" fmla="*/ 36 h 87"/>
                <a:gd name="T32" fmla="*/ 0 w 88"/>
                <a:gd name="T33" fmla="*/ 49 h 87"/>
                <a:gd name="T34" fmla="*/ 67 w 88"/>
                <a:gd name="T35" fmla="*/ 22 h 87"/>
                <a:gd name="T36" fmla="*/ 82 w 88"/>
                <a:gd name="T37" fmla="*/ 37 h 87"/>
                <a:gd name="T38" fmla="*/ 72 w 88"/>
                <a:gd name="T39" fmla="*/ 47 h 87"/>
                <a:gd name="T40" fmla="*/ 58 w 88"/>
                <a:gd name="T41" fmla="*/ 32 h 87"/>
                <a:gd name="T42" fmla="*/ 67 w 88"/>
                <a:gd name="T43" fmla="*/ 22 h 87"/>
                <a:gd name="T44" fmla="*/ 50 w 88"/>
                <a:gd name="T45" fmla="*/ 68 h 87"/>
                <a:gd name="T46" fmla="*/ 35 w 88"/>
                <a:gd name="T47" fmla="*/ 54 h 87"/>
                <a:gd name="T48" fmla="*/ 55 w 88"/>
                <a:gd name="T49" fmla="*/ 35 h 87"/>
                <a:gd name="T50" fmla="*/ 70 w 88"/>
                <a:gd name="T51" fmla="*/ 50 h 87"/>
                <a:gd name="T52" fmla="*/ 50 w 88"/>
                <a:gd name="T53" fmla="*/ 68 h 87"/>
                <a:gd name="T54" fmla="*/ 47 w 88"/>
                <a:gd name="T55" fmla="*/ 72 h 87"/>
                <a:gd name="T56" fmla="*/ 37 w 88"/>
                <a:gd name="T57" fmla="*/ 81 h 87"/>
                <a:gd name="T58" fmla="*/ 22 w 88"/>
                <a:gd name="T59" fmla="*/ 67 h 87"/>
                <a:gd name="T60" fmla="*/ 33 w 88"/>
                <a:gd name="T61" fmla="*/ 57 h 87"/>
                <a:gd name="T62" fmla="*/ 47 w 88"/>
                <a:gd name="T63" fmla="*/ 72 h 87"/>
                <a:gd name="T64" fmla="*/ 50 w 88"/>
                <a:gd name="T65" fmla="*/ 5 h 87"/>
                <a:gd name="T66" fmla="*/ 65 w 88"/>
                <a:gd name="T67" fmla="*/ 19 h 87"/>
                <a:gd name="T68" fmla="*/ 55 w 88"/>
                <a:gd name="T69" fmla="*/ 30 h 87"/>
                <a:gd name="T70" fmla="*/ 39 w 88"/>
                <a:gd name="T71" fmla="*/ 15 h 87"/>
                <a:gd name="T72" fmla="*/ 50 w 88"/>
                <a:gd name="T73" fmla="*/ 5 h 87"/>
                <a:gd name="T74" fmla="*/ 37 w 88"/>
                <a:gd name="T75" fmla="*/ 18 h 87"/>
                <a:gd name="T76" fmla="*/ 52 w 88"/>
                <a:gd name="T77" fmla="*/ 32 h 87"/>
                <a:gd name="T78" fmla="*/ 33 w 88"/>
                <a:gd name="T79" fmla="*/ 51 h 87"/>
                <a:gd name="T80" fmla="*/ 18 w 88"/>
                <a:gd name="T81" fmla="*/ 36 h 87"/>
                <a:gd name="T82" fmla="*/ 37 w 88"/>
                <a:gd name="T83" fmla="*/ 18 h 87"/>
                <a:gd name="T84" fmla="*/ 16 w 88"/>
                <a:gd name="T85" fmla="*/ 39 h 87"/>
                <a:gd name="T86" fmla="*/ 30 w 88"/>
                <a:gd name="T87" fmla="*/ 54 h 87"/>
                <a:gd name="T88" fmla="*/ 20 w 88"/>
                <a:gd name="T89" fmla="*/ 64 h 87"/>
                <a:gd name="T90" fmla="*/ 5 w 88"/>
                <a:gd name="T91" fmla="*/ 49 h 87"/>
                <a:gd name="T92" fmla="*/ 16 w 88"/>
                <a:gd name="T93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7">
                  <a:moveTo>
                    <a:pt x="0" y="49"/>
                  </a:moveTo>
                  <a:lnTo>
                    <a:pt x="17" y="67"/>
                  </a:lnTo>
                  <a:lnTo>
                    <a:pt x="20" y="69"/>
                  </a:lnTo>
                  <a:lnTo>
                    <a:pt x="37" y="87"/>
                  </a:lnTo>
                  <a:lnTo>
                    <a:pt x="50" y="74"/>
                  </a:lnTo>
                  <a:lnTo>
                    <a:pt x="53" y="72"/>
                  </a:lnTo>
                  <a:lnTo>
                    <a:pt x="72" y="52"/>
                  </a:lnTo>
                  <a:lnTo>
                    <a:pt x="75" y="50"/>
                  </a:lnTo>
                  <a:lnTo>
                    <a:pt x="88" y="37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50" y="0"/>
                  </a:lnTo>
                  <a:lnTo>
                    <a:pt x="37" y="13"/>
                  </a:lnTo>
                  <a:lnTo>
                    <a:pt x="34" y="15"/>
                  </a:lnTo>
                  <a:lnTo>
                    <a:pt x="16" y="34"/>
                  </a:lnTo>
                  <a:lnTo>
                    <a:pt x="13" y="36"/>
                  </a:lnTo>
                  <a:lnTo>
                    <a:pt x="0" y="49"/>
                  </a:lnTo>
                  <a:close/>
                  <a:moveTo>
                    <a:pt x="67" y="22"/>
                  </a:moveTo>
                  <a:lnTo>
                    <a:pt x="82" y="37"/>
                  </a:lnTo>
                  <a:lnTo>
                    <a:pt x="72" y="47"/>
                  </a:lnTo>
                  <a:lnTo>
                    <a:pt x="58" y="32"/>
                  </a:lnTo>
                  <a:lnTo>
                    <a:pt x="67" y="22"/>
                  </a:lnTo>
                  <a:close/>
                  <a:moveTo>
                    <a:pt x="50" y="68"/>
                  </a:moveTo>
                  <a:lnTo>
                    <a:pt x="35" y="54"/>
                  </a:lnTo>
                  <a:lnTo>
                    <a:pt x="55" y="35"/>
                  </a:lnTo>
                  <a:lnTo>
                    <a:pt x="70" y="50"/>
                  </a:lnTo>
                  <a:lnTo>
                    <a:pt x="50" y="68"/>
                  </a:lnTo>
                  <a:close/>
                  <a:moveTo>
                    <a:pt x="47" y="72"/>
                  </a:moveTo>
                  <a:lnTo>
                    <a:pt x="37" y="81"/>
                  </a:lnTo>
                  <a:lnTo>
                    <a:pt x="22" y="67"/>
                  </a:lnTo>
                  <a:lnTo>
                    <a:pt x="33" y="57"/>
                  </a:lnTo>
                  <a:lnTo>
                    <a:pt x="47" y="72"/>
                  </a:lnTo>
                  <a:close/>
                  <a:moveTo>
                    <a:pt x="50" y="5"/>
                  </a:moveTo>
                  <a:lnTo>
                    <a:pt x="65" y="19"/>
                  </a:lnTo>
                  <a:lnTo>
                    <a:pt x="55" y="30"/>
                  </a:lnTo>
                  <a:lnTo>
                    <a:pt x="39" y="15"/>
                  </a:lnTo>
                  <a:lnTo>
                    <a:pt x="50" y="5"/>
                  </a:lnTo>
                  <a:close/>
                  <a:moveTo>
                    <a:pt x="37" y="18"/>
                  </a:moveTo>
                  <a:lnTo>
                    <a:pt x="52" y="32"/>
                  </a:lnTo>
                  <a:lnTo>
                    <a:pt x="33" y="51"/>
                  </a:lnTo>
                  <a:lnTo>
                    <a:pt x="18" y="36"/>
                  </a:lnTo>
                  <a:lnTo>
                    <a:pt x="37" y="18"/>
                  </a:lnTo>
                  <a:close/>
                  <a:moveTo>
                    <a:pt x="16" y="39"/>
                  </a:moveTo>
                  <a:lnTo>
                    <a:pt x="30" y="54"/>
                  </a:lnTo>
                  <a:lnTo>
                    <a:pt x="20" y="64"/>
                  </a:lnTo>
                  <a:lnTo>
                    <a:pt x="5" y="4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93D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5" name="Freeform 139">
              <a:extLst>
                <a:ext uri="{FF2B5EF4-FFF2-40B4-BE49-F238E27FC236}">
                  <a16:creationId xmlns:a16="http://schemas.microsoft.com/office/drawing/2014/main" id="{94169CAF-9931-6749-9C60-ED9D4B087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4949" y="3223301"/>
              <a:ext cx="16679" cy="16679"/>
            </a:xfrm>
            <a:custGeom>
              <a:avLst/>
              <a:gdLst>
                <a:gd name="T0" fmla="*/ 9 w 14"/>
                <a:gd name="T1" fmla="*/ 0 h 14"/>
                <a:gd name="T2" fmla="*/ 0 w 14"/>
                <a:gd name="T3" fmla="*/ 9 h 14"/>
                <a:gd name="T4" fmla="*/ 4 w 14"/>
                <a:gd name="T5" fmla="*/ 14 h 14"/>
                <a:gd name="T6" fmla="*/ 14 w 14"/>
                <a:gd name="T7" fmla="*/ 4 h 14"/>
                <a:gd name="T8" fmla="*/ 9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0"/>
                  </a:moveTo>
                  <a:lnTo>
                    <a:pt x="0" y="9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AB4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6" name="Freeform 140">
              <a:extLst>
                <a:ext uri="{FF2B5EF4-FFF2-40B4-BE49-F238E27FC236}">
                  <a16:creationId xmlns:a16="http://schemas.microsoft.com/office/drawing/2014/main" id="{E96DD334-67F5-2B49-831D-E56392C1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717" y="3043410"/>
              <a:ext cx="34549" cy="34549"/>
            </a:xfrm>
            <a:custGeom>
              <a:avLst/>
              <a:gdLst>
                <a:gd name="T0" fmla="*/ 11 w 29"/>
                <a:gd name="T1" fmla="*/ 0 h 29"/>
                <a:gd name="T2" fmla="*/ 0 w 29"/>
                <a:gd name="T3" fmla="*/ 10 h 29"/>
                <a:gd name="T4" fmla="*/ 19 w 29"/>
                <a:gd name="T5" fmla="*/ 29 h 29"/>
                <a:gd name="T6" fmla="*/ 29 w 29"/>
                <a:gd name="T7" fmla="*/ 18 h 29"/>
                <a:gd name="T8" fmla="*/ 1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1" y="0"/>
                  </a:moveTo>
                  <a:lnTo>
                    <a:pt x="0" y="10"/>
                  </a:lnTo>
                  <a:lnTo>
                    <a:pt x="19" y="29"/>
                  </a:lnTo>
                  <a:lnTo>
                    <a:pt x="29" y="1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7" name="Freeform 141">
              <a:extLst>
                <a:ext uri="{FF2B5EF4-FFF2-40B4-BE49-F238E27FC236}">
                  <a16:creationId xmlns:a16="http://schemas.microsoft.com/office/drawing/2014/main" id="{6665A42C-4643-A34B-9C73-8121B7EA8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3396" y="3011245"/>
              <a:ext cx="51227" cy="50036"/>
            </a:xfrm>
            <a:custGeom>
              <a:avLst/>
              <a:gdLst>
                <a:gd name="T0" fmla="*/ 43 w 43"/>
                <a:gd name="T1" fmla="*/ 18 h 42"/>
                <a:gd name="T2" fmla="*/ 25 w 43"/>
                <a:gd name="T3" fmla="*/ 0 h 42"/>
                <a:gd name="T4" fmla="*/ 0 w 43"/>
                <a:gd name="T5" fmla="*/ 23 h 42"/>
                <a:gd name="T6" fmla="*/ 18 w 43"/>
                <a:gd name="T7" fmla="*/ 42 h 42"/>
                <a:gd name="T8" fmla="*/ 43 w 43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43" y="18"/>
                  </a:moveTo>
                  <a:lnTo>
                    <a:pt x="25" y="0"/>
                  </a:lnTo>
                  <a:lnTo>
                    <a:pt x="0" y="23"/>
                  </a:lnTo>
                  <a:lnTo>
                    <a:pt x="18" y="42"/>
                  </a:lnTo>
                  <a:lnTo>
                    <a:pt x="43" y="18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8" name="Freeform 142">
              <a:extLst>
                <a:ext uri="{FF2B5EF4-FFF2-40B4-BE49-F238E27FC236}">
                  <a16:creationId xmlns:a16="http://schemas.microsoft.com/office/drawing/2014/main" id="{162A1333-57AE-034F-B265-EB41D929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753" y="2992183"/>
              <a:ext cx="36932" cy="36932"/>
            </a:xfrm>
            <a:custGeom>
              <a:avLst/>
              <a:gdLst>
                <a:gd name="T0" fmla="*/ 31 w 31"/>
                <a:gd name="T1" fmla="*/ 18 h 31"/>
                <a:gd name="T2" fmla="*/ 13 w 31"/>
                <a:gd name="T3" fmla="*/ 0 h 31"/>
                <a:gd name="T4" fmla="*/ 0 w 31"/>
                <a:gd name="T5" fmla="*/ 13 h 31"/>
                <a:gd name="T6" fmla="*/ 18 w 31"/>
                <a:gd name="T7" fmla="*/ 31 h 31"/>
                <a:gd name="T8" fmla="*/ 31 w 31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18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18" y="31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39" name="Freeform 143">
              <a:extLst>
                <a:ext uri="{FF2B5EF4-FFF2-40B4-BE49-F238E27FC236}">
                  <a16:creationId xmlns:a16="http://schemas.microsoft.com/office/drawing/2014/main" id="{D0C00209-7CA7-FD45-8621-E921B55D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696" y="3203048"/>
              <a:ext cx="30975" cy="30975"/>
            </a:xfrm>
            <a:custGeom>
              <a:avLst/>
              <a:gdLst>
                <a:gd name="T0" fmla="*/ 9 w 26"/>
                <a:gd name="T1" fmla="*/ 0 h 26"/>
                <a:gd name="T2" fmla="*/ 0 w 26"/>
                <a:gd name="T3" fmla="*/ 9 h 26"/>
                <a:gd name="T4" fmla="*/ 17 w 26"/>
                <a:gd name="T5" fmla="*/ 26 h 26"/>
                <a:gd name="T6" fmla="*/ 26 w 26"/>
                <a:gd name="T7" fmla="*/ 17 h 26"/>
                <a:gd name="T8" fmla="*/ 9 w 2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9" y="0"/>
                  </a:moveTo>
                  <a:lnTo>
                    <a:pt x="0" y="9"/>
                  </a:lnTo>
                  <a:lnTo>
                    <a:pt x="17" y="26"/>
                  </a:lnTo>
                  <a:lnTo>
                    <a:pt x="26" y="1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7BA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0" name="Freeform 144">
              <a:extLst>
                <a:ext uri="{FF2B5EF4-FFF2-40B4-BE49-F238E27FC236}">
                  <a16:creationId xmlns:a16="http://schemas.microsoft.com/office/drawing/2014/main" id="{CE963B8A-65AB-C741-B6A8-A9C71C8C4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418" y="3131568"/>
              <a:ext cx="81010" cy="91733"/>
            </a:xfrm>
            <a:custGeom>
              <a:avLst/>
              <a:gdLst>
                <a:gd name="T0" fmla="*/ 63 w 63"/>
                <a:gd name="T1" fmla="*/ 16 h 72"/>
                <a:gd name="T2" fmla="*/ 56 w 63"/>
                <a:gd name="T3" fmla="*/ 0 h 72"/>
                <a:gd name="T4" fmla="*/ 0 w 63"/>
                <a:gd name="T5" fmla="*/ 56 h 72"/>
                <a:gd name="T6" fmla="*/ 16 w 63"/>
                <a:gd name="T7" fmla="*/ 72 h 72"/>
                <a:gd name="T8" fmla="*/ 57 w 63"/>
                <a:gd name="T9" fmla="*/ 31 h 72"/>
                <a:gd name="T10" fmla="*/ 63 w 63"/>
                <a:gd name="T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72">
                  <a:moveTo>
                    <a:pt x="63" y="16"/>
                  </a:moveTo>
                  <a:cubicBezTo>
                    <a:pt x="63" y="10"/>
                    <a:pt x="60" y="5"/>
                    <a:pt x="56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1" y="27"/>
                    <a:pt x="63" y="22"/>
                    <a:pt x="63" y="16"/>
                  </a:cubicBezTo>
                  <a:close/>
                </a:path>
              </a:pathLst>
            </a:custGeom>
            <a:solidFill>
              <a:srgbClr val="B8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1" name="Freeform 145">
              <a:extLst>
                <a:ext uri="{FF2B5EF4-FFF2-40B4-BE49-F238E27FC236}">
                  <a16:creationId xmlns:a16="http://schemas.microsoft.com/office/drawing/2014/main" id="{00DE0C14-A341-4A44-8ECC-D0C1B54A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9893" y="2895685"/>
              <a:ext cx="50036" cy="274006"/>
            </a:xfrm>
            <a:custGeom>
              <a:avLst/>
              <a:gdLst>
                <a:gd name="T0" fmla="*/ 0 w 39"/>
                <a:gd name="T1" fmla="*/ 194 h 214"/>
                <a:gd name="T2" fmla="*/ 1 w 39"/>
                <a:gd name="T3" fmla="*/ 200 h 214"/>
                <a:gd name="T4" fmla="*/ 20 w 39"/>
                <a:gd name="T5" fmla="*/ 214 h 214"/>
                <a:gd name="T6" fmla="*/ 39 w 39"/>
                <a:gd name="T7" fmla="*/ 194 h 214"/>
                <a:gd name="T8" fmla="*/ 39 w 39"/>
                <a:gd name="T9" fmla="*/ 122 h 214"/>
                <a:gd name="T10" fmla="*/ 39 w 39"/>
                <a:gd name="T11" fmla="*/ 74 h 214"/>
                <a:gd name="T12" fmla="*/ 39 w 39"/>
                <a:gd name="T13" fmla="*/ 14 h 214"/>
                <a:gd name="T14" fmla="*/ 34 w 39"/>
                <a:gd name="T15" fmla="*/ 0 h 214"/>
                <a:gd name="T16" fmla="*/ 33 w 39"/>
                <a:gd name="T17" fmla="*/ 0 h 214"/>
                <a:gd name="T18" fmla="*/ 0 w 39"/>
                <a:gd name="T19" fmla="*/ 33 h 214"/>
                <a:gd name="T20" fmla="*/ 0 w 39"/>
                <a:gd name="T21" fmla="*/ 19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14">
                  <a:moveTo>
                    <a:pt x="0" y="194"/>
                  </a:moveTo>
                  <a:cubicBezTo>
                    <a:pt x="0" y="196"/>
                    <a:pt x="1" y="198"/>
                    <a:pt x="1" y="200"/>
                  </a:cubicBezTo>
                  <a:cubicBezTo>
                    <a:pt x="4" y="208"/>
                    <a:pt x="11" y="214"/>
                    <a:pt x="20" y="214"/>
                  </a:cubicBezTo>
                  <a:cubicBezTo>
                    <a:pt x="31" y="214"/>
                    <a:pt x="39" y="205"/>
                    <a:pt x="39" y="194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9"/>
                    <a:pt x="37" y="4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8AB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2" name="Freeform 146">
              <a:extLst>
                <a:ext uri="{FF2B5EF4-FFF2-40B4-BE49-F238E27FC236}">
                  <a16:creationId xmlns:a16="http://schemas.microsoft.com/office/drawing/2014/main" id="{9AC02C76-AD85-A243-AAEA-056A64848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671" y="3124420"/>
              <a:ext cx="70289" cy="103646"/>
            </a:xfrm>
            <a:custGeom>
              <a:avLst/>
              <a:gdLst>
                <a:gd name="T0" fmla="*/ 47 w 55"/>
                <a:gd name="T1" fmla="*/ 21 h 81"/>
                <a:gd name="T2" fmla="*/ 41 w 55"/>
                <a:gd name="T3" fmla="*/ 36 h 81"/>
                <a:gd name="T4" fmla="*/ 0 w 55"/>
                <a:gd name="T5" fmla="*/ 77 h 81"/>
                <a:gd name="T6" fmla="*/ 4 w 55"/>
                <a:gd name="T7" fmla="*/ 81 h 81"/>
                <a:gd name="T8" fmla="*/ 49 w 55"/>
                <a:gd name="T9" fmla="*/ 36 h 81"/>
                <a:gd name="T10" fmla="*/ 54 w 55"/>
                <a:gd name="T11" fmla="*/ 19 h 81"/>
                <a:gd name="T12" fmla="*/ 45 w 55"/>
                <a:gd name="T13" fmla="*/ 0 h 81"/>
                <a:gd name="T14" fmla="*/ 40 w 55"/>
                <a:gd name="T15" fmla="*/ 5 h 81"/>
                <a:gd name="T16" fmla="*/ 47 w 55"/>
                <a:gd name="T17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81">
                  <a:moveTo>
                    <a:pt x="47" y="21"/>
                  </a:moveTo>
                  <a:cubicBezTo>
                    <a:pt x="47" y="27"/>
                    <a:pt x="45" y="32"/>
                    <a:pt x="41" y="3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3" y="32"/>
                    <a:pt x="55" y="25"/>
                    <a:pt x="54" y="19"/>
                  </a:cubicBezTo>
                  <a:cubicBezTo>
                    <a:pt x="54" y="12"/>
                    <a:pt x="51" y="6"/>
                    <a:pt x="45" y="0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10"/>
                    <a:pt x="47" y="15"/>
                    <a:pt x="47" y="21"/>
                  </a:cubicBezTo>
                  <a:close/>
                </a:path>
              </a:pathLst>
            </a:custGeom>
            <a:solidFill>
              <a:srgbClr val="9E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3" name="Freeform 147">
              <a:extLst>
                <a:ext uri="{FF2B5EF4-FFF2-40B4-BE49-F238E27FC236}">
                  <a16:creationId xmlns:a16="http://schemas.microsoft.com/office/drawing/2014/main" id="{0F0A6DD9-D7AB-E94D-8397-1F97533E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229" y="3052941"/>
              <a:ext cx="128663" cy="129855"/>
            </a:xfrm>
            <a:custGeom>
              <a:avLst/>
              <a:gdLst>
                <a:gd name="T0" fmla="*/ 30 w 101"/>
                <a:gd name="T1" fmla="*/ 19 h 101"/>
                <a:gd name="T2" fmla="*/ 12 w 101"/>
                <a:gd name="T3" fmla="*/ 2 h 101"/>
                <a:gd name="T4" fmla="*/ 11 w 101"/>
                <a:gd name="T5" fmla="*/ 0 h 101"/>
                <a:gd name="T6" fmla="*/ 0 w 101"/>
                <a:gd name="T7" fmla="*/ 11 h 101"/>
                <a:gd name="T8" fmla="*/ 1 w 101"/>
                <a:gd name="T9" fmla="*/ 13 h 101"/>
                <a:gd name="T10" fmla="*/ 84 w 101"/>
                <a:gd name="T11" fmla="*/ 95 h 101"/>
                <a:gd name="T12" fmla="*/ 89 w 101"/>
                <a:gd name="T13" fmla="*/ 101 h 101"/>
                <a:gd name="T14" fmla="*/ 92 w 101"/>
                <a:gd name="T15" fmla="*/ 101 h 101"/>
                <a:gd name="T16" fmla="*/ 100 w 101"/>
                <a:gd name="T17" fmla="*/ 93 h 101"/>
                <a:gd name="T18" fmla="*/ 100 w 101"/>
                <a:gd name="T19" fmla="*/ 90 h 101"/>
                <a:gd name="T20" fmla="*/ 95 w 101"/>
                <a:gd name="T21" fmla="*/ 84 h 101"/>
                <a:gd name="T22" fmla="*/ 33 w 101"/>
                <a:gd name="T23" fmla="*/ 22 h 101"/>
                <a:gd name="T24" fmla="*/ 30 w 101"/>
                <a:gd name="T25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01">
                  <a:moveTo>
                    <a:pt x="30" y="1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1"/>
                    <a:pt x="91" y="101"/>
                    <a:pt x="92" y="101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2"/>
                    <a:pt x="101" y="91"/>
                    <a:pt x="100" y="9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33" y="22"/>
                    <a:pt x="33" y="22"/>
                    <a:pt x="33" y="22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B8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4" name="Freeform 148">
              <a:extLst>
                <a:ext uri="{FF2B5EF4-FFF2-40B4-BE49-F238E27FC236}">
                  <a16:creationId xmlns:a16="http://schemas.microsoft.com/office/drawing/2014/main" id="{54CE7643-12EE-8D4F-A505-E9F4E4246F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5525" y="2985035"/>
              <a:ext cx="95306" cy="96498"/>
            </a:xfrm>
            <a:custGeom>
              <a:avLst/>
              <a:gdLst>
                <a:gd name="T0" fmla="*/ 1 w 80"/>
                <a:gd name="T1" fmla="*/ 59 h 81"/>
                <a:gd name="T2" fmla="*/ 12 w 80"/>
                <a:gd name="T3" fmla="*/ 49 h 81"/>
                <a:gd name="T4" fmla="*/ 30 w 80"/>
                <a:gd name="T5" fmla="*/ 67 h 81"/>
                <a:gd name="T6" fmla="*/ 20 w 80"/>
                <a:gd name="T7" fmla="*/ 78 h 81"/>
                <a:gd name="T8" fmla="*/ 23 w 80"/>
                <a:gd name="T9" fmla="*/ 81 h 81"/>
                <a:gd name="T10" fmla="*/ 33 w 80"/>
                <a:gd name="T11" fmla="*/ 71 h 81"/>
                <a:gd name="T12" fmla="*/ 37 w 80"/>
                <a:gd name="T13" fmla="*/ 67 h 81"/>
                <a:gd name="T14" fmla="*/ 61 w 80"/>
                <a:gd name="T15" fmla="*/ 43 h 81"/>
                <a:gd name="T16" fmla="*/ 64 w 80"/>
                <a:gd name="T17" fmla="*/ 40 h 81"/>
                <a:gd name="T18" fmla="*/ 80 w 80"/>
                <a:gd name="T19" fmla="*/ 24 h 81"/>
                <a:gd name="T20" fmla="*/ 59 w 80"/>
                <a:gd name="T21" fmla="*/ 3 h 81"/>
                <a:gd name="T22" fmla="*/ 57 w 80"/>
                <a:gd name="T23" fmla="*/ 0 h 81"/>
                <a:gd name="T24" fmla="*/ 0 w 80"/>
                <a:gd name="T25" fmla="*/ 57 h 81"/>
                <a:gd name="T26" fmla="*/ 1 w 80"/>
                <a:gd name="T27" fmla="*/ 59 h 81"/>
                <a:gd name="T28" fmla="*/ 56 w 80"/>
                <a:gd name="T29" fmla="*/ 6 h 81"/>
                <a:gd name="T30" fmla="*/ 74 w 80"/>
                <a:gd name="T31" fmla="*/ 24 h 81"/>
                <a:gd name="T32" fmla="*/ 61 w 80"/>
                <a:gd name="T33" fmla="*/ 37 h 81"/>
                <a:gd name="T34" fmla="*/ 43 w 80"/>
                <a:gd name="T35" fmla="*/ 19 h 81"/>
                <a:gd name="T36" fmla="*/ 56 w 80"/>
                <a:gd name="T37" fmla="*/ 6 h 81"/>
                <a:gd name="T38" fmla="*/ 40 w 80"/>
                <a:gd name="T39" fmla="*/ 22 h 81"/>
                <a:gd name="T40" fmla="*/ 58 w 80"/>
                <a:gd name="T41" fmla="*/ 40 h 81"/>
                <a:gd name="T42" fmla="*/ 33 w 80"/>
                <a:gd name="T43" fmla="*/ 64 h 81"/>
                <a:gd name="T44" fmla="*/ 15 w 80"/>
                <a:gd name="T45" fmla="*/ 45 h 81"/>
                <a:gd name="T46" fmla="*/ 40 w 80"/>
                <a:gd name="T47" fmla="*/ 2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1">
                  <a:moveTo>
                    <a:pt x="1" y="59"/>
                  </a:moveTo>
                  <a:lnTo>
                    <a:pt x="12" y="49"/>
                  </a:lnTo>
                  <a:lnTo>
                    <a:pt x="30" y="67"/>
                  </a:lnTo>
                  <a:lnTo>
                    <a:pt x="20" y="78"/>
                  </a:lnTo>
                  <a:lnTo>
                    <a:pt x="23" y="81"/>
                  </a:lnTo>
                  <a:lnTo>
                    <a:pt x="33" y="71"/>
                  </a:lnTo>
                  <a:lnTo>
                    <a:pt x="37" y="67"/>
                  </a:lnTo>
                  <a:lnTo>
                    <a:pt x="61" y="43"/>
                  </a:lnTo>
                  <a:lnTo>
                    <a:pt x="64" y="40"/>
                  </a:lnTo>
                  <a:lnTo>
                    <a:pt x="80" y="24"/>
                  </a:lnTo>
                  <a:lnTo>
                    <a:pt x="59" y="3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1" y="59"/>
                  </a:lnTo>
                  <a:close/>
                  <a:moveTo>
                    <a:pt x="56" y="6"/>
                  </a:moveTo>
                  <a:lnTo>
                    <a:pt x="74" y="24"/>
                  </a:lnTo>
                  <a:lnTo>
                    <a:pt x="61" y="37"/>
                  </a:lnTo>
                  <a:lnTo>
                    <a:pt x="43" y="19"/>
                  </a:lnTo>
                  <a:lnTo>
                    <a:pt x="56" y="6"/>
                  </a:lnTo>
                  <a:close/>
                  <a:moveTo>
                    <a:pt x="40" y="22"/>
                  </a:moveTo>
                  <a:lnTo>
                    <a:pt x="58" y="40"/>
                  </a:lnTo>
                  <a:lnTo>
                    <a:pt x="33" y="64"/>
                  </a:lnTo>
                  <a:lnTo>
                    <a:pt x="15" y="45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93D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5" name="Freeform 149">
              <a:extLst>
                <a:ext uri="{FF2B5EF4-FFF2-40B4-BE49-F238E27FC236}">
                  <a16:creationId xmlns:a16="http://schemas.microsoft.com/office/drawing/2014/main" id="{CADEE2BE-298F-F748-BCE9-5288BF320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511" y="2924277"/>
              <a:ext cx="4765" cy="9531"/>
            </a:xfrm>
            <a:custGeom>
              <a:avLst/>
              <a:gdLst>
                <a:gd name="T0" fmla="*/ 3 w 4"/>
                <a:gd name="T1" fmla="*/ 5 h 7"/>
                <a:gd name="T2" fmla="*/ 4 w 4"/>
                <a:gd name="T3" fmla="*/ 2 h 7"/>
                <a:gd name="T4" fmla="*/ 0 w 4"/>
                <a:gd name="T5" fmla="*/ 0 h 7"/>
                <a:gd name="T6" fmla="*/ 0 w 4"/>
                <a:gd name="T7" fmla="*/ 7 h 7"/>
                <a:gd name="T8" fmla="*/ 3 w 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3" y="4"/>
                    <a:pt x="3" y="3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5"/>
                    <a:pt x="0" y="7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6" name="Freeform 150">
              <a:extLst>
                <a:ext uri="{FF2B5EF4-FFF2-40B4-BE49-F238E27FC236}">
                  <a16:creationId xmlns:a16="http://schemas.microsoft.com/office/drawing/2014/main" id="{43254A88-4AA6-C247-AC87-CFBFCC3A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620" y="2917129"/>
              <a:ext cx="175126" cy="163212"/>
            </a:xfrm>
            <a:custGeom>
              <a:avLst/>
              <a:gdLst>
                <a:gd name="T0" fmla="*/ 95 w 137"/>
                <a:gd name="T1" fmla="*/ 102 h 128"/>
                <a:gd name="T2" fmla="*/ 25 w 137"/>
                <a:gd name="T3" fmla="*/ 85 h 128"/>
                <a:gd name="T4" fmla="*/ 43 w 137"/>
                <a:gd name="T5" fmla="*/ 15 h 128"/>
                <a:gd name="T6" fmla="*/ 55 w 137"/>
                <a:gd name="T7" fmla="*/ 9 h 128"/>
                <a:gd name="T8" fmla="*/ 53 w 137"/>
                <a:gd name="T9" fmla="*/ 0 h 128"/>
                <a:gd name="T10" fmla="*/ 38 w 137"/>
                <a:gd name="T11" fmla="*/ 6 h 128"/>
                <a:gd name="T12" fmla="*/ 17 w 137"/>
                <a:gd name="T13" fmla="*/ 90 h 128"/>
                <a:gd name="T14" fmla="*/ 100 w 137"/>
                <a:gd name="T15" fmla="*/ 111 h 128"/>
                <a:gd name="T16" fmla="*/ 125 w 137"/>
                <a:gd name="T17" fmla="*/ 34 h 128"/>
                <a:gd name="T18" fmla="*/ 116 w 137"/>
                <a:gd name="T19" fmla="*/ 39 h 128"/>
                <a:gd name="T20" fmla="*/ 95 w 137"/>
                <a:gd name="T21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128">
                  <a:moveTo>
                    <a:pt x="95" y="102"/>
                  </a:moveTo>
                  <a:cubicBezTo>
                    <a:pt x="71" y="117"/>
                    <a:pt x="40" y="109"/>
                    <a:pt x="25" y="85"/>
                  </a:cubicBezTo>
                  <a:cubicBezTo>
                    <a:pt x="11" y="60"/>
                    <a:pt x="19" y="29"/>
                    <a:pt x="43" y="15"/>
                  </a:cubicBezTo>
                  <a:cubicBezTo>
                    <a:pt x="47" y="12"/>
                    <a:pt x="51" y="11"/>
                    <a:pt x="55" y="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1"/>
                    <a:pt x="43" y="3"/>
                    <a:pt x="38" y="6"/>
                  </a:cubicBezTo>
                  <a:cubicBezTo>
                    <a:pt x="9" y="23"/>
                    <a:pt x="0" y="61"/>
                    <a:pt x="17" y="90"/>
                  </a:cubicBezTo>
                  <a:cubicBezTo>
                    <a:pt x="34" y="119"/>
                    <a:pt x="71" y="128"/>
                    <a:pt x="100" y="111"/>
                  </a:cubicBezTo>
                  <a:cubicBezTo>
                    <a:pt x="127" y="95"/>
                    <a:pt x="137" y="62"/>
                    <a:pt x="125" y="34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26" y="62"/>
                    <a:pt x="117" y="89"/>
                    <a:pt x="95" y="102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7" name="Freeform 151">
              <a:extLst>
                <a:ext uri="{FF2B5EF4-FFF2-40B4-BE49-F238E27FC236}">
                  <a16:creationId xmlns:a16="http://schemas.microsoft.com/office/drawing/2014/main" id="{C98321F0-D1B1-D94E-95FF-70E6E4BE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88" y="2686012"/>
              <a:ext cx="51227" cy="61949"/>
            </a:xfrm>
            <a:custGeom>
              <a:avLst/>
              <a:gdLst>
                <a:gd name="T0" fmla="*/ 39 w 40"/>
                <a:gd name="T1" fmla="*/ 8 h 49"/>
                <a:gd name="T2" fmla="*/ 38 w 40"/>
                <a:gd name="T3" fmla="*/ 1 h 49"/>
                <a:gd name="T4" fmla="*/ 31 w 40"/>
                <a:gd name="T5" fmla="*/ 2 h 49"/>
                <a:gd name="T6" fmla="*/ 16 w 40"/>
                <a:gd name="T7" fmla="*/ 21 h 49"/>
                <a:gd name="T8" fmla="*/ 1 w 40"/>
                <a:gd name="T9" fmla="*/ 40 h 49"/>
                <a:gd name="T10" fmla="*/ 1 w 40"/>
                <a:gd name="T11" fmla="*/ 46 h 49"/>
                <a:gd name="T12" fmla="*/ 2 w 40"/>
                <a:gd name="T13" fmla="*/ 47 h 49"/>
                <a:gd name="T14" fmla="*/ 9 w 40"/>
                <a:gd name="T15" fmla="*/ 46 h 49"/>
                <a:gd name="T16" fmla="*/ 21 w 40"/>
                <a:gd name="T17" fmla="*/ 31 h 49"/>
                <a:gd name="T18" fmla="*/ 27 w 40"/>
                <a:gd name="T19" fmla="*/ 23 h 49"/>
                <a:gd name="T20" fmla="*/ 39 w 40"/>
                <a:gd name="T2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9">
                  <a:moveTo>
                    <a:pt x="39" y="8"/>
                  </a:moveTo>
                  <a:cubicBezTo>
                    <a:pt x="40" y="6"/>
                    <a:pt x="40" y="3"/>
                    <a:pt x="38" y="1"/>
                  </a:cubicBezTo>
                  <a:cubicBezTo>
                    <a:pt x="36" y="0"/>
                    <a:pt x="33" y="0"/>
                    <a:pt x="31" y="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4" y="49"/>
                    <a:pt x="7" y="48"/>
                    <a:pt x="9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8" name="Freeform 152">
              <a:extLst>
                <a:ext uri="{FF2B5EF4-FFF2-40B4-BE49-F238E27FC236}">
                  <a16:creationId xmlns:a16="http://schemas.microsoft.com/office/drawing/2014/main" id="{470495C2-EF5B-8945-9A82-E1C1DB09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033" y="2759874"/>
              <a:ext cx="172743" cy="177508"/>
            </a:xfrm>
            <a:custGeom>
              <a:avLst/>
              <a:gdLst>
                <a:gd name="T0" fmla="*/ 34 w 135"/>
                <a:gd name="T1" fmla="*/ 17 h 139"/>
                <a:gd name="T2" fmla="*/ 24 w 135"/>
                <a:gd name="T3" fmla="*/ 25 h 139"/>
                <a:gd name="T4" fmla="*/ 31 w 135"/>
                <a:gd name="T5" fmla="*/ 31 h 139"/>
                <a:gd name="T6" fmla="*/ 39 w 135"/>
                <a:gd name="T7" fmla="*/ 26 h 139"/>
                <a:gd name="T8" fmla="*/ 109 w 135"/>
                <a:gd name="T9" fmla="*/ 43 h 139"/>
                <a:gd name="T10" fmla="*/ 91 w 135"/>
                <a:gd name="T11" fmla="*/ 113 h 139"/>
                <a:gd name="T12" fmla="*/ 21 w 135"/>
                <a:gd name="T13" fmla="*/ 95 h 139"/>
                <a:gd name="T14" fmla="*/ 24 w 135"/>
                <a:gd name="T15" fmla="*/ 39 h 139"/>
                <a:gd name="T16" fmla="*/ 17 w 135"/>
                <a:gd name="T17" fmla="*/ 32 h 139"/>
                <a:gd name="T18" fmla="*/ 13 w 135"/>
                <a:gd name="T19" fmla="*/ 101 h 139"/>
                <a:gd name="T20" fmla="*/ 96 w 135"/>
                <a:gd name="T21" fmla="*/ 122 h 139"/>
                <a:gd name="T22" fmla="*/ 117 w 135"/>
                <a:gd name="T23" fmla="*/ 38 h 139"/>
                <a:gd name="T24" fmla="*/ 34 w 135"/>
                <a:gd name="T25" fmla="*/ 1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" h="139">
                  <a:moveTo>
                    <a:pt x="34" y="17"/>
                  </a:moveTo>
                  <a:cubicBezTo>
                    <a:pt x="30" y="19"/>
                    <a:pt x="27" y="22"/>
                    <a:pt x="24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6" y="27"/>
                    <a:pt x="39" y="26"/>
                  </a:cubicBezTo>
                  <a:cubicBezTo>
                    <a:pt x="63" y="11"/>
                    <a:pt x="94" y="19"/>
                    <a:pt x="109" y="43"/>
                  </a:cubicBezTo>
                  <a:cubicBezTo>
                    <a:pt x="123" y="67"/>
                    <a:pt x="115" y="99"/>
                    <a:pt x="91" y="113"/>
                  </a:cubicBezTo>
                  <a:cubicBezTo>
                    <a:pt x="67" y="128"/>
                    <a:pt x="36" y="120"/>
                    <a:pt x="21" y="95"/>
                  </a:cubicBezTo>
                  <a:cubicBezTo>
                    <a:pt x="10" y="77"/>
                    <a:pt x="12" y="55"/>
                    <a:pt x="24" y="3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2" y="51"/>
                    <a:pt x="0" y="78"/>
                    <a:pt x="13" y="101"/>
                  </a:cubicBezTo>
                  <a:cubicBezTo>
                    <a:pt x="30" y="130"/>
                    <a:pt x="67" y="139"/>
                    <a:pt x="96" y="122"/>
                  </a:cubicBezTo>
                  <a:cubicBezTo>
                    <a:pt x="125" y="105"/>
                    <a:pt x="135" y="67"/>
                    <a:pt x="117" y="38"/>
                  </a:cubicBezTo>
                  <a:cubicBezTo>
                    <a:pt x="100" y="9"/>
                    <a:pt x="63" y="0"/>
                    <a:pt x="34" y="17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49" name="Freeform 153">
              <a:extLst>
                <a:ext uri="{FF2B5EF4-FFF2-40B4-BE49-F238E27FC236}">
                  <a16:creationId xmlns:a16="http://schemas.microsoft.com/office/drawing/2014/main" id="{3232605C-EF61-E24A-BADD-24D0ECA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630" y="2909981"/>
              <a:ext cx="72671" cy="45270"/>
            </a:xfrm>
            <a:custGeom>
              <a:avLst/>
              <a:gdLst>
                <a:gd name="T0" fmla="*/ 0 w 57"/>
                <a:gd name="T1" fmla="*/ 3 h 35"/>
                <a:gd name="T2" fmla="*/ 2 w 57"/>
                <a:gd name="T3" fmla="*/ 13 h 35"/>
                <a:gd name="T4" fmla="*/ 49 w 57"/>
                <a:gd name="T5" fmla="*/ 35 h 35"/>
                <a:gd name="T6" fmla="*/ 57 w 57"/>
                <a:gd name="T7" fmla="*/ 30 h 35"/>
                <a:gd name="T8" fmla="*/ 0 w 57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5">
                  <a:moveTo>
                    <a:pt x="0" y="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0" y="11"/>
                    <a:pt x="38" y="19"/>
                    <a:pt x="49" y="35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44" y="10"/>
                    <a:pt x="22" y="0"/>
                    <a:pt x="0" y="3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0" name="Freeform 154">
              <a:extLst>
                <a:ext uri="{FF2B5EF4-FFF2-40B4-BE49-F238E27FC236}">
                  <a16:creationId xmlns:a16="http://schemas.microsoft.com/office/drawing/2014/main" id="{A2EA2FBD-4E3A-D149-8B0C-16F576B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16" y="2784892"/>
              <a:ext cx="54801" cy="45270"/>
            </a:xfrm>
            <a:custGeom>
              <a:avLst/>
              <a:gdLst>
                <a:gd name="T0" fmla="*/ 38 w 43"/>
                <a:gd name="T1" fmla="*/ 18 h 35"/>
                <a:gd name="T2" fmla="*/ 41 w 43"/>
                <a:gd name="T3" fmla="*/ 6 h 35"/>
                <a:gd name="T4" fmla="*/ 29 w 43"/>
                <a:gd name="T5" fmla="*/ 3 h 35"/>
                <a:gd name="T6" fmla="*/ 4 w 43"/>
                <a:gd name="T7" fmla="*/ 18 h 35"/>
                <a:gd name="T8" fmla="*/ 0 w 43"/>
                <a:gd name="T9" fmla="*/ 23 h 35"/>
                <a:gd name="T10" fmla="*/ 1 w 43"/>
                <a:gd name="T11" fmla="*/ 29 h 35"/>
                <a:gd name="T12" fmla="*/ 13 w 43"/>
                <a:gd name="T13" fmla="*/ 32 h 35"/>
                <a:gd name="T14" fmla="*/ 21 w 43"/>
                <a:gd name="T15" fmla="*/ 27 h 35"/>
                <a:gd name="T16" fmla="*/ 30 w 43"/>
                <a:gd name="T17" fmla="*/ 22 h 35"/>
                <a:gd name="T18" fmla="*/ 38 w 43"/>
                <a:gd name="T1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35">
                  <a:moveTo>
                    <a:pt x="38" y="18"/>
                  </a:moveTo>
                  <a:cubicBezTo>
                    <a:pt x="42" y="15"/>
                    <a:pt x="43" y="10"/>
                    <a:pt x="41" y="6"/>
                  </a:cubicBezTo>
                  <a:cubicBezTo>
                    <a:pt x="38" y="2"/>
                    <a:pt x="33" y="0"/>
                    <a:pt x="29" y="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9"/>
                    <a:pt x="1" y="21"/>
                    <a:pt x="0" y="23"/>
                  </a:cubicBezTo>
                  <a:cubicBezTo>
                    <a:pt x="0" y="25"/>
                    <a:pt x="0" y="27"/>
                    <a:pt x="1" y="29"/>
                  </a:cubicBezTo>
                  <a:cubicBezTo>
                    <a:pt x="4" y="33"/>
                    <a:pt x="9" y="35"/>
                    <a:pt x="13" y="3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30" y="22"/>
                    <a:pt x="30" y="22"/>
                    <a:pt x="30" y="22"/>
                  </a:cubicBezTo>
                  <a:lnTo>
                    <a:pt x="38" y="1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1" name="Freeform 155">
              <a:extLst>
                <a:ext uri="{FF2B5EF4-FFF2-40B4-BE49-F238E27FC236}">
                  <a16:creationId xmlns:a16="http://schemas.microsoft.com/office/drawing/2014/main" id="{4E3E5952-AF07-C249-A36C-D33B71417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8317" y="2714603"/>
              <a:ext cx="295449" cy="285919"/>
            </a:xfrm>
            <a:custGeom>
              <a:avLst/>
              <a:gdLst>
                <a:gd name="T0" fmla="*/ 222 w 231"/>
                <a:gd name="T1" fmla="*/ 108 h 224"/>
                <a:gd name="T2" fmla="*/ 228 w 231"/>
                <a:gd name="T3" fmla="*/ 109 h 224"/>
                <a:gd name="T4" fmla="*/ 229 w 231"/>
                <a:gd name="T5" fmla="*/ 108 h 224"/>
                <a:gd name="T6" fmla="*/ 228 w 231"/>
                <a:gd name="T7" fmla="*/ 101 h 224"/>
                <a:gd name="T8" fmla="*/ 191 w 231"/>
                <a:gd name="T9" fmla="*/ 66 h 224"/>
                <a:gd name="T10" fmla="*/ 184 w 231"/>
                <a:gd name="T11" fmla="*/ 60 h 224"/>
                <a:gd name="T12" fmla="*/ 138 w 231"/>
                <a:gd name="T13" fmla="*/ 17 h 224"/>
                <a:gd name="T14" fmla="*/ 128 w 231"/>
                <a:gd name="T15" fmla="*/ 1 h 224"/>
                <a:gd name="T16" fmla="*/ 127 w 231"/>
                <a:gd name="T17" fmla="*/ 0 h 224"/>
                <a:gd name="T18" fmla="*/ 121 w 231"/>
                <a:gd name="T19" fmla="*/ 8 h 224"/>
                <a:gd name="T20" fmla="*/ 127 w 231"/>
                <a:gd name="T21" fmla="*/ 19 h 224"/>
                <a:gd name="T22" fmla="*/ 14 w 231"/>
                <a:gd name="T23" fmla="*/ 86 h 224"/>
                <a:gd name="T24" fmla="*/ 9 w 231"/>
                <a:gd name="T25" fmla="*/ 77 h 224"/>
                <a:gd name="T26" fmla="*/ 0 w 231"/>
                <a:gd name="T27" fmla="*/ 82 h 224"/>
                <a:gd name="T28" fmla="*/ 7 w 231"/>
                <a:gd name="T29" fmla="*/ 95 h 224"/>
                <a:gd name="T30" fmla="*/ 21 w 231"/>
                <a:gd name="T31" fmla="*/ 158 h 224"/>
                <a:gd name="T32" fmla="*/ 23 w 231"/>
                <a:gd name="T33" fmla="*/ 167 h 224"/>
                <a:gd name="T34" fmla="*/ 34 w 231"/>
                <a:gd name="T35" fmla="*/ 220 h 224"/>
                <a:gd name="T36" fmla="*/ 36 w 231"/>
                <a:gd name="T37" fmla="*/ 223 h 224"/>
                <a:gd name="T38" fmla="*/ 41 w 231"/>
                <a:gd name="T39" fmla="*/ 223 h 224"/>
                <a:gd name="T40" fmla="*/ 84 w 231"/>
                <a:gd name="T41" fmla="*/ 197 h 224"/>
                <a:gd name="T42" fmla="*/ 93 w 231"/>
                <a:gd name="T43" fmla="*/ 192 h 224"/>
                <a:gd name="T44" fmla="*/ 113 w 231"/>
                <a:gd name="T45" fmla="*/ 180 h 224"/>
                <a:gd name="T46" fmla="*/ 117 w 231"/>
                <a:gd name="T47" fmla="*/ 178 h 224"/>
                <a:gd name="T48" fmla="*/ 126 w 231"/>
                <a:gd name="T49" fmla="*/ 173 h 224"/>
                <a:gd name="T50" fmla="*/ 126 w 231"/>
                <a:gd name="T51" fmla="*/ 172 h 224"/>
                <a:gd name="T52" fmla="*/ 128 w 231"/>
                <a:gd name="T53" fmla="*/ 166 h 224"/>
                <a:gd name="T54" fmla="*/ 126 w 231"/>
                <a:gd name="T55" fmla="*/ 164 h 224"/>
                <a:gd name="T56" fmla="*/ 117 w 231"/>
                <a:gd name="T57" fmla="*/ 158 h 224"/>
                <a:gd name="T58" fmla="*/ 114 w 231"/>
                <a:gd name="T59" fmla="*/ 156 h 224"/>
                <a:gd name="T60" fmla="*/ 22 w 231"/>
                <a:gd name="T61" fmla="*/ 93 h 224"/>
                <a:gd name="T62" fmla="*/ 133 w 231"/>
                <a:gd name="T63" fmla="*/ 27 h 224"/>
                <a:gd name="T64" fmla="*/ 177 w 231"/>
                <a:gd name="T65" fmla="*/ 67 h 224"/>
                <a:gd name="T66" fmla="*/ 184 w 231"/>
                <a:gd name="T67" fmla="*/ 74 h 224"/>
                <a:gd name="T68" fmla="*/ 222 w 231"/>
                <a:gd name="T69" fmla="*/ 108 h 224"/>
                <a:gd name="T70" fmla="*/ 108 w 231"/>
                <a:gd name="T71" fmla="*/ 164 h 224"/>
                <a:gd name="T72" fmla="*/ 112 w 231"/>
                <a:gd name="T73" fmla="*/ 166 h 224"/>
                <a:gd name="T74" fmla="*/ 114 w 231"/>
                <a:gd name="T75" fmla="*/ 168 h 224"/>
                <a:gd name="T76" fmla="*/ 111 w 231"/>
                <a:gd name="T77" fmla="*/ 169 h 224"/>
                <a:gd name="T78" fmla="*/ 108 w 231"/>
                <a:gd name="T79" fmla="*/ 171 h 224"/>
                <a:gd name="T80" fmla="*/ 88 w 231"/>
                <a:gd name="T81" fmla="*/ 183 h 224"/>
                <a:gd name="T82" fmla="*/ 80 w 231"/>
                <a:gd name="T83" fmla="*/ 188 h 224"/>
                <a:gd name="T84" fmla="*/ 42 w 231"/>
                <a:gd name="T85" fmla="*/ 211 h 224"/>
                <a:gd name="T86" fmla="*/ 33 w 231"/>
                <a:gd name="T87" fmla="*/ 166 h 224"/>
                <a:gd name="T88" fmla="*/ 31 w 231"/>
                <a:gd name="T89" fmla="*/ 156 h 224"/>
                <a:gd name="T90" fmla="*/ 20 w 231"/>
                <a:gd name="T91" fmla="*/ 104 h 224"/>
                <a:gd name="T92" fmla="*/ 108 w 231"/>
                <a:gd name="T93" fmla="*/ 16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224">
                  <a:moveTo>
                    <a:pt x="222" y="108"/>
                  </a:moveTo>
                  <a:cubicBezTo>
                    <a:pt x="223" y="110"/>
                    <a:pt x="226" y="110"/>
                    <a:pt x="228" y="109"/>
                  </a:cubicBezTo>
                  <a:cubicBezTo>
                    <a:pt x="228" y="109"/>
                    <a:pt x="228" y="108"/>
                    <a:pt x="229" y="108"/>
                  </a:cubicBezTo>
                  <a:cubicBezTo>
                    <a:pt x="231" y="106"/>
                    <a:pt x="231" y="103"/>
                    <a:pt x="228" y="101"/>
                  </a:cubicBezTo>
                  <a:cubicBezTo>
                    <a:pt x="191" y="66"/>
                    <a:pt x="191" y="66"/>
                    <a:pt x="191" y="66"/>
                  </a:cubicBezTo>
                  <a:cubicBezTo>
                    <a:pt x="184" y="60"/>
                    <a:pt x="184" y="60"/>
                    <a:pt x="184" y="60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27" y="0"/>
                    <a:pt x="127" y="0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34" y="220"/>
                    <a:pt x="34" y="220"/>
                    <a:pt x="34" y="220"/>
                  </a:cubicBezTo>
                  <a:cubicBezTo>
                    <a:pt x="34" y="221"/>
                    <a:pt x="35" y="223"/>
                    <a:pt x="36" y="223"/>
                  </a:cubicBezTo>
                  <a:cubicBezTo>
                    <a:pt x="38" y="224"/>
                    <a:pt x="40" y="224"/>
                    <a:pt x="41" y="223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93" y="192"/>
                    <a:pt x="93" y="192"/>
                    <a:pt x="93" y="192"/>
                  </a:cubicBezTo>
                  <a:cubicBezTo>
                    <a:pt x="113" y="180"/>
                    <a:pt x="113" y="180"/>
                    <a:pt x="113" y="180"/>
                  </a:cubicBezTo>
                  <a:cubicBezTo>
                    <a:pt x="117" y="178"/>
                    <a:pt x="117" y="178"/>
                    <a:pt x="117" y="178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2"/>
                  </a:cubicBezTo>
                  <a:cubicBezTo>
                    <a:pt x="128" y="171"/>
                    <a:pt x="129" y="168"/>
                    <a:pt x="128" y="166"/>
                  </a:cubicBezTo>
                  <a:cubicBezTo>
                    <a:pt x="127" y="165"/>
                    <a:pt x="127" y="164"/>
                    <a:pt x="126" y="164"/>
                  </a:cubicBezTo>
                  <a:cubicBezTo>
                    <a:pt x="117" y="158"/>
                    <a:pt x="117" y="158"/>
                    <a:pt x="117" y="158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84" y="74"/>
                    <a:pt x="184" y="74"/>
                    <a:pt x="184" y="74"/>
                  </a:cubicBezTo>
                  <a:lnTo>
                    <a:pt x="222" y="108"/>
                  </a:lnTo>
                  <a:close/>
                  <a:moveTo>
                    <a:pt x="108" y="164"/>
                  </a:moveTo>
                  <a:cubicBezTo>
                    <a:pt x="112" y="166"/>
                    <a:pt x="112" y="166"/>
                    <a:pt x="112" y="166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20" y="104"/>
                    <a:pt x="20" y="104"/>
                    <a:pt x="20" y="104"/>
                  </a:cubicBezTo>
                  <a:lnTo>
                    <a:pt x="108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2" name="Freeform 156">
              <a:extLst>
                <a:ext uri="{FF2B5EF4-FFF2-40B4-BE49-F238E27FC236}">
                  <a16:creationId xmlns:a16="http://schemas.microsoft.com/office/drawing/2014/main" id="{013DE547-F5AA-FF41-A02C-C0C3BB5FE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467" y="2907599"/>
              <a:ext cx="35740" cy="44080"/>
            </a:xfrm>
            <a:custGeom>
              <a:avLst/>
              <a:gdLst>
                <a:gd name="T0" fmla="*/ 4 w 28"/>
                <a:gd name="T1" fmla="*/ 7 h 34"/>
                <a:gd name="T2" fmla="*/ 21 w 28"/>
                <a:gd name="T3" fmla="*/ 11 h 34"/>
                <a:gd name="T4" fmla="*/ 17 w 28"/>
                <a:gd name="T5" fmla="*/ 27 h 34"/>
                <a:gd name="T6" fmla="*/ 4 w 28"/>
                <a:gd name="T7" fmla="*/ 27 h 34"/>
                <a:gd name="T8" fmla="*/ 0 w 28"/>
                <a:gd name="T9" fmla="*/ 29 h 34"/>
                <a:gd name="T10" fmla="*/ 18 w 28"/>
                <a:gd name="T11" fmla="*/ 30 h 34"/>
                <a:gd name="T12" fmla="*/ 24 w 28"/>
                <a:gd name="T13" fmla="*/ 9 h 34"/>
                <a:gd name="T14" fmla="*/ 3 w 28"/>
                <a:gd name="T15" fmla="*/ 4 h 34"/>
                <a:gd name="T16" fmla="*/ 1 w 28"/>
                <a:gd name="T17" fmla="*/ 5 h 34"/>
                <a:gd name="T18" fmla="*/ 4 w 28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4" y="7"/>
                  </a:moveTo>
                  <a:cubicBezTo>
                    <a:pt x="10" y="3"/>
                    <a:pt x="17" y="5"/>
                    <a:pt x="21" y="11"/>
                  </a:cubicBezTo>
                  <a:cubicBezTo>
                    <a:pt x="24" y="17"/>
                    <a:pt x="22" y="24"/>
                    <a:pt x="17" y="27"/>
                  </a:cubicBezTo>
                  <a:cubicBezTo>
                    <a:pt x="12" y="30"/>
                    <a:pt x="7" y="30"/>
                    <a:pt x="4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" y="33"/>
                    <a:pt x="13" y="34"/>
                    <a:pt x="18" y="30"/>
                  </a:cubicBezTo>
                  <a:cubicBezTo>
                    <a:pt x="26" y="26"/>
                    <a:pt x="28" y="17"/>
                    <a:pt x="24" y="9"/>
                  </a:cubicBezTo>
                  <a:cubicBezTo>
                    <a:pt x="19" y="2"/>
                    <a:pt x="10" y="0"/>
                    <a:pt x="3" y="4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3" name="Freeform 157">
              <a:extLst>
                <a:ext uri="{FF2B5EF4-FFF2-40B4-BE49-F238E27FC236}">
                  <a16:creationId xmlns:a16="http://schemas.microsoft.com/office/drawing/2014/main" id="{29624579-6DDC-434B-8EAE-02A9A2107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88" y="2686012"/>
              <a:ext cx="51227" cy="61949"/>
            </a:xfrm>
            <a:custGeom>
              <a:avLst/>
              <a:gdLst>
                <a:gd name="T0" fmla="*/ 39 w 40"/>
                <a:gd name="T1" fmla="*/ 8 h 49"/>
                <a:gd name="T2" fmla="*/ 38 w 40"/>
                <a:gd name="T3" fmla="*/ 1 h 49"/>
                <a:gd name="T4" fmla="*/ 31 w 40"/>
                <a:gd name="T5" fmla="*/ 2 h 49"/>
                <a:gd name="T6" fmla="*/ 16 w 40"/>
                <a:gd name="T7" fmla="*/ 21 h 49"/>
                <a:gd name="T8" fmla="*/ 1 w 40"/>
                <a:gd name="T9" fmla="*/ 40 h 49"/>
                <a:gd name="T10" fmla="*/ 1 w 40"/>
                <a:gd name="T11" fmla="*/ 46 h 49"/>
                <a:gd name="T12" fmla="*/ 2 w 40"/>
                <a:gd name="T13" fmla="*/ 47 h 49"/>
                <a:gd name="T14" fmla="*/ 9 w 40"/>
                <a:gd name="T15" fmla="*/ 46 h 49"/>
                <a:gd name="T16" fmla="*/ 21 w 40"/>
                <a:gd name="T17" fmla="*/ 31 h 49"/>
                <a:gd name="T18" fmla="*/ 27 w 40"/>
                <a:gd name="T19" fmla="*/ 23 h 49"/>
                <a:gd name="T20" fmla="*/ 39 w 40"/>
                <a:gd name="T2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9">
                  <a:moveTo>
                    <a:pt x="39" y="8"/>
                  </a:moveTo>
                  <a:cubicBezTo>
                    <a:pt x="40" y="6"/>
                    <a:pt x="40" y="3"/>
                    <a:pt x="38" y="1"/>
                  </a:cubicBezTo>
                  <a:cubicBezTo>
                    <a:pt x="36" y="0"/>
                    <a:pt x="33" y="0"/>
                    <a:pt x="31" y="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2"/>
                    <a:pt x="0" y="44"/>
                    <a:pt x="1" y="46"/>
                  </a:cubicBezTo>
                  <a:cubicBezTo>
                    <a:pt x="1" y="46"/>
                    <a:pt x="2" y="47"/>
                    <a:pt x="2" y="47"/>
                  </a:cubicBezTo>
                  <a:cubicBezTo>
                    <a:pt x="4" y="49"/>
                    <a:pt x="7" y="48"/>
                    <a:pt x="9" y="4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39" y="8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4" name="Freeform 158">
              <a:extLst>
                <a:ext uri="{FF2B5EF4-FFF2-40B4-BE49-F238E27FC236}">
                  <a16:creationId xmlns:a16="http://schemas.microsoft.com/office/drawing/2014/main" id="{0457C6F1-6BD9-624D-9FCC-208406F00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135" y="2714603"/>
              <a:ext cx="215631" cy="140577"/>
            </a:xfrm>
            <a:custGeom>
              <a:avLst/>
              <a:gdLst>
                <a:gd name="T0" fmla="*/ 165 w 168"/>
                <a:gd name="T1" fmla="*/ 109 h 110"/>
                <a:gd name="T2" fmla="*/ 166 w 168"/>
                <a:gd name="T3" fmla="*/ 108 h 110"/>
                <a:gd name="T4" fmla="*/ 165 w 168"/>
                <a:gd name="T5" fmla="*/ 101 h 110"/>
                <a:gd name="T6" fmla="*/ 128 w 168"/>
                <a:gd name="T7" fmla="*/ 66 h 110"/>
                <a:gd name="T8" fmla="*/ 121 w 168"/>
                <a:gd name="T9" fmla="*/ 60 h 110"/>
                <a:gd name="T10" fmla="*/ 75 w 168"/>
                <a:gd name="T11" fmla="*/ 17 h 110"/>
                <a:gd name="T12" fmla="*/ 65 w 168"/>
                <a:gd name="T13" fmla="*/ 1 h 110"/>
                <a:gd name="T14" fmla="*/ 64 w 168"/>
                <a:gd name="T15" fmla="*/ 0 h 110"/>
                <a:gd name="T16" fmla="*/ 58 w 168"/>
                <a:gd name="T17" fmla="*/ 8 h 110"/>
                <a:gd name="T18" fmla="*/ 64 w 168"/>
                <a:gd name="T19" fmla="*/ 19 h 110"/>
                <a:gd name="T20" fmla="*/ 0 w 168"/>
                <a:gd name="T21" fmla="*/ 57 h 110"/>
                <a:gd name="T22" fmla="*/ 6 w 168"/>
                <a:gd name="T23" fmla="*/ 65 h 110"/>
                <a:gd name="T24" fmla="*/ 70 w 168"/>
                <a:gd name="T25" fmla="*/ 27 h 110"/>
                <a:gd name="T26" fmla="*/ 114 w 168"/>
                <a:gd name="T27" fmla="*/ 67 h 110"/>
                <a:gd name="T28" fmla="*/ 121 w 168"/>
                <a:gd name="T29" fmla="*/ 74 h 110"/>
                <a:gd name="T30" fmla="*/ 159 w 168"/>
                <a:gd name="T31" fmla="*/ 108 h 110"/>
                <a:gd name="T32" fmla="*/ 165 w 168"/>
                <a:gd name="T33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10">
                  <a:moveTo>
                    <a:pt x="165" y="109"/>
                  </a:moveTo>
                  <a:cubicBezTo>
                    <a:pt x="165" y="109"/>
                    <a:pt x="165" y="108"/>
                    <a:pt x="166" y="108"/>
                  </a:cubicBezTo>
                  <a:cubicBezTo>
                    <a:pt x="168" y="106"/>
                    <a:pt x="168" y="103"/>
                    <a:pt x="165" y="101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60" y="110"/>
                    <a:pt x="163" y="110"/>
                    <a:pt x="165" y="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5" name="Freeform 159">
              <a:extLst>
                <a:ext uri="{FF2B5EF4-FFF2-40B4-BE49-F238E27FC236}">
                  <a16:creationId xmlns:a16="http://schemas.microsoft.com/office/drawing/2014/main" id="{D63DD495-35C9-B841-9231-AE47302F3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998" y="2908790"/>
              <a:ext cx="25018" cy="33357"/>
            </a:xfrm>
            <a:custGeom>
              <a:avLst/>
              <a:gdLst>
                <a:gd name="T0" fmla="*/ 13 w 19"/>
                <a:gd name="T1" fmla="*/ 10 h 26"/>
                <a:gd name="T2" fmla="*/ 13 w 19"/>
                <a:gd name="T3" fmla="*/ 22 h 26"/>
                <a:gd name="T4" fmla="*/ 15 w 19"/>
                <a:gd name="T5" fmla="*/ 26 h 26"/>
                <a:gd name="T6" fmla="*/ 16 w 19"/>
                <a:gd name="T7" fmla="*/ 8 h 26"/>
                <a:gd name="T8" fmla="*/ 0 w 19"/>
                <a:gd name="T9" fmla="*/ 1 h 26"/>
                <a:gd name="T10" fmla="*/ 2 w 19"/>
                <a:gd name="T11" fmla="*/ 4 h 26"/>
                <a:gd name="T12" fmla="*/ 13 w 19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3" y="10"/>
                  </a:moveTo>
                  <a:cubicBezTo>
                    <a:pt x="15" y="14"/>
                    <a:pt x="15" y="19"/>
                    <a:pt x="13" y="22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1"/>
                    <a:pt x="19" y="14"/>
                    <a:pt x="16" y="8"/>
                  </a:cubicBezTo>
                  <a:cubicBezTo>
                    <a:pt x="12" y="3"/>
                    <a:pt x="6" y="0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10" y="6"/>
                    <a:pt x="13" y="10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6" name="Freeform 160">
              <a:extLst>
                <a:ext uri="{FF2B5EF4-FFF2-40B4-BE49-F238E27FC236}">
                  <a16:creationId xmlns:a16="http://schemas.microsoft.com/office/drawing/2014/main" id="{3237B772-52D9-8F40-91A2-09E13F6D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02" y="4736288"/>
              <a:ext cx="119133" cy="119133"/>
            </a:xfrm>
            <a:custGeom>
              <a:avLst/>
              <a:gdLst>
                <a:gd name="T0" fmla="*/ 1 w 93"/>
                <a:gd name="T1" fmla="*/ 25 h 93"/>
                <a:gd name="T2" fmla="*/ 14 w 93"/>
                <a:gd name="T3" fmla="*/ 39 h 93"/>
                <a:gd name="T4" fmla="*/ 69 w 93"/>
                <a:gd name="T5" fmla="*/ 93 h 93"/>
                <a:gd name="T6" fmla="*/ 93 w 93"/>
                <a:gd name="T7" fmla="*/ 69 h 93"/>
                <a:gd name="T8" fmla="*/ 38 w 93"/>
                <a:gd name="T9" fmla="*/ 15 h 93"/>
                <a:gd name="T10" fmla="*/ 25 w 93"/>
                <a:gd name="T11" fmla="*/ 2 h 93"/>
                <a:gd name="T12" fmla="*/ 21 w 93"/>
                <a:gd name="T13" fmla="*/ 2 h 93"/>
                <a:gd name="T14" fmla="*/ 1 w 93"/>
                <a:gd name="T15" fmla="*/ 21 h 93"/>
                <a:gd name="T16" fmla="*/ 1 w 93"/>
                <a:gd name="T17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1" y="25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2" y="0"/>
                    <a:pt x="21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4"/>
                    <a:pt x="1" y="25"/>
                  </a:cubicBez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Freeform 161">
              <a:extLst>
                <a:ext uri="{FF2B5EF4-FFF2-40B4-BE49-F238E27FC236}">
                  <a16:creationId xmlns:a16="http://schemas.microsoft.com/office/drawing/2014/main" id="{0A331371-B5D5-1B4C-9E37-2D32DA7B1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7" y="4549249"/>
              <a:ext cx="275197" cy="275197"/>
            </a:xfrm>
            <a:custGeom>
              <a:avLst/>
              <a:gdLst>
                <a:gd name="T0" fmla="*/ 231 w 231"/>
                <a:gd name="T1" fmla="*/ 59 h 231"/>
                <a:gd name="T2" fmla="*/ 173 w 231"/>
                <a:gd name="T3" fmla="*/ 0 h 231"/>
                <a:gd name="T4" fmla="*/ 0 w 231"/>
                <a:gd name="T5" fmla="*/ 173 h 231"/>
                <a:gd name="T6" fmla="*/ 59 w 231"/>
                <a:gd name="T7" fmla="*/ 231 h 231"/>
                <a:gd name="T8" fmla="*/ 231 w 231"/>
                <a:gd name="T9" fmla="*/ 5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59"/>
                  </a:moveTo>
                  <a:lnTo>
                    <a:pt x="173" y="0"/>
                  </a:lnTo>
                  <a:lnTo>
                    <a:pt x="0" y="173"/>
                  </a:lnTo>
                  <a:lnTo>
                    <a:pt x="59" y="231"/>
                  </a:lnTo>
                  <a:lnTo>
                    <a:pt x="231" y="59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8" name="Freeform 162">
              <a:extLst>
                <a:ext uri="{FF2B5EF4-FFF2-40B4-BE49-F238E27FC236}">
                  <a16:creationId xmlns:a16="http://schemas.microsoft.com/office/drawing/2014/main" id="{9BCEF55C-37C1-3A4A-8F7D-19FFAD521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32" y="4868525"/>
              <a:ext cx="135811" cy="135811"/>
            </a:xfrm>
            <a:custGeom>
              <a:avLst/>
              <a:gdLst>
                <a:gd name="T0" fmla="*/ 19 w 106"/>
                <a:gd name="T1" fmla="*/ 1 h 106"/>
                <a:gd name="T2" fmla="*/ 1 w 106"/>
                <a:gd name="T3" fmla="*/ 18 h 106"/>
                <a:gd name="T4" fmla="*/ 1 w 106"/>
                <a:gd name="T5" fmla="*/ 22 h 106"/>
                <a:gd name="T6" fmla="*/ 15 w 106"/>
                <a:gd name="T7" fmla="*/ 36 h 106"/>
                <a:gd name="T8" fmla="*/ 70 w 106"/>
                <a:gd name="T9" fmla="*/ 91 h 106"/>
                <a:gd name="T10" fmla="*/ 84 w 106"/>
                <a:gd name="T11" fmla="*/ 104 h 106"/>
                <a:gd name="T12" fmla="*/ 88 w 106"/>
                <a:gd name="T13" fmla="*/ 104 h 106"/>
                <a:gd name="T14" fmla="*/ 105 w 106"/>
                <a:gd name="T15" fmla="*/ 87 h 106"/>
                <a:gd name="T16" fmla="*/ 105 w 106"/>
                <a:gd name="T17" fmla="*/ 83 h 106"/>
                <a:gd name="T18" fmla="*/ 91 w 106"/>
                <a:gd name="T19" fmla="*/ 69 h 106"/>
                <a:gd name="T20" fmla="*/ 37 w 106"/>
                <a:gd name="T21" fmla="*/ 15 h 106"/>
                <a:gd name="T22" fmla="*/ 23 w 106"/>
                <a:gd name="T23" fmla="*/ 1 h 106"/>
                <a:gd name="T24" fmla="*/ 19 w 106"/>
                <a:gd name="T25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6">
                  <a:moveTo>
                    <a:pt x="19" y="1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5" y="106"/>
                    <a:pt x="87" y="106"/>
                    <a:pt x="88" y="104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06" y="86"/>
                    <a:pt x="106" y="84"/>
                    <a:pt x="105" y="83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9" name="Freeform 163">
              <a:extLst>
                <a:ext uri="{FF2B5EF4-FFF2-40B4-BE49-F238E27FC236}">
                  <a16:creationId xmlns:a16="http://schemas.microsoft.com/office/drawing/2014/main" id="{49FB6F02-2148-E24D-804B-248313792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2" y="4786324"/>
              <a:ext cx="268049" cy="202526"/>
            </a:xfrm>
            <a:custGeom>
              <a:avLst/>
              <a:gdLst>
                <a:gd name="T0" fmla="*/ 148 w 209"/>
                <a:gd name="T1" fmla="*/ 87 h 159"/>
                <a:gd name="T2" fmla="*/ 148 w 209"/>
                <a:gd name="T3" fmla="*/ 83 h 159"/>
                <a:gd name="T4" fmla="*/ 166 w 209"/>
                <a:gd name="T5" fmla="*/ 66 h 159"/>
                <a:gd name="T6" fmla="*/ 170 w 209"/>
                <a:gd name="T7" fmla="*/ 66 h 159"/>
                <a:gd name="T8" fmla="*/ 184 w 209"/>
                <a:gd name="T9" fmla="*/ 80 h 159"/>
                <a:gd name="T10" fmla="*/ 209 w 209"/>
                <a:gd name="T11" fmla="*/ 54 h 159"/>
                <a:gd name="T12" fmla="*/ 154 w 209"/>
                <a:gd name="T13" fmla="*/ 0 h 159"/>
                <a:gd name="T14" fmla="*/ 0 w 209"/>
                <a:gd name="T15" fmla="*/ 154 h 159"/>
                <a:gd name="T16" fmla="*/ 104 w 209"/>
                <a:gd name="T17" fmla="*/ 159 h 159"/>
                <a:gd name="T18" fmla="*/ 162 w 209"/>
                <a:gd name="T19" fmla="*/ 101 h 159"/>
                <a:gd name="T20" fmla="*/ 148 w 209"/>
                <a:gd name="T21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9">
                  <a:moveTo>
                    <a:pt x="148" y="87"/>
                  </a:moveTo>
                  <a:cubicBezTo>
                    <a:pt x="147" y="86"/>
                    <a:pt x="147" y="84"/>
                    <a:pt x="148" y="83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9" y="65"/>
                    <a:pt x="170" y="66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62" y="101"/>
                    <a:pt x="162" y="101"/>
                    <a:pt x="162" y="101"/>
                  </a:cubicBezTo>
                  <a:lnTo>
                    <a:pt x="148" y="87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Freeform 164">
              <a:extLst>
                <a:ext uri="{FF2B5EF4-FFF2-40B4-BE49-F238E27FC236}">
                  <a16:creationId xmlns:a16="http://schemas.microsoft.com/office/drawing/2014/main" id="{A69B7BBF-E80F-CA47-8E62-77519A462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005" y="4787515"/>
              <a:ext cx="88158" cy="89350"/>
            </a:xfrm>
            <a:custGeom>
              <a:avLst/>
              <a:gdLst>
                <a:gd name="T0" fmla="*/ 74 w 74"/>
                <a:gd name="T1" fmla="*/ 33 h 75"/>
                <a:gd name="T2" fmla="*/ 42 w 74"/>
                <a:gd name="T3" fmla="*/ 0 h 75"/>
                <a:gd name="T4" fmla="*/ 0 w 74"/>
                <a:gd name="T5" fmla="*/ 43 h 75"/>
                <a:gd name="T6" fmla="*/ 33 w 74"/>
                <a:gd name="T7" fmla="*/ 75 h 75"/>
                <a:gd name="T8" fmla="*/ 74 w 74"/>
                <a:gd name="T9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74" y="33"/>
                  </a:moveTo>
                  <a:lnTo>
                    <a:pt x="42" y="0"/>
                  </a:lnTo>
                  <a:lnTo>
                    <a:pt x="0" y="43"/>
                  </a:lnTo>
                  <a:lnTo>
                    <a:pt x="33" y="75"/>
                  </a:lnTo>
                  <a:lnTo>
                    <a:pt x="74" y="33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1" name="Freeform 165">
              <a:extLst>
                <a:ext uri="{FF2B5EF4-FFF2-40B4-BE49-F238E27FC236}">
                  <a16:creationId xmlns:a16="http://schemas.microsoft.com/office/drawing/2014/main" id="{BA204A34-21B8-C343-958A-40616B6F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56" y="4845890"/>
              <a:ext cx="65523" cy="65523"/>
            </a:xfrm>
            <a:custGeom>
              <a:avLst/>
              <a:gdLst>
                <a:gd name="T0" fmla="*/ 23 w 55"/>
                <a:gd name="T1" fmla="*/ 0 h 55"/>
                <a:gd name="T2" fmla="*/ 1 w 55"/>
                <a:gd name="T3" fmla="*/ 20 h 55"/>
                <a:gd name="T4" fmla="*/ 0 w 55"/>
                <a:gd name="T5" fmla="*/ 21 h 55"/>
                <a:gd name="T6" fmla="*/ 33 w 55"/>
                <a:gd name="T7" fmla="*/ 55 h 55"/>
                <a:gd name="T8" fmla="*/ 34 w 55"/>
                <a:gd name="T9" fmla="*/ 54 h 55"/>
                <a:gd name="T10" fmla="*/ 55 w 55"/>
                <a:gd name="T11" fmla="*/ 32 h 55"/>
                <a:gd name="T12" fmla="*/ 23 w 55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5">
                  <a:moveTo>
                    <a:pt x="23" y="0"/>
                  </a:moveTo>
                  <a:lnTo>
                    <a:pt x="1" y="20"/>
                  </a:lnTo>
                  <a:lnTo>
                    <a:pt x="0" y="21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55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2" name="Freeform 166">
              <a:extLst>
                <a:ext uri="{FF2B5EF4-FFF2-40B4-BE49-F238E27FC236}">
                  <a16:creationId xmlns:a16="http://schemas.microsoft.com/office/drawing/2014/main" id="{BDF42CB1-AAD6-6041-96A7-5774C3CBD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45" y="4953110"/>
              <a:ext cx="66714" cy="65523"/>
            </a:xfrm>
            <a:custGeom>
              <a:avLst/>
              <a:gdLst>
                <a:gd name="T0" fmla="*/ 29 w 56"/>
                <a:gd name="T1" fmla="*/ 50 h 55"/>
                <a:gd name="T2" fmla="*/ 33 w 56"/>
                <a:gd name="T3" fmla="*/ 55 h 55"/>
                <a:gd name="T4" fmla="*/ 56 w 56"/>
                <a:gd name="T5" fmla="*/ 32 h 55"/>
                <a:gd name="T6" fmla="*/ 23 w 56"/>
                <a:gd name="T7" fmla="*/ 0 h 55"/>
                <a:gd name="T8" fmla="*/ 0 w 56"/>
                <a:gd name="T9" fmla="*/ 23 h 55"/>
                <a:gd name="T10" fmla="*/ 11 w 56"/>
                <a:gd name="T11" fmla="*/ 32 h 55"/>
                <a:gd name="T12" fmla="*/ 29 w 56"/>
                <a:gd name="T13" fmla="*/ 5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5">
                  <a:moveTo>
                    <a:pt x="29" y="50"/>
                  </a:moveTo>
                  <a:lnTo>
                    <a:pt x="33" y="55"/>
                  </a:lnTo>
                  <a:lnTo>
                    <a:pt x="56" y="32"/>
                  </a:lnTo>
                  <a:lnTo>
                    <a:pt x="23" y="0"/>
                  </a:lnTo>
                  <a:lnTo>
                    <a:pt x="0" y="23"/>
                  </a:lnTo>
                  <a:lnTo>
                    <a:pt x="11" y="32"/>
                  </a:lnTo>
                  <a:lnTo>
                    <a:pt x="29" y="50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3" name="Freeform 167">
              <a:extLst>
                <a:ext uri="{FF2B5EF4-FFF2-40B4-BE49-F238E27FC236}">
                  <a16:creationId xmlns:a16="http://schemas.microsoft.com/office/drawing/2014/main" id="{F44521F7-0479-0F4F-A4A6-135E59F96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2" y="4990041"/>
              <a:ext cx="89350" cy="85776"/>
            </a:xfrm>
            <a:custGeom>
              <a:avLst/>
              <a:gdLst>
                <a:gd name="T0" fmla="*/ 28 w 75"/>
                <a:gd name="T1" fmla="*/ 68 h 72"/>
                <a:gd name="T2" fmla="*/ 33 w 75"/>
                <a:gd name="T3" fmla="*/ 72 h 72"/>
                <a:gd name="T4" fmla="*/ 75 w 75"/>
                <a:gd name="T5" fmla="*/ 30 h 72"/>
                <a:gd name="T6" fmla="*/ 71 w 75"/>
                <a:gd name="T7" fmla="*/ 26 h 72"/>
                <a:gd name="T8" fmla="*/ 46 w 75"/>
                <a:gd name="T9" fmla="*/ 1 h 72"/>
                <a:gd name="T10" fmla="*/ 46 w 75"/>
                <a:gd name="T11" fmla="*/ 1 h 72"/>
                <a:gd name="T12" fmla="*/ 39 w 75"/>
                <a:gd name="T13" fmla="*/ 0 h 72"/>
                <a:gd name="T14" fmla="*/ 0 w 75"/>
                <a:gd name="T15" fmla="*/ 40 h 72"/>
                <a:gd name="T16" fmla="*/ 28 w 75"/>
                <a:gd name="T17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2">
                  <a:moveTo>
                    <a:pt x="28" y="68"/>
                  </a:moveTo>
                  <a:lnTo>
                    <a:pt x="33" y="72"/>
                  </a:lnTo>
                  <a:lnTo>
                    <a:pt x="75" y="30"/>
                  </a:lnTo>
                  <a:lnTo>
                    <a:pt x="71" y="26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0" y="40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4" name="Freeform 168">
              <a:extLst>
                <a:ext uri="{FF2B5EF4-FFF2-40B4-BE49-F238E27FC236}">
                  <a16:creationId xmlns:a16="http://schemas.microsoft.com/office/drawing/2014/main" id="{92836A1A-C698-E444-9B2A-B782B5DB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80" y="4754158"/>
              <a:ext cx="64332" cy="65523"/>
            </a:xfrm>
            <a:custGeom>
              <a:avLst/>
              <a:gdLst>
                <a:gd name="T0" fmla="*/ 54 w 54"/>
                <a:gd name="T1" fmla="*/ 32 h 55"/>
                <a:gd name="T2" fmla="*/ 21 w 54"/>
                <a:gd name="T3" fmla="*/ 0 h 55"/>
                <a:gd name="T4" fmla="*/ 0 w 54"/>
                <a:gd name="T5" fmla="*/ 22 h 55"/>
                <a:gd name="T6" fmla="*/ 32 w 54"/>
                <a:gd name="T7" fmla="*/ 55 h 55"/>
                <a:gd name="T8" fmla="*/ 54 w 54"/>
                <a:gd name="T9" fmla="*/ 3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32"/>
                  </a:moveTo>
                  <a:lnTo>
                    <a:pt x="21" y="0"/>
                  </a:lnTo>
                  <a:lnTo>
                    <a:pt x="0" y="22"/>
                  </a:lnTo>
                  <a:lnTo>
                    <a:pt x="32" y="55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5" name="Freeform 169">
              <a:extLst>
                <a:ext uri="{FF2B5EF4-FFF2-40B4-BE49-F238E27FC236}">
                  <a16:creationId xmlns:a16="http://schemas.microsoft.com/office/drawing/2014/main" id="{F0C3213D-3761-C248-A99A-04493C41C2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185" y="4619538"/>
              <a:ext cx="337146" cy="337146"/>
            </a:xfrm>
            <a:custGeom>
              <a:avLst/>
              <a:gdLst>
                <a:gd name="T0" fmla="*/ 27 w 283"/>
                <a:gd name="T1" fmla="*/ 198 h 283"/>
                <a:gd name="T2" fmla="*/ 0 w 283"/>
                <a:gd name="T3" fmla="*/ 225 h 283"/>
                <a:gd name="T4" fmla="*/ 58 w 283"/>
                <a:gd name="T5" fmla="*/ 283 h 283"/>
                <a:gd name="T6" fmla="*/ 86 w 283"/>
                <a:gd name="T7" fmla="*/ 256 h 283"/>
                <a:gd name="T8" fmla="*/ 110 w 283"/>
                <a:gd name="T9" fmla="*/ 231 h 283"/>
                <a:gd name="T10" fmla="*/ 283 w 283"/>
                <a:gd name="T11" fmla="*/ 58 h 283"/>
                <a:gd name="T12" fmla="*/ 224 w 283"/>
                <a:gd name="T13" fmla="*/ 0 h 283"/>
                <a:gd name="T14" fmla="*/ 52 w 283"/>
                <a:gd name="T15" fmla="*/ 172 h 283"/>
                <a:gd name="T16" fmla="*/ 27 w 283"/>
                <a:gd name="T17" fmla="*/ 198 h 283"/>
                <a:gd name="T18" fmla="*/ 137 w 283"/>
                <a:gd name="T19" fmla="*/ 113 h 283"/>
                <a:gd name="T20" fmla="*/ 170 w 283"/>
                <a:gd name="T21" fmla="*/ 145 h 283"/>
                <a:gd name="T22" fmla="*/ 148 w 283"/>
                <a:gd name="T23" fmla="*/ 168 h 283"/>
                <a:gd name="T24" fmla="*/ 116 w 283"/>
                <a:gd name="T25" fmla="*/ 135 h 283"/>
                <a:gd name="T26" fmla="*/ 137 w 283"/>
                <a:gd name="T27" fmla="*/ 113 h 283"/>
                <a:gd name="T28" fmla="*/ 109 w 283"/>
                <a:gd name="T29" fmla="*/ 141 h 283"/>
                <a:gd name="T30" fmla="*/ 141 w 283"/>
                <a:gd name="T31" fmla="*/ 174 h 283"/>
                <a:gd name="T32" fmla="*/ 100 w 283"/>
                <a:gd name="T33" fmla="*/ 216 h 283"/>
                <a:gd name="T34" fmla="*/ 67 w 283"/>
                <a:gd name="T35" fmla="*/ 184 h 283"/>
                <a:gd name="T36" fmla="*/ 109 w 283"/>
                <a:gd name="T37" fmla="*/ 141 h 283"/>
                <a:gd name="T38" fmla="*/ 71 w 283"/>
                <a:gd name="T39" fmla="*/ 245 h 283"/>
                <a:gd name="T40" fmla="*/ 38 w 283"/>
                <a:gd name="T41" fmla="*/ 211 h 283"/>
                <a:gd name="T42" fmla="*/ 39 w 283"/>
                <a:gd name="T43" fmla="*/ 210 h 283"/>
                <a:gd name="T44" fmla="*/ 61 w 283"/>
                <a:gd name="T45" fmla="*/ 190 h 283"/>
                <a:gd name="T46" fmla="*/ 93 w 283"/>
                <a:gd name="T47" fmla="*/ 222 h 283"/>
                <a:gd name="T48" fmla="*/ 72 w 283"/>
                <a:gd name="T49" fmla="*/ 244 h 283"/>
                <a:gd name="T50" fmla="*/ 71 w 283"/>
                <a:gd name="T51" fmla="*/ 24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83">
                  <a:moveTo>
                    <a:pt x="27" y="198"/>
                  </a:moveTo>
                  <a:lnTo>
                    <a:pt x="0" y="225"/>
                  </a:lnTo>
                  <a:lnTo>
                    <a:pt x="58" y="283"/>
                  </a:lnTo>
                  <a:lnTo>
                    <a:pt x="86" y="256"/>
                  </a:lnTo>
                  <a:lnTo>
                    <a:pt x="110" y="231"/>
                  </a:lnTo>
                  <a:lnTo>
                    <a:pt x="283" y="58"/>
                  </a:lnTo>
                  <a:lnTo>
                    <a:pt x="224" y="0"/>
                  </a:lnTo>
                  <a:lnTo>
                    <a:pt x="52" y="172"/>
                  </a:lnTo>
                  <a:lnTo>
                    <a:pt x="27" y="198"/>
                  </a:lnTo>
                  <a:close/>
                  <a:moveTo>
                    <a:pt x="137" y="113"/>
                  </a:moveTo>
                  <a:lnTo>
                    <a:pt x="170" y="145"/>
                  </a:lnTo>
                  <a:lnTo>
                    <a:pt x="148" y="168"/>
                  </a:lnTo>
                  <a:lnTo>
                    <a:pt x="116" y="135"/>
                  </a:lnTo>
                  <a:lnTo>
                    <a:pt x="137" y="113"/>
                  </a:lnTo>
                  <a:close/>
                  <a:moveTo>
                    <a:pt x="109" y="141"/>
                  </a:moveTo>
                  <a:lnTo>
                    <a:pt x="141" y="174"/>
                  </a:lnTo>
                  <a:lnTo>
                    <a:pt x="100" y="216"/>
                  </a:lnTo>
                  <a:lnTo>
                    <a:pt x="67" y="184"/>
                  </a:lnTo>
                  <a:lnTo>
                    <a:pt x="109" y="141"/>
                  </a:lnTo>
                  <a:close/>
                  <a:moveTo>
                    <a:pt x="71" y="245"/>
                  </a:moveTo>
                  <a:lnTo>
                    <a:pt x="38" y="211"/>
                  </a:lnTo>
                  <a:lnTo>
                    <a:pt x="39" y="210"/>
                  </a:lnTo>
                  <a:lnTo>
                    <a:pt x="61" y="190"/>
                  </a:lnTo>
                  <a:lnTo>
                    <a:pt x="93" y="222"/>
                  </a:lnTo>
                  <a:lnTo>
                    <a:pt x="72" y="244"/>
                  </a:lnTo>
                  <a:lnTo>
                    <a:pt x="71" y="245"/>
                  </a:lnTo>
                  <a:close/>
                </a:path>
              </a:pathLst>
            </a:custGeom>
            <a:solidFill>
              <a:srgbClr val="DD7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6" name="Freeform 170">
              <a:extLst>
                <a:ext uri="{FF2B5EF4-FFF2-40B4-BE49-F238E27FC236}">
                  <a16:creationId xmlns:a16="http://schemas.microsoft.com/office/drawing/2014/main" id="{802213F8-CC2C-1844-BC66-128F947C5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086" y="4914987"/>
              <a:ext cx="247796" cy="247796"/>
            </a:xfrm>
            <a:custGeom>
              <a:avLst/>
              <a:gdLst>
                <a:gd name="T0" fmla="*/ 149 w 208"/>
                <a:gd name="T1" fmla="*/ 0 h 208"/>
                <a:gd name="T2" fmla="*/ 87 w 208"/>
                <a:gd name="T3" fmla="*/ 62 h 208"/>
                <a:gd name="T4" fmla="*/ 0 w 208"/>
                <a:gd name="T5" fmla="*/ 149 h 208"/>
                <a:gd name="T6" fmla="*/ 58 w 208"/>
                <a:gd name="T7" fmla="*/ 208 h 208"/>
                <a:gd name="T8" fmla="*/ 108 w 208"/>
                <a:gd name="T9" fmla="*/ 157 h 208"/>
                <a:gd name="T10" fmla="*/ 208 w 208"/>
                <a:gd name="T11" fmla="*/ 59 h 208"/>
                <a:gd name="T12" fmla="*/ 149 w 208"/>
                <a:gd name="T13" fmla="*/ 0 h 208"/>
                <a:gd name="T14" fmla="*/ 143 w 208"/>
                <a:gd name="T15" fmla="*/ 32 h 208"/>
                <a:gd name="T16" fmla="*/ 176 w 208"/>
                <a:gd name="T17" fmla="*/ 64 h 208"/>
                <a:gd name="T18" fmla="*/ 153 w 208"/>
                <a:gd name="T19" fmla="*/ 87 h 208"/>
                <a:gd name="T20" fmla="*/ 149 w 208"/>
                <a:gd name="T21" fmla="*/ 82 h 208"/>
                <a:gd name="T22" fmla="*/ 131 w 208"/>
                <a:gd name="T23" fmla="*/ 64 h 208"/>
                <a:gd name="T24" fmla="*/ 120 w 208"/>
                <a:gd name="T25" fmla="*/ 55 h 208"/>
                <a:gd name="T26" fmla="*/ 143 w 208"/>
                <a:gd name="T27" fmla="*/ 32 h 208"/>
                <a:gd name="T28" fmla="*/ 115 w 208"/>
                <a:gd name="T29" fmla="*/ 61 h 208"/>
                <a:gd name="T30" fmla="*/ 118 w 208"/>
                <a:gd name="T31" fmla="*/ 64 h 208"/>
                <a:gd name="T32" fmla="*/ 118 w 208"/>
                <a:gd name="T33" fmla="*/ 64 h 208"/>
                <a:gd name="T34" fmla="*/ 143 w 208"/>
                <a:gd name="T35" fmla="*/ 89 h 208"/>
                <a:gd name="T36" fmla="*/ 147 w 208"/>
                <a:gd name="T37" fmla="*/ 93 h 208"/>
                <a:gd name="T38" fmla="*/ 105 w 208"/>
                <a:gd name="T39" fmla="*/ 135 h 208"/>
                <a:gd name="T40" fmla="*/ 100 w 208"/>
                <a:gd name="T41" fmla="*/ 131 h 208"/>
                <a:gd name="T42" fmla="*/ 72 w 208"/>
                <a:gd name="T43" fmla="*/ 103 h 208"/>
                <a:gd name="T44" fmla="*/ 111 w 208"/>
                <a:gd name="T45" fmla="*/ 63 h 208"/>
                <a:gd name="T46" fmla="*/ 115 w 208"/>
                <a:gd name="T47" fmla="*/ 61 h 208"/>
                <a:gd name="T48" fmla="*/ 84 w 208"/>
                <a:gd name="T49" fmla="*/ 156 h 208"/>
                <a:gd name="T50" fmla="*/ 76 w 208"/>
                <a:gd name="T51" fmla="*/ 164 h 208"/>
                <a:gd name="T52" fmla="*/ 44 w 208"/>
                <a:gd name="T53" fmla="*/ 132 h 208"/>
                <a:gd name="T54" fmla="*/ 66 w 208"/>
                <a:gd name="T55" fmla="*/ 109 h 208"/>
                <a:gd name="T56" fmla="*/ 94 w 208"/>
                <a:gd name="T57" fmla="*/ 137 h 208"/>
                <a:gd name="T58" fmla="*/ 99 w 208"/>
                <a:gd name="T59" fmla="*/ 141 h 208"/>
                <a:gd name="T60" fmla="*/ 84 w 208"/>
                <a:gd name="T61" fmla="*/ 156 h 208"/>
                <a:gd name="T62" fmla="*/ 84 w 208"/>
                <a:gd name="T63" fmla="*/ 15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208">
                  <a:moveTo>
                    <a:pt x="149" y="0"/>
                  </a:moveTo>
                  <a:lnTo>
                    <a:pt x="87" y="62"/>
                  </a:lnTo>
                  <a:lnTo>
                    <a:pt x="0" y="149"/>
                  </a:lnTo>
                  <a:lnTo>
                    <a:pt x="58" y="208"/>
                  </a:lnTo>
                  <a:lnTo>
                    <a:pt x="108" y="157"/>
                  </a:lnTo>
                  <a:lnTo>
                    <a:pt x="208" y="59"/>
                  </a:lnTo>
                  <a:lnTo>
                    <a:pt x="149" y="0"/>
                  </a:lnTo>
                  <a:close/>
                  <a:moveTo>
                    <a:pt x="143" y="32"/>
                  </a:moveTo>
                  <a:lnTo>
                    <a:pt x="176" y="64"/>
                  </a:lnTo>
                  <a:lnTo>
                    <a:pt x="153" y="87"/>
                  </a:lnTo>
                  <a:lnTo>
                    <a:pt x="149" y="82"/>
                  </a:lnTo>
                  <a:lnTo>
                    <a:pt x="131" y="64"/>
                  </a:lnTo>
                  <a:lnTo>
                    <a:pt x="120" y="55"/>
                  </a:lnTo>
                  <a:lnTo>
                    <a:pt x="143" y="32"/>
                  </a:lnTo>
                  <a:close/>
                  <a:moveTo>
                    <a:pt x="115" y="61"/>
                  </a:moveTo>
                  <a:lnTo>
                    <a:pt x="118" y="64"/>
                  </a:lnTo>
                  <a:lnTo>
                    <a:pt x="118" y="64"/>
                  </a:lnTo>
                  <a:lnTo>
                    <a:pt x="143" y="89"/>
                  </a:lnTo>
                  <a:lnTo>
                    <a:pt x="147" y="93"/>
                  </a:lnTo>
                  <a:lnTo>
                    <a:pt x="105" y="135"/>
                  </a:lnTo>
                  <a:lnTo>
                    <a:pt x="100" y="131"/>
                  </a:lnTo>
                  <a:lnTo>
                    <a:pt x="72" y="103"/>
                  </a:lnTo>
                  <a:lnTo>
                    <a:pt x="111" y="63"/>
                  </a:lnTo>
                  <a:lnTo>
                    <a:pt x="115" y="61"/>
                  </a:lnTo>
                  <a:close/>
                  <a:moveTo>
                    <a:pt x="84" y="156"/>
                  </a:moveTo>
                  <a:lnTo>
                    <a:pt x="76" y="164"/>
                  </a:lnTo>
                  <a:lnTo>
                    <a:pt x="44" y="132"/>
                  </a:lnTo>
                  <a:lnTo>
                    <a:pt x="66" y="109"/>
                  </a:lnTo>
                  <a:lnTo>
                    <a:pt x="94" y="137"/>
                  </a:lnTo>
                  <a:lnTo>
                    <a:pt x="99" y="141"/>
                  </a:lnTo>
                  <a:lnTo>
                    <a:pt x="84" y="156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DD7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7" name="Freeform 171">
              <a:extLst>
                <a:ext uri="{FF2B5EF4-FFF2-40B4-BE49-F238E27FC236}">
                  <a16:creationId xmlns:a16="http://schemas.microsoft.com/office/drawing/2014/main" id="{D5E6B0F9-155D-C34E-9453-1ED05F2E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504" y="5044842"/>
              <a:ext cx="65523" cy="65523"/>
            </a:xfrm>
            <a:custGeom>
              <a:avLst/>
              <a:gdLst>
                <a:gd name="T0" fmla="*/ 50 w 55"/>
                <a:gd name="T1" fmla="*/ 28 h 55"/>
                <a:gd name="T2" fmla="*/ 22 w 55"/>
                <a:gd name="T3" fmla="*/ 0 h 55"/>
                <a:gd name="T4" fmla="*/ 0 w 55"/>
                <a:gd name="T5" fmla="*/ 23 h 55"/>
                <a:gd name="T6" fmla="*/ 32 w 55"/>
                <a:gd name="T7" fmla="*/ 55 h 55"/>
                <a:gd name="T8" fmla="*/ 40 w 55"/>
                <a:gd name="T9" fmla="*/ 47 h 55"/>
                <a:gd name="T10" fmla="*/ 40 w 55"/>
                <a:gd name="T11" fmla="*/ 47 h 55"/>
                <a:gd name="T12" fmla="*/ 55 w 55"/>
                <a:gd name="T13" fmla="*/ 32 h 55"/>
                <a:gd name="T14" fmla="*/ 50 w 55"/>
                <a:gd name="T1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5">
                  <a:moveTo>
                    <a:pt x="50" y="28"/>
                  </a:moveTo>
                  <a:lnTo>
                    <a:pt x="22" y="0"/>
                  </a:lnTo>
                  <a:lnTo>
                    <a:pt x="0" y="23"/>
                  </a:lnTo>
                  <a:lnTo>
                    <a:pt x="32" y="5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55" y="32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8" name="Freeform 172">
              <a:extLst>
                <a:ext uri="{FF2B5EF4-FFF2-40B4-BE49-F238E27FC236}">
                  <a16:creationId xmlns:a16="http://schemas.microsoft.com/office/drawing/2014/main" id="{7DC4B688-2D1A-344A-9823-2E8EA80BC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154" y="5084156"/>
              <a:ext cx="114368" cy="115559"/>
            </a:xfrm>
            <a:custGeom>
              <a:avLst/>
              <a:gdLst>
                <a:gd name="T0" fmla="*/ 26 w 90"/>
                <a:gd name="T1" fmla="*/ 3 h 90"/>
                <a:gd name="T2" fmla="*/ 14 w 90"/>
                <a:gd name="T3" fmla="*/ 3 h 90"/>
                <a:gd name="T4" fmla="*/ 3 w 90"/>
                <a:gd name="T5" fmla="*/ 14 h 90"/>
                <a:gd name="T6" fmla="*/ 3 w 90"/>
                <a:gd name="T7" fmla="*/ 26 h 90"/>
                <a:gd name="T8" fmla="*/ 37 w 90"/>
                <a:gd name="T9" fmla="*/ 59 h 90"/>
                <a:gd name="T10" fmla="*/ 51 w 90"/>
                <a:gd name="T11" fmla="*/ 74 h 90"/>
                <a:gd name="T12" fmla="*/ 64 w 90"/>
                <a:gd name="T13" fmla="*/ 86 h 90"/>
                <a:gd name="T14" fmla="*/ 75 w 90"/>
                <a:gd name="T15" fmla="*/ 86 h 90"/>
                <a:gd name="T16" fmla="*/ 86 w 90"/>
                <a:gd name="T17" fmla="*/ 75 h 90"/>
                <a:gd name="T18" fmla="*/ 86 w 90"/>
                <a:gd name="T19" fmla="*/ 64 h 90"/>
                <a:gd name="T20" fmla="*/ 83 w 90"/>
                <a:gd name="T21" fmla="*/ 61 h 90"/>
                <a:gd name="T22" fmla="*/ 29 w 90"/>
                <a:gd name="T23" fmla="*/ 6 h 90"/>
                <a:gd name="T24" fmla="*/ 26 w 90"/>
                <a:gd name="T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90">
                  <a:moveTo>
                    <a:pt x="26" y="3"/>
                  </a:moveTo>
                  <a:cubicBezTo>
                    <a:pt x="23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7" y="90"/>
                    <a:pt x="72" y="90"/>
                    <a:pt x="75" y="86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90" y="72"/>
                    <a:pt x="90" y="67"/>
                    <a:pt x="86" y="64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29" y="6"/>
                    <a:pt x="29" y="6"/>
                    <a:pt x="29" y="6"/>
                  </a:cubicBezTo>
                  <a:lnTo>
                    <a:pt x="26" y="3"/>
                  </a:lnTo>
                  <a:close/>
                </a:path>
              </a:pathLst>
            </a:custGeom>
            <a:solidFill>
              <a:srgbClr val="D45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9" name="Freeform 173">
              <a:extLst>
                <a:ext uri="{FF2B5EF4-FFF2-40B4-BE49-F238E27FC236}">
                  <a16:creationId xmlns:a16="http://schemas.microsoft.com/office/drawing/2014/main" id="{202BEE1C-D702-1943-A74D-823ED9A00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831" y="5105600"/>
              <a:ext cx="189422" cy="220396"/>
            </a:xfrm>
            <a:custGeom>
              <a:avLst/>
              <a:gdLst>
                <a:gd name="T0" fmla="*/ 120 w 148"/>
                <a:gd name="T1" fmla="*/ 54 h 173"/>
                <a:gd name="T2" fmla="*/ 71 w 148"/>
                <a:gd name="T3" fmla="*/ 5 h 173"/>
                <a:gd name="T4" fmla="*/ 52 w 148"/>
                <a:gd name="T5" fmla="*/ 6 h 173"/>
                <a:gd name="T6" fmla="*/ 51 w 148"/>
                <a:gd name="T7" fmla="*/ 25 h 173"/>
                <a:gd name="T8" fmla="*/ 92 w 148"/>
                <a:gd name="T9" fmla="*/ 67 h 173"/>
                <a:gd name="T10" fmla="*/ 84 w 148"/>
                <a:gd name="T11" fmla="*/ 75 h 173"/>
                <a:gd name="T12" fmla="*/ 77 w 148"/>
                <a:gd name="T13" fmla="*/ 67 h 173"/>
                <a:gd name="T14" fmla="*/ 57 w 148"/>
                <a:gd name="T15" fmla="*/ 68 h 173"/>
                <a:gd name="T16" fmla="*/ 56 w 148"/>
                <a:gd name="T17" fmla="*/ 87 h 173"/>
                <a:gd name="T18" fmla="*/ 84 w 148"/>
                <a:gd name="T19" fmla="*/ 115 h 173"/>
                <a:gd name="T20" fmla="*/ 76 w 148"/>
                <a:gd name="T21" fmla="*/ 122 h 173"/>
                <a:gd name="T22" fmla="*/ 25 w 148"/>
                <a:gd name="T23" fmla="*/ 72 h 173"/>
                <a:gd name="T24" fmla="*/ 5 w 148"/>
                <a:gd name="T25" fmla="*/ 72 h 173"/>
                <a:gd name="T26" fmla="*/ 5 w 148"/>
                <a:gd name="T27" fmla="*/ 92 h 173"/>
                <a:gd name="T28" fmla="*/ 56 w 148"/>
                <a:gd name="T29" fmla="*/ 143 h 173"/>
                <a:gd name="T30" fmla="*/ 82 w 148"/>
                <a:gd name="T31" fmla="*/ 169 h 173"/>
                <a:gd name="T32" fmla="*/ 92 w 148"/>
                <a:gd name="T33" fmla="*/ 173 h 173"/>
                <a:gd name="T34" fmla="*/ 102 w 148"/>
                <a:gd name="T35" fmla="*/ 169 h 173"/>
                <a:gd name="T36" fmla="*/ 102 w 148"/>
                <a:gd name="T37" fmla="*/ 148 h 173"/>
                <a:gd name="T38" fmla="*/ 91 w 148"/>
                <a:gd name="T39" fmla="*/ 137 h 173"/>
                <a:gd name="T40" fmla="*/ 98 w 148"/>
                <a:gd name="T41" fmla="*/ 130 h 173"/>
                <a:gd name="T42" fmla="*/ 123 w 148"/>
                <a:gd name="T43" fmla="*/ 154 h 173"/>
                <a:gd name="T44" fmla="*/ 132 w 148"/>
                <a:gd name="T45" fmla="*/ 158 h 173"/>
                <a:gd name="T46" fmla="*/ 142 w 148"/>
                <a:gd name="T47" fmla="*/ 153 h 173"/>
                <a:gd name="T48" fmla="*/ 144 w 148"/>
                <a:gd name="T49" fmla="*/ 134 h 173"/>
                <a:gd name="T50" fmla="*/ 99 w 148"/>
                <a:gd name="T51" fmla="*/ 89 h 173"/>
                <a:gd name="T52" fmla="*/ 107 w 148"/>
                <a:gd name="T53" fmla="*/ 81 h 173"/>
                <a:gd name="T54" fmla="*/ 118 w 148"/>
                <a:gd name="T55" fmla="*/ 92 h 173"/>
                <a:gd name="T56" fmla="*/ 127 w 148"/>
                <a:gd name="T57" fmla="*/ 95 h 173"/>
                <a:gd name="T58" fmla="*/ 137 w 148"/>
                <a:gd name="T59" fmla="*/ 91 h 173"/>
                <a:gd name="T60" fmla="*/ 138 w 148"/>
                <a:gd name="T61" fmla="*/ 72 h 173"/>
                <a:gd name="T62" fmla="*/ 135 w 148"/>
                <a:gd name="T63" fmla="*/ 68 h 173"/>
                <a:gd name="T64" fmla="*/ 145 w 148"/>
                <a:gd name="T65" fmla="*/ 58 h 173"/>
                <a:gd name="T66" fmla="*/ 131 w 148"/>
                <a:gd name="T67" fmla="*/ 43 h 173"/>
                <a:gd name="T68" fmla="*/ 120 w 148"/>
                <a:gd name="T69" fmla="*/ 5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73">
                  <a:moveTo>
                    <a:pt x="120" y="54"/>
                  </a:moveTo>
                  <a:cubicBezTo>
                    <a:pt x="71" y="5"/>
                    <a:pt x="71" y="5"/>
                    <a:pt x="71" y="5"/>
                  </a:cubicBezTo>
                  <a:cubicBezTo>
                    <a:pt x="66" y="0"/>
                    <a:pt x="58" y="0"/>
                    <a:pt x="52" y="6"/>
                  </a:cubicBezTo>
                  <a:cubicBezTo>
                    <a:pt x="46" y="12"/>
                    <a:pt x="46" y="20"/>
                    <a:pt x="51" y="2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2" y="62"/>
                    <a:pt x="63" y="63"/>
                    <a:pt x="57" y="68"/>
                  </a:cubicBezTo>
                  <a:cubicBezTo>
                    <a:pt x="52" y="74"/>
                    <a:pt x="51" y="83"/>
                    <a:pt x="56" y="87"/>
                  </a:cubicBezTo>
                  <a:cubicBezTo>
                    <a:pt x="84" y="115"/>
                    <a:pt x="84" y="115"/>
                    <a:pt x="84" y="115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0" y="66"/>
                    <a:pt x="11" y="66"/>
                    <a:pt x="5" y="72"/>
                  </a:cubicBezTo>
                  <a:cubicBezTo>
                    <a:pt x="0" y="77"/>
                    <a:pt x="0" y="86"/>
                    <a:pt x="5" y="92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5" y="171"/>
                    <a:pt x="88" y="173"/>
                    <a:pt x="92" y="173"/>
                  </a:cubicBezTo>
                  <a:cubicBezTo>
                    <a:pt x="96" y="173"/>
                    <a:pt x="99" y="171"/>
                    <a:pt x="102" y="169"/>
                  </a:cubicBezTo>
                  <a:cubicBezTo>
                    <a:pt x="108" y="163"/>
                    <a:pt x="108" y="154"/>
                    <a:pt x="102" y="148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6" y="157"/>
                    <a:pt x="129" y="158"/>
                    <a:pt x="132" y="158"/>
                  </a:cubicBezTo>
                  <a:cubicBezTo>
                    <a:pt x="136" y="158"/>
                    <a:pt x="139" y="156"/>
                    <a:pt x="142" y="153"/>
                  </a:cubicBezTo>
                  <a:cubicBezTo>
                    <a:pt x="148" y="148"/>
                    <a:pt x="148" y="139"/>
                    <a:pt x="144" y="134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18" y="92"/>
                    <a:pt x="118" y="92"/>
                    <a:pt x="118" y="92"/>
                  </a:cubicBezTo>
                  <a:cubicBezTo>
                    <a:pt x="120" y="94"/>
                    <a:pt x="123" y="95"/>
                    <a:pt x="127" y="95"/>
                  </a:cubicBezTo>
                  <a:cubicBezTo>
                    <a:pt x="130" y="95"/>
                    <a:pt x="134" y="93"/>
                    <a:pt x="137" y="91"/>
                  </a:cubicBezTo>
                  <a:cubicBezTo>
                    <a:pt x="142" y="85"/>
                    <a:pt x="143" y="77"/>
                    <a:pt x="138" y="72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31" y="43"/>
                    <a:pt x="131" y="43"/>
                    <a:pt x="131" y="43"/>
                  </a:cubicBezTo>
                  <a:lnTo>
                    <a:pt x="120" y="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0" name="Freeform 174">
              <a:extLst>
                <a:ext uri="{FF2B5EF4-FFF2-40B4-BE49-F238E27FC236}">
                  <a16:creationId xmlns:a16="http://schemas.microsoft.com/office/drawing/2014/main" id="{3A117D78-A17A-9C49-AE76-DEA23A86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553" y="5016250"/>
              <a:ext cx="65523" cy="64332"/>
            </a:xfrm>
            <a:custGeom>
              <a:avLst/>
              <a:gdLst>
                <a:gd name="T0" fmla="*/ 0 w 55"/>
                <a:gd name="T1" fmla="*/ 32 h 54"/>
                <a:gd name="T2" fmla="*/ 22 w 55"/>
                <a:gd name="T3" fmla="*/ 54 h 54"/>
                <a:gd name="T4" fmla="*/ 55 w 55"/>
                <a:gd name="T5" fmla="*/ 22 h 54"/>
                <a:gd name="T6" fmla="*/ 33 w 55"/>
                <a:gd name="T7" fmla="*/ 0 h 54"/>
                <a:gd name="T8" fmla="*/ 0 w 55"/>
                <a:gd name="T9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4">
                  <a:moveTo>
                    <a:pt x="0" y="32"/>
                  </a:moveTo>
                  <a:lnTo>
                    <a:pt x="22" y="54"/>
                  </a:lnTo>
                  <a:lnTo>
                    <a:pt x="55" y="22"/>
                  </a:lnTo>
                  <a:lnTo>
                    <a:pt x="33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1" name="Freeform 175">
              <a:extLst>
                <a:ext uri="{FF2B5EF4-FFF2-40B4-BE49-F238E27FC236}">
                  <a16:creationId xmlns:a16="http://schemas.microsoft.com/office/drawing/2014/main" id="{B85163DC-FB89-DF41-A727-0770DD20A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1749" y="4924518"/>
              <a:ext cx="521802" cy="431261"/>
            </a:xfrm>
            <a:custGeom>
              <a:avLst/>
              <a:gdLst>
                <a:gd name="T0" fmla="*/ 140 w 408"/>
                <a:gd name="T1" fmla="*/ 0 h 337"/>
                <a:gd name="T2" fmla="*/ 114 w 408"/>
                <a:gd name="T3" fmla="*/ 25 h 337"/>
                <a:gd name="T4" fmla="*/ 128 w 408"/>
                <a:gd name="T5" fmla="*/ 39 h 337"/>
                <a:gd name="T6" fmla="*/ 128 w 408"/>
                <a:gd name="T7" fmla="*/ 43 h 337"/>
                <a:gd name="T8" fmla="*/ 111 w 408"/>
                <a:gd name="T9" fmla="*/ 60 h 337"/>
                <a:gd name="T10" fmla="*/ 107 w 408"/>
                <a:gd name="T11" fmla="*/ 60 h 337"/>
                <a:gd name="T12" fmla="*/ 93 w 408"/>
                <a:gd name="T13" fmla="*/ 47 h 337"/>
                <a:gd name="T14" fmla="*/ 0 w 408"/>
                <a:gd name="T15" fmla="*/ 139 h 337"/>
                <a:gd name="T16" fmla="*/ 154 w 408"/>
                <a:gd name="T17" fmla="*/ 146 h 337"/>
                <a:gd name="T18" fmla="*/ 66 w 408"/>
                <a:gd name="T19" fmla="*/ 235 h 337"/>
                <a:gd name="T20" fmla="*/ 245 w 408"/>
                <a:gd name="T21" fmla="*/ 243 h 337"/>
                <a:gd name="T22" fmla="*/ 159 w 408"/>
                <a:gd name="T23" fmla="*/ 329 h 337"/>
                <a:gd name="T24" fmla="*/ 340 w 408"/>
                <a:gd name="T25" fmla="*/ 337 h 337"/>
                <a:gd name="T26" fmla="*/ 408 w 408"/>
                <a:gd name="T27" fmla="*/ 269 h 337"/>
                <a:gd name="T28" fmla="*/ 216 w 408"/>
                <a:gd name="T29" fmla="*/ 76 h 337"/>
                <a:gd name="T30" fmla="*/ 140 w 408"/>
                <a:gd name="T31" fmla="*/ 0 h 337"/>
                <a:gd name="T32" fmla="*/ 170 w 408"/>
                <a:gd name="T33" fmla="*/ 122 h 337"/>
                <a:gd name="T34" fmla="*/ 150 w 408"/>
                <a:gd name="T35" fmla="*/ 101 h 337"/>
                <a:gd name="T36" fmla="*/ 180 w 408"/>
                <a:gd name="T37" fmla="*/ 71 h 337"/>
                <a:gd name="T38" fmla="*/ 201 w 408"/>
                <a:gd name="T39" fmla="*/ 92 h 337"/>
                <a:gd name="T40" fmla="*/ 170 w 408"/>
                <a:gd name="T41" fmla="*/ 122 h 337"/>
                <a:gd name="T42" fmla="*/ 354 w 408"/>
                <a:gd name="T43" fmla="*/ 245 h 337"/>
                <a:gd name="T44" fmla="*/ 374 w 408"/>
                <a:gd name="T45" fmla="*/ 265 h 337"/>
                <a:gd name="T46" fmla="*/ 344 w 408"/>
                <a:gd name="T47" fmla="*/ 296 h 337"/>
                <a:gd name="T48" fmla="*/ 323 w 408"/>
                <a:gd name="T49" fmla="*/ 275 h 337"/>
                <a:gd name="T50" fmla="*/ 354 w 408"/>
                <a:gd name="T51" fmla="*/ 245 h 337"/>
                <a:gd name="T52" fmla="*/ 309 w 408"/>
                <a:gd name="T53" fmla="*/ 200 h 337"/>
                <a:gd name="T54" fmla="*/ 348 w 408"/>
                <a:gd name="T55" fmla="*/ 239 h 337"/>
                <a:gd name="T56" fmla="*/ 318 w 408"/>
                <a:gd name="T57" fmla="*/ 269 h 337"/>
                <a:gd name="T58" fmla="*/ 278 w 408"/>
                <a:gd name="T59" fmla="*/ 230 h 337"/>
                <a:gd name="T60" fmla="*/ 309 w 408"/>
                <a:gd name="T61" fmla="*/ 200 h 337"/>
                <a:gd name="T62" fmla="*/ 282 w 408"/>
                <a:gd name="T63" fmla="*/ 173 h 337"/>
                <a:gd name="T64" fmla="*/ 303 w 408"/>
                <a:gd name="T65" fmla="*/ 194 h 337"/>
                <a:gd name="T66" fmla="*/ 273 w 408"/>
                <a:gd name="T67" fmla="*/ 224 h 337"/>
                <a:gd name="T68" fmla="*/ 252 w 408"/>
                <a:gd name="T69" fmla="*/ 203 h 337"/>
                <a:gd name="T70" fmla="*/ 282 w 408"/>
                <a:gd name="T71" fmla="*/ 173 h 337"/>
                <a:gd name="T72" fmla="*/ 251 w 408"/>
                <a:gd name="T73" fmla="*/ 142 h 337"/>
                <a:gd name="T74" fmla="*/ 272 w 408"/>
                <a:gd name="T75" fmla="*/ 163 h 337"/>
                <a:gd name="T76" fmla="*/ 242 w 408"/>
                <a:gd name="T77" fmla="*/ 194 h 337"/>
                <a:gd name="T78" fmla="*/ 221 w 408"/>
                <a:gd name="T79" fmla="*/ 173 h 337"/>
                <a:gd name="T80" fmla="*/ 251 w 408"/>
                <a:gd name="T81" fmla="*/ 142 h 337"/>
                <a:gd name="T82" fmla="*/ 246 w 408"/>
                <a:gd name="T83" fmla="*/ 137 h 337"/>
                <a:gd name="T84" fmla="*/ 215 w 408"/>
                <a:gd name="T85" fmla="*/ 167 h 337"/>
                <a:gd name="T86" fmla="*/ 176 w 408"/>
                <a:gd name="T87" fmla="*/ 128 h 337"/>
                <a:gd name="T88" fmla="*/ 206 w 408"/>
                <a:gd name="T89" fmla="*/ 97 h 337"/>
                <a:gd name="T90" fmla="*/ 246 w 408"/>
                <a:gd name="T91" fmla="*/ 1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337">
                  <a:moveTo>
                    <a:pt x="140" y="0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9" y="40"/>
                    <a:pt x="129" y="42"/>
                    <a:pt x="128" y="43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0" y="62"/>
                    <a:pt x="108" y="62"/>
                    <a:pt x="107" y="6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66" y="235"/>
                    <a:pt x="66" y="235"/>
                    <a:pt x="66" y="235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159" y="329"/>
                    <a:pt x="159" y="329"/>
                    <a:pt x="159" y="329"/>
                  </a:cubicBezTo>
                  <a:cubicBezTo>
                    <a:pt x="340" y="337"/>
                    <a:pt x="340" y="337"/>
                    <a:pt x="340" y="337"/>
                  </a:cubicBezTo>
                  <a:cubicBezTo>
                    <a:pt x="408" y="269"/>
                    <a:pt x="408" y="269"/>
                    <a:pt x="408" y="269"/>
                  </a:cubicBezTo>
                  <a:cubicBezTo>
                    <a:pt x="216" y="76"/>
                    <a:pt x="216" y="76"/>
                    <a:pt x="216" y="76"/>
                  </a:cubicBezTo>
                  <a:lnTo>
                    <a:pt x="140" y="0"/>
                  </a:lnTo>
                  <a:close/>
                  <a:moveTo>
                    <a:pt x="170" y="122"/>
                  </a:moveTo>
                  <a:cubicBezTo>
                    <a:pt x="150" y="101"/>
                    <a:pt x="150" y="101"/>
                    <a:pt x="150" y="10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201" y="92"/>
                    <a:pt x="201" y="92"/>
                    <a:pt x="201" y="92"/>
                  </a:cubicBezTo>
                  <a:lnTo>
                    <a:pt x="170" y="122"/>
                  </a:lnTo>
                  <a:close/>
                  <a:moveTo>
                    <a:pt x="354" y="245"/>
                  </a:moveTo>
                  <a:cubicBezTo>
                    <a:pt x="374" y="265"/>
                    <a:pt x="374" y="265"/>
                    <a:pt x="374" y="265"/>
                  </a:cubicBezTo>
                  <a:cubicBezTo>
                    <a:pt x="344" y="296"/>
                    <a:pt x="344" y="296"/>
                    <a:pt x="344" y="296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54" y="245"/>
                  </a:lnTo>
                  <a:close/>
                  <a:moveTo>
                    <a:pt x="309" y="200"/>
                  </a:moveTo>
                  <a:cubicBezTo>
                    <a:pt x="348" y="239"/>
                    <a:pt x="348" y="239"/>
                    <a:pt x="348" y="239"/>
                  </a:cubicBezTo>
                  <a:cubicBezTo>
                    <a:pt x="318" y="269"/>
                    <a:pt x="318" y="269"/>
                    <a:pt x="318" y="269"/>
                  </a:cubicBezTo>
                  <a:cubicBezTo>
                    <a:pt x="278" y="230"/>
                    <a:pt x="278" y="230"/>
                    <a:pt x="278" y="230"/>
                  </a:cubicBezTo>
                  <a:lnTo>
                    <a:pt x="309" y="200"/>
                  </a:lnTo>
                  <a:close/>
                  <a:moveTo>
                    <a:pt x="282" y="173"/>
                  </a:moveTo>
                  <a:cubicBezTo>
                    <a:pt x="303" y="194"/>
                    <a:pt x="303" y="194"/>
                    <a:pt x="303" y="19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252" y="203"/>
                    <a:pt x="252" y="203"/>
                    <a:pt x="252" y="203"/>
                  </a:cubicBezTo>
                  <a:lnTo>
                    <a:pt x="282" y="173"/>
                  </a:lnTo>
                  <a:close/>
                  <a:moveTo>
                    <a:pt x="251" y="142"/>
                  </a:moveTo>
                  <a:cubicBezTo>
                    <a:pt x="272" y="163"/>
                    <a:pt x="272" y="163"/>
                    <a:pt x="272" y="163"/>
                  </a:cubicBezTo>
                  <a:cubicBezTo>
                    <a:pt x="242" y="194"/>
                    <a:pt x="242" y="194"/>
                    <a:pt x="242" y="194"/>
                  </a:cubicBezTo>
                  <a:cubicBezTo>
                    <a:pt x="221" y="173"/>
                    <a:pt x="221" y="173"/>
                    <a:pt x="221" y="173"/>
                  </a:cubicBezTo>
                  <a:lnTo>
                    <a:pt x="251" y="142"/>
                  </a:lnTo>
                  <a:close/>
                  <a:moveTo>
                    <a:pt x="246" y="137"/>
                  </a:moveTo>
                  <a:cubicBezTo>
                    <a:pt x="215" y="167"/>
                    <a:pt x="215" y="167"/>
                    <a:pt x="215" y="167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206" y="97"/>
                    <a:pt x="206" y="97"/>
                    <a:pt x="206" y="97"/>
                  </a:cubicBezTo>
                  <a:lnTo>
                    <a:pt x="246" y="137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2" name="Freeform 176">
              <a:extLst>
                <a:ext uri="{FF2B5EF4-FFF2-40B4-BE49-F238E27FC236}">
                  <a16:creationId xmlns:a16="http://schemas.microsoft.com/office/drawing/2014/main" id="{D0117E6D-6C98-D743-BAF5-95C00D08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910" y="5048416"/>
              <a:ext cx="89350" cy="89350"/>
            </a:xfrm>
            <a:custGeom>
              <a:avLst/>
              <a:gdLst>
                <a:gd name="T0" fmla="*/ 42 w 75"/>
                <a:gd name="T1" fmla="*/ 75 h 75"/>
                <a:gd name="T2" fmla="*/ 75 w 75"/>
                <a:gd name="T3" fmla="*/ 43 h 75"/>
                <a:gd name="T4" fmla="*/ 32 w 75"/>
                <a:gd name="T5" fmla="*/ 0 h 75"/>
                <a:gd name="T6" fmla="*/ 0 w 75"/>
                <a:gd name="T7" fmla="*/ 34 h 75"/>
                <a:gd name="T8" fmla="*/ 42 w 75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42" y="75"/>
                  </a:moveTo>
                  <a:lnTo>
                    <a:pt x="75" y="43"/>
                  </a:lnTo>
                  <a:lnTo>
                    <a:pt x="32" y="0"/>
                  </a:lnTo>
                  <a:lnTo>
                    <a:pt x="0" y="34"/>
                  </a:lnTo>
                  <a:lnTo>
                    <a:pt x="42" y="75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3" name="Freeform 177">
              <a:extLst>
                <a:ext uri="{FF2B5EF4-FFF2-40B4-BE49-F238E27FC236}">
                  <a16:creationId xmlns:a16="http://schemas.microsoft.com/office/drawing/2014/main" id="{26CDF177-9EF1-394D-9A60-3D00E514B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286" y="5106791"/>
              <a:ext cx="64332" cy="65523"/>
            </a:xfrm>
            <a:custGeom>
              <a:avLst/>
              <a:gdLst>
                <a:gd name="T0" fmla="*/ 54 w 54"/>
                <a:gd name="T1" fmla="*/ 22 h 55"/>
                <a:gd name="T2" fmla="*/ 32 w 54"/>
                <a:gd name="T3" fmla="*/ 0 h 55"/>
                <a:gd name="T4" fmla="*/ 0 w 54"/>
                <a:gd name="T5" fmla="*/ 33 h 55"/>
                <a:gd name="T6" fmla="*/ 22 w 54"/>
                <a:gd name="T7" fmla="*/ 55 h 55"/>
                <a:gd name="T8" fmla="*/ 54 w 54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5">
                  <a:moveTo>
                    <a:pt x="54" y="22"/>
                  </a:moveTo>
                  <a:lnTo>
                    <a:pt x="32" y="0"/>
                  </a:lnTo>
                  <a:lnTo>
                    <a:pt x="0" y="33"/>
                  </a:lnTo>
                  <a:lnTo>
                    <a:pt x="22" y="55"/>
                  </a:lnTo>
                  <a:lnTo>
                    <a:pt x="54" y="2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4" name="Freeform 178">
              <a:extLst>
                <a:ext uri="{FF2B5EF4-FFF2-40B4-BE49-F238E27FC236}">
                  <a16:creationId xmlns:a16="http://schemas.microsoft.com/office/drawing/2014/main" id="{6D1C95A5-DE28-3543-B91E-4207AD092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599" y="5146105"/>
              <a:ext cx="65523" cy="65523"/>
            </a:xfrm>
            <a:custGeom>
              <a:avLst/>
              <a:gdLst>
                <a:gd name="T0" fmla="*/ 55 w 55"/>
                <a:gd name="T1" fmla="*/ 22 h 55"/>
                <a:gd name="T2" fmla="*/ 32 w 55"/>
                <a:gd name="T3" fmla="*/ 0 h 55"/>
                <a:gd name="T4" fmla="*/ 0 w 55"/>
                <a:gd name="T5" fmla="*/ 32 h 55"/>
                <a:gd name="T6" fmla="*/ 22 w 55"/>
                <a:gd name="T7" fmla="*/ 55 h 55"/>
                <a:gd name="T8" fmla="*/ 55 w 55"/>
                <a:gd name="T9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22"/>
                  </a:moveTo>
                  <a:lnTo>
                    <a:pt x="32" y="0"/>
                  </a:lnTo>
                  <a:lnTo>
                    <a:pt x="0" y="32"/>
                  </a:lnTo>
                  <a:lnTo>
                    <a:pt x="22" y="55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5" name="Freeform 179">
              <a:extLst>
                <a:ext uri="{FF2B5EF4-FFF2-40B4-BE49-F238E27FC236}">
                  <a16:creationId xmlns:a16="http://schemas.microsoft.com/office/drawing/2014/main" id="{FD9299B8-405F-6845-A2E6-898521B5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956" y="5180653"/>
              <a:ext cx="89350" cy="88158"/>
            </a:xfrm>
            <a:custGeom>
              <a:avLst/>
              <a:gdLst>
                <a:gd name="T0" fmla="*/ 75 w 75"/>
                <a:gd name="T1" fmla="*/ 42 h 74"/>
                <a:gd name="T2" fmla="*/ 33 w 75"/>
                <a:gd name="T3" fmla="*/ 0 h 74"/>
                <a:gd name="T4" fmla="*/ 0 w 75"/>
                <a:gd name="T5" fmla="*/ 32 h 74"/>
                <a:gd name="T6" fmla="*/ 43 w 75"/>
                <a:gd name="T7" fmla="*/ 74 h 74"/>
                <a:gd name="T8" fmla="*/ 75 w 75"/>
                <a:gd name="T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75" y="42"/>
                  </a:moveTo>
                  <a:lnTo>
                    <a:pt x="33" y="0"/>
                  </a:lnTo>
                  <a:lnTo>
                    <a:pt x="0" y="32"/>
                  </a:lnTo>
                  <a:lnTo>
                    <a:pt x="43" y="74"/>
                  </a:lnTo>
                  <a:lnTo>
                    <a:pt x="75" y="42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6" name="Freeform 180">
              <a:extLst>
                <a:ext uri="{FF2B5EF4-FFF2-40B4-BE49-F238E27FC236}">
                  <a16:creationId xmlns:a16="http://schemas.microsoft.com/office/drawing/2014/main" id="{10DE4884-016C-A940-8C3E-7F3EC0D65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40" y="5237837"/>
              <a:ext cx="65523" cy="65523"/>
            </a:xfrm>
            <a:custGeom>
              <a:avLst/>
              <a:gdLst>
                <a:gd name="T0" fmla="*/ 55 w 55"/>
                <a:gd name="T1" fmla="*/ 21 h 55"/>
                <a:gd name="T2" fmla="*/ 33 w 55"/>
                <a:gd name="T3" fmla="*/ 0 h 55"/>
                <a:gd name="T4" fmla="*/ 0 w 55"/>
                <a:gd name="T5" fmla="*/ 32 h 55"/>
                <a:gd name="T6" fmla="*/ 23 w 55"/>
                <a:gd name="T7" fmla="*/ 55 h 55"/>
                <a:gd name="T8" fmla="*/ 55 w 55"/>
                <a:gd name="T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55" y="21"/>
                  </a:moveTo>
                  <a:lnTo>
                    <a:pt x="33" y="0"/>
                  </a:lnTo>
                  <a:lnTo>
                    <a:pt x="0" y="32"/>
                  </a:lnTo>
                  <a:lnTo>
                    <a:pt x="23" y="55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AAE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7" name="Freeform 181">
              <a:extLst>
                <a:ext uri="{FF2B5EF4-FFF2-40B4-BE49-F238E27FC236}">
                  <a16:creationId xmlns:a16="http://schemas.microsoft.com/office/drawing/2014/main" id="{76D92EA7-4543-FA40-889B-6E194306A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4688635"/>
              <a:ext cx="550394" cy="549203"/>
            </a:xfrm>
            <a:custGeom>
              <a:avLst/>
              <a:gdLst>
                <a:gd name="T0" fmla="*/ 289 w 462"/>
                <a:gd name="T1" fmla="*/ 461 h 461"/>
                <a:gd name="T2" fmla="*/ 462 w 462"/>
                <a:gd name="T3" fmla="*/ 288 h 461"/>
                <a:gd name="T4" fmla="*/ 173 w 462"/>
                <a:gd name="T5" fmla="*/ 0 h 461"/>
                <a:gd name="T6" fmla="*/ 0 w 462"/>
                <a:gd name="T7" fmla="*/ 173 h 461"/>
                <a:gd name="T8" fmla="*/ 289 w 462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461">
                  <a:moveTo>
                    <a:pt x="289" y="461"/>
                  </a:moveTo>
                  <a:lnTo>
                    <a:pt x="462" y="288"/>
                  </a:lnTo>
                  <a:lnTo>
                    <a:pt x="173" y="0"/>
                  </a:lnTo>
                  <a:lnTo>
                    <a:pt x="0" y="173"/>
                  </a:lnTo>
                  <a:lnTo>
                    <a:pt x="289" y="461"/>
                  </a:lnTo>
                  <a:close/>
                </a:path>
              </a:pathLst>
            </a:custGeom>
            <a:solidFill>
              <a:srgbClr val="7A8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8" name="Freeform 182">
              <a:extLst>
                <a:ext uri="{FF2B5EF4-FFF2-40B4-BE49-F238E27FC236}">
                  <a16:creationId xmlns:a16="http://schemas.microsoft.com/office/drawing/2014/main" id="{660AEDD4-2808-314E-A5A9-96FB6A34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640" y="4894734"/>
              <a:ext cx="391947" cy="391947"/>
            </a:xfrm>
            <a:custGeom>
              <a:avLst/>
              <a:gdLst>
                <a:gd name="T0" fmla="*/ 0 w 307"/>
                <a:gd name="T1" fmla="*/ 24 h 307"/>
                <a:gd name="T2" fmla="*/ 76 w 307"/>
                <a:gd name="T3" fmla="*/ 100 h 307"/>
                <a:gd name="T4" fmla="*/ 268 w 307"/>
                <a:gd name="T5" fmla="*/ 293 h 307"/>
                <a:gd name="T6" fmla="*/ 282 w 307"/>
                <a:gd name="T7" fmla="*/ 306 h 307"/>
                <a:gd name="T8" fmla="*/ 286 w 307"/>
                <a:gd name="T9" fmla="*/ 306 h 307"/>
                <a:gd name="T10" fmla="*/ 306 w 307"/>
                <a:gd name="T11" fmla="*/ 287 h 307"/>
                <a:gd name="T12" fmla="*/ 306 w 307"/>
                <a:gd name="T13" fmla="*/ 282 h 307"/>
                <a:gd name="T14" fmla="*/ 292 w 307"/>
                <a:gd name="T15" fmla="*/ 269 h 307"/>
                <a:gd name="T16" fmla="*/ 23 w 307"/>
                <a:gd name="T17" fmla="*/ 0 h 307"/>
                <a:gd name="T18" fmla="*/ 0 w 307"/>
                <a:gd name="T19" fmla="*/ 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307">
                  <a:moveTo>
                    <a:pt x="0" y="24"/>
                  </a:moveTo>
                  <a:cubicBezTo>
                    <a:pt x="76" y="100"/>
                    <a:pt x="76" y="100"/>
                    <a:pt x="76" y="100"/>
                  </a:cubicBezTo>
                  <a:cubicBezTo>
                    <a:pt x="268" y="293"/>
                    <a:pt x="268" y="293"/>
                    <a:pt x="268" y="293"/>
                  </a:cubicBezTo>
                  <a:cubicBezTo>
                    <a:pt x="282" y="306"/>
                    <a:pt x="282" y="306"/>
                    <a:pt x="282" y="306"/>
                  </a:cubicBezTo>
                  <a:cubicBezTo>
                    <a:pt x="283" y="307"/>
                    <a:pt x="285" y="307"/>
                    <a:pt x="286" y="306"/>
                  </a:cubicBezTo>
                  <a:cubicBezTo>
                    <a:pt x="306" y="287"/>
                    <a:pt x="306" y="287"/>
                    <a:pt x="306" y="287"/>
                  </a:cubicBezTo>
                  <a:cubicBezTo>
                    <a:pt x="307" y="286"/>
                    <a:pt x="307" y="284"/>
                    <a:pt x="306" y="282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61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79" name="Freeform 183">
              <a:extLst>
                <a:ext uri="{FF2B5EF4-FFF2-40B4-BE49-F238E27FC236}">
                  <a16:creationId xmlns:a16="http://schemas.microsoft.com/office/drawing/2014/main" id="{DE0B3836-F3B7-004A-A260-141CF2AA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002" y="4736288"/>
              <a:ext cx="119133" cy="119133"/>
            </a:xfrm>
            <a:custGeom>
              <a:avLst/>
              <a:gdLst>
                <a:gd name="T0" fmla="*/ 1 w 93"/>
                <a:gd name="T1" fmla="*/ 25 h 93"/>
                <a:gd name="T2" fmla="*/ 14 w 93"/>
                <a:gd name="T3" fmla="*/ 39 h 93"/>
                <a:gd name="T4" fmla="*/ 69 w 93"/>
                <a:gd name="T5" fmla="*/ 93 h 93"/>
                <a:gd name="T6" fmla="*/ 93 w 93"/>
                <a:gd name="T7" fmla="*/ 69 h 93"/>
                <a:gd name="T8" fmla="*/ 38 w 93"/>
                <a:gd name="T9" fmla="*/ 15 h 93"/>
                <a:gd name="T10" fmla="*/ 25 w 93"/>
                <a:gd name="T11" fmla="*/ 2 h 93"/>
                <a:gd name="T12" fmla="*/ 21 w 93"/>
                <a:gd name="T13" fmla="*/ 2 h 93"/>
                <a:gd name="T14" fmla="*/ 1 w 93"/>
                <a:gd name="T15" fmla="*/ 21 h 93"/>
                <a:gd name="T16" fmla="*/ 1 w 93"/>
                <a:gd name="T17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93">
                  <a:moveTo>
                    <a:pt x="1" y="25"/>
                  </a:moveTo>
                  <a:cubicBezTo>
                    <a:pt x="14" y="39"/>
                    <a:pt x="14" y="39"/>
                    <a:pt x="14" y="39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2" y="0"/>
                    <a:pt x="21" y="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4"/>
                    <a:pt x="1" y="25"/>
                  </a:cubicBezTo>
                  <a:close/>
                </a:path>
              </a:pathLst>
            </a:custGeom>
            <a:solidFill>
              <a:srgbClr val="A2B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0" name="Freeform 184">
              <a:extLst>
                <a:ext uri="{FF2B5EF4-FFF2-40B4-BE49-F238E27FC236}">
                  <a16:creationId xmlns:a16="http://schemas.microsoft.com/office/drawing/2014/main" id="{4DF9BA5E-8E43-114B-98E1-2594249A6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7" y="4549249"/>
              <a:ext cx="275197" cy="275197"/>
            </a:xfrm>
            <a:custGeom>
              <a:avLst/>
              <a:gdLst>
                <a:gd name="T0" fmla="*/ 231 w 231"/>
                <a:gd name="T1" fmla="*/ 59 h 231"/>
                <a:gd name="T2" fmla="*/ 173 w 231"/>
                <a:gd name="T3" fmla="*/ 0 h 231"/>
                <a:gd name="T4" fmla="*/ 0 w 231"/>
                <a:gd name="T5" fmla="*/ 173 h 231"/>
                <a:gd name="T6" fmla="*/ 59 w 231"/>
                <a:gd name="T7" fmla="*/ 231 h 231"/>
                <a:gd name="T8" fmla="*/ 231 w 231"/>
                <a:gd name="T9" fmla="*/ 5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59"/>
                  </a:moveTo>
                  <a:lnTo>
                    <a:pt x="173" y="0"/>
                  </a:lnTo>
                  <a:lnTo>
                    <a:pt x="0" y="173"/>
                  </a:lnTo>
                  <a:lnTo>
                    <a:pt x="59" y="231"/>
                  </a:lnTo>
                  <a:lnTo>
                    <a:pt x="231" y="59"/>
                  </a:lnTo>
                  <a:close/>
                </a:path>
              </a:pathLst>
            </a:custGeom>
            <a:solidFill>
              <a:srgbClr val="BE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1" name="Freeform 185">
              <a:extLst>
                <a:ext uri="{FF2B5EF4-FFF2-40B4-BE49-F238E27FC236}">
                  <a16:creationId xmlns:a16="http://schemas.microsoft.com/office/drawing/2014/main" id="{A7619B80-A093-954A-B8EC-A1AB6E90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532" y="4868525"/>
              <a:ext cx="83393" cy="83393"/>
            </a:xfrm>
            <a:custGeom>
              <a:avLst/>
              <a:gdLst>
                <a:gd name="T0" fmla="*/ 19 w 65"/>
                <a:gd name="T1" fmla="*/ 1 h 65"/>
                <a:gd name="T2" fmla="*/ 1 w 65"/>
                <a:gd name="T3" fmla="*/ 18 h 65"/>
                <a:gd name="T4" fmla="*/ 1 w 65"/>
                <a:gd name="T5" fmla="*/ 22 h 65"/>
                <a:gd name="T6" fmla="*/ 15 w 65"/>
                <a:gd name="T7" fmla="*/ 36 h 65"/>
                <a:gd name="T8" fmla="*/ 44 w 65"/>
                <a:gd name="T9" fmla="*/ 65 h 65"/>
                <a:gd name="T10" fmla="*/ 65 w 65"/>
                <a:gd name="T11" fmla="*/ 43 h 65"/>
                <a:gd name="T12" fmla="*/ 37 w 65"/>
                <a:gd name="T13" fmla="*/ 15 h 65"/>
                <a:gd name="T14" fmla="*/ 23 w 65"/>
                <a:gd name="T15" fmla="*/ 1 h 65"/>
                <a:gd name="T16" fmla="*/ 19 w 65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65">
                  <a:moveTo>
                    <a:pt x="19" y="1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2" name="Freeform 186">
              <a:extLst>
                <a:ext uri="{FF2B5EF4-FFF2-40B4-BE49-F238E27FC236}">
                  <a16:creationId xmlns:a16="http://schemas.microsoft.com/office/drawing/2014/main" id="{F3F1293C-1C67-CF41-8204-3A7B9D85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02" y="4786324"/>
              <a:ext cx="268049" cy="202526"/>
            </a:xfrm>
            <a:custGeom>
              <a:avLst/>
              <a:gdLst>
                <a:gd name="T0" fmla="*/ 148 w 209"/>
                <a:gd name="T1" fmla="*/ 87 h 159"/>
                <a:gd name="T2" fmla="*/ 148 w 209"/>
                <a:gd name="T3" fmla="*/ 83 h 159"/>
                <a:gd name="T4" fmla="*/ 166 w 209"/>
                <a:gd name="T5" fmla="*/ 66 h 159"/>
                <a:gd name="T6" fmla="*/ 170 w 209"/>
                <a:gd name="T7" fmla="*/ 66 h 159"/>
                <a:gd name="T8" fmla="*/ 184 w 209"/>
                <a:gd name="T9" fmla="*/ 80 h 159"/>
                <a:gd name="T10" fmla="*/ 209 w 209"/>
                <a:gd name="T11" fmla="*/ 54 h 159"/>
                <a:gd name="T12" fmla="*/ 154 w 209"/>
                <a:gd name="T13" fmla="*/ 0 h 159"/>
                <a:gd name="T14" fmla="*/ 0 w 209"/>
                <a:gd name="T15" fmla="*/ 154 h 159"/>
                <a:gd name="T16" fmla="*/ 104 w 209"/>
                <a:gd name="T17" fmla="*/ 159 h 159"/>
                <a:gd name="T18" fmla="*/ 162 w 209"/>
                <a:gd name="T19" fmla="*/ 101 h 159"/>
                <a:gd name="T20" fmla="*/ 148 w 209"/>
                <a:gd name="T21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9">
                  <a:moveTo>
                    <a:pt x="148" y="87"/>
                  </a:moveTo>
                  <a:cubicBezTo>
                    <a:pt x="147" y="86"/>
                    <a:pt x="147" y="84"/>
                    <a:pt x="148" y="83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5"/>
                    <a:pt x="169" y="65"/>
                    <a:pt x="170" y="66"/>
                  </a:cubicBezTo>
                  <a:cubicBezTo>
                    <a:pt x="184" y="80"/>
                    <a:pt x="184" y="80"/>
                    <a:pt x="184" y="80"/>
                  </a:cubicBezTo>
                  <a:cubicBezTo>
                    <a:pt x="209" y="54"/>
                    <a:pt x="209" y="54"/>
                    <a:pt x="209" y="54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62" y="101"/>
                    <a:pt x="162" y="101"/>
                    <a:pt x="162" y="101"/>
                  </a:cubicBezTo>
                  <a:lnTo>
                    <a:pt x="148" y="87"/>
                  </a:lnTo>
                  <a:close/>
                </a:path>
              </a:pathLst>
            </a:custGeom>
            <a:solidFill>
              <a:srgbClr val="BEC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3" name="Freeform 187">
              <a:extLst>
                <a:ext uri="{FF2B5EF4-FFF2-40B4-BE49-F238E27FC236}">
                  <a16:creationId xmlns:a16="http://schemas.microsoft.com/office/drawing/2014/main" id="{4A31952C-1C2D-7842-BA09-782ED9D4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005" y="4787515"/>
              <a:ext cx="71480" cy="72671"/>
            </a:xfrm>
            <a:custGeom>
              <a:avLst/>
              <a:gdLst>
                <a:gd name="T0" fmla="*/ 42 w 60"/>
                <a:gd name="T1" fmla="*/ 0 h 61"/>
                <a:gd name="T2" fmla="*/ 0 w 60"/>
                <a:gd name="T3" fmla="*/ 43 h 61"/>
                <a:gd name="T4" fmla="*/ 17 w 60"/>
                <a:gd name="T5" fmla="*/ 61 h 61"/>
                <a:gd name="T6" fmla="*/ 60 w 60"/>
                <a:gd name="T7" fmla="*/ 18 h 61"/>
                <a:gd name="T8" fmla="*/ 42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42" y="0"/>
                  </a:moveTo>
                  <a:lnTo>
                    <a:pt x="0" y="43"/>
                  </a:lnTo>
                  <a:lnTo>
                    <a:pt x="17" y="61"/>
                  </a:lnTo>
                  <a:lnTo>
                    <a:pt x="60" y="1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4" name="Freeform 188">
              <a:extLst>
                <a:ext uri="{FF2B5EF4-FFF2-40B4-BE49-F238E27FC236}">
                  <a16:creationId xmlns:a16="http://schemas.microsoft.com/office/drawing/2014/main" id="{F4DE7409-86B6-4847-A099-5BC9C2BC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56" y="4845890"/>
              <a:ext cx="48845" cy="47653"/>
            </a:xfrm>
            <a:custGeom>
              <a:avLst/>
              <a:gdLst>
                <a:gd name="T0" fmla="*/ 23 w 41"/>
                <a:gd name="T1" fmla="*/ 0 h 40"/>
                <a:gd name="T2" fmla="*/ 1 w 41"/>
                <a:gd name="T3" fmla="*/ 20 h 40"/>
                <a:gd name="T4" fmla="*/ 0 w 41"/>
                <a:gd name="T5" fmla="*/ 21 h 40"/>
                <a:gd name="T6" fmla="*/ 19 w 41"/>
                <a:gd name="T7" fmla="*/ 40 h 40"/>
                <a:gd name="T8" fmla="*/ 41 w 41"/>
                <a:gd name="T9" fmla="*/ 17 h 40"/>
                <a:gd name="T10" fmla="*/ 23 w 4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0">
                  <a:moveTo>
                    <a:pt x="23" y="0"/>
                  </a:moveTo>
                  <a:lnTo>
                    <a:pt x="1" y="20"/>
                  </a:lnTo>
                  <a:lnTo>
                    <a:pt x="0" y="21"/>
                  </a:lnTo>
                  <a:lnTo>
                    <a:pt x="19" y="40"/>
                  </a:lnTo>
                  <a:lnTo>
                    <a:pt x="41" y="1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5" name="Freeform 189">
              <a:extLst>
                <a:ext uri="{FF2B5EF4-FFF2-40B4-BE49-F238E27FC236}">
                  <a16:creationId xmlns:a16="http://schemas.microsoft.com/office/drawing/2014/main" id="{6F10B630-DF44-A140-AB7D-3820AB9A4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045" y="4953110"/>
              <a:ext cx="48845" cy="48845"/>
            </a:xfrm>
            <a:custGeom>
              <a:avLst/>
              <a:gdLst>
                <a:gd name="T0" fmla="*/ 0 w 41"/>
                <a:gd name="T1" fmla="*/ 23 h 41"/>
                <a:gd name="T2" fmla="*/ 11 w 41"/>
                <a:gd name="T3" fmla="*/ 32 h 41"/>
                <a:gd name="T4" fmla="*/ 18 w 41"/>
                <a:gd name="T5" fmla="*/ 41 h 41"/>
                <a:gd name="T6" fmla="*/ 41 w 41"/>
                <a:gd name="T7" fmla="*/ 18 h 41"/>
                <a:gd name="T8" fmla="*/ 23 w 41"/>
                <a:gd name="T9" fmla="*/ 0 h 41"/>
                <a:gd name="T10" fmla="*/ 0 w 41"/>
                <a:gd name="T11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23"/>
                  </a:moveTo>
                  <a:lnTo>
                    <a:pt x="11" y="32"/>
                  </a:lnTo>
                  <a:lnTo>
                    <a:pt x="18" y="41"/>
                  </a:lnTo>
                  <a:lnTo>
                    <a:pt x="41" y="18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6" name="Freeform 190">
              <a:extLst>
                <a:ext uri="{FF2B5EF4-FFF2-40B4-BE49-F238E27FC236}">
                  <a16:creationId xmlns:a16="http://schemas.microsoft.com/office/drawing/2014/main" id="{2BF53236-3072-EA44-944F-DDBC5B4F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862" y="4990041"/>
              <a:ext cx="72671" cy="69097"/>
            </a:xfrm>
            <a:custGeom>
              <a:avLst/>
              <a:gdLst>
                <a:gd name="T0" fmla="*/ 46 w 61"/>
                <a:gd name="T1" fmla="*/ 1 h 58"/>
                <a:gd name="T2" fmla="*/ 39 w 61"/>
                <a:gd name="T3" fmla="*/ 0 h 58"/>
                <a:gd name="T4" fmla="*/ 0 w 61"/>
                <a:gd name="T5" fmla="*/ 40 h 58"/>
                <a:gd name="T6" fmla="*/ 18 w 61"/>
                <a:gd name="T7" fmla="*/ 58 h 58"/>
                <a:gd name="T8" fmla="*/ 61 w 61"/>
                <a:gd name="T9" fmla="*/ 15 h 58"/>
                <a:gd name="T10" fmla="*/ 46 w 61"/>
                <a:gd name="T11" fmla="*/ 1 h 58"/>
                <a:gd name="T12" fmla="*/ 46 w 61"/>
                <a:gd name="T1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8">
                  <a:moveTo>
                    <a:pt x="46" y="1"/>
                  </a:moveTo>
                  <a:lnTo>
                    <a:pt x="39" y="0"/>
                  </a:lnTo>
                  <a:lnTo>
                    <a:pt x="0" y="40"/>
                  </a:lnTo>
                  <a:lnTo>
                    <a:pt x="18" y="58"/>
                  </a:lnTo>
                  <a:lnTo>
                    <a:pt x="61" y="15"/>
                  </a:lnTo>
                  <a:lnTo>
                    <a:pt x="46" y="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7" name="Freeform 191">
              <a:extLst>
                <a:ext uri="{FF2B5EF4-FFF2-40B4-BE49-F238E27FC236}">
                  <a16:creationId xmlns:a16="http://schemas.microsoft.com/office/drawing/2014/main" id="{A3EA7FAB-9294-5248-BB50-20140BADA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80" y="4754158"/>
              <a:ext cx="46462" cy="48845"/>
            </a:xfrm>
            <a:custGeom>
              <a:avLst/>
              <a:gdLst>
                <a:gd name="T0" fmla="*/ 21 w 39"/>
                <a:gd name="T1" fmla="*/ 0 h 41"/>
                <a:gd name="T2" fmla="*/ 0 w 39"/>
                <a:gd name="T3" fmla="*/ 22 h 41"/>
                <a:gd name="T4" fmla="*/ 17 w 39"/>
                <a:gd name="T5" fmla="*/ 41 h 41"/>
                <a:gd name="T6" fmla="*/ 39 w 39"/>
                <a:gd name="T7" fmla="*/ 18 h 41"/>
                <a:gd name="T8" fmla="*/ 21 w 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21" y="0"/>
                  </a:moveTo>
                  <a:lnTo>
                    <a:pt x="0" y="22"/>
                  </a:lnTo>
                  <a:lnTo>
                    <a:pt x="17" y="41"/>
                  </a:lnTo>
                  <a:lnTo>
                    <a:pt x="39" y="1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8" name="Freeform 192">
              <a:extLst>
                <a:ext uri="{FF2B5EF4-FFF2-40B4-BE49-F238E27FC236}">
                  <a16:creationId xmlns:a16="http://schemas.microsoft.com/office/drawing/2014/main" id="{37C1238B-5480-3846-8BF4-4E900ABBE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185" y="4619538"/>
              <a:ext cx="303789" cy="303789"/>
            </a:xfrm>
            <a:custGeom>
              <a:avLst/>
              <a:gdLst>
                <a:gd name="T0" fmla="*/ 27 w 255"/>
                <a:gd name="T1" fmla="*/ 198 h 255"/>
                <a:gd name="T2" fmla="*/ 0 w 255"/>
                <a:gd name="T3" fmla="*/ 225 h 255"/>
                <a:gd name="T4" fmla="*/ 30 w 255"/>
                <a:gd name="T5" fmla="*/ 255 h 255"/>
                <a:gd name="T6" fmla="*/ 57 w 255"/>
                <a:gd name="T7" fmla="*/ 230 h 255"/>
                <a:gd name="T8" fmla="*/ 38 w 255"/>
                <a:gd name="T9" fmla="*/ 211 h 255"/>
                <a:gd name="T10" fmla="*/ 39 w 255"/>
                <a:gd name="T11" fmla="*/ 210 h 255"/>
                <a:gd name="T12" fmla="*/ 61 w 255"/>
                <a:gd name="T13" fmla="*/ 190 h 255"/>
                <a:gd name="T14" fmla="*/ 79 w 255"/>
                <a:gd name="T15" fmla="*/ 207 h 255"/>
                <a:gd name="T16" fmla="*/ 84 w 255"/>
                <a:gd name="T17" fmla="*/ 202 h 255"/>
                <a:gd name="T18" fmla="*/ 67 w 255"/>
                <a:gd name="T19" fmla="*/ 184 h 255"/>
                <a:gd name="T20" fmla="*/ 109 w 255"/>
                <a:gd name="T21" fmla="*/ 141 h 255"/>
                <a:gd name="T22" fmla="*/ 127 w 255"/>
                <a:gd name="T23" fmla="*/ 159 h 255"/>
                <a:gd name="T24" fmla="*/ 133 w 255"/>
                <a:gd name="T25" fmla="*/ 154 h 255"/>
                <a:gd name="T26" fmla="*/ 116 w 255"/>
                <a:gd name="T27" fmla="*/ 135 h 255"/>
                <a:gd name="T28" fmla="*/ 137 w 255"/>
                <a:gd name="T29" fmla="*/ 113 h 255"/>
                <a:gd name="T30" fmla="*/ 155 w 255"/>
                <a:gd name="T31" fmla="*/ 131 h 255"/>
                <a:gd name="T32" fmla="*/ 255 w 255"/>
                <a:gd name="T33" fmla="*/ 31 h 255"/>
                <a:gd name="T34" fmla="*/ 224 w 255"/>
                <a:gd name="T35" fmla="*/ 0 h 255"/>
                <a:gd name="T36" fmla="*/ 52 w 255"/>
                <a:gd name="T37" fmla="*/ 172 h 255"/>
                <a:gd name="T38" fmla="*/ 27 w 255"/>
                <a:gd name="T39" fmla="*/ 19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255">
                  <a:moveTo>
                    <a:pt x="27" y="198"/>
                  </a:moveTo>
                  <a:lnTo>
                    <a:pt x="0" y="225"/>
                  </a:lnTo>
                  <a:lnTo>
                    <a:pt x="30" y="255"/>
                  </a:lnTo>
                  <a:lnTo>
                    <a:pt x="57" y="230"/>
                  </a:lnTo>
                  <a:lnTo>
                    <a:pt x="38" y="211"/>
                  </a:lnTo>
                  <a:lnTo>
                    <a:pt x="39" y="210"/>
                  </a:lnTo>
                  <a:lnTo>
                    <a:pt x="61" y="190"/>
                  </a:lnTo>
                  <a:lnTo>
                    <a:pt x="79" y="207"/>
                  </a:lnTo>
                  <a:lnTo>
                    <a:pt x="84" y="202"/>
                  </a:lnTo>
                  <a:lnTo>
                    <a:pt x="67" y="184"/>
                  </a:lnTo>
                  <a:lnTo>
                    <a:pt x="109" y="141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16" y="135"/>
                  </a:lnTo>
                  <a:lnTo>
                    <a:pt x="137" y="113"/>
                  </a:lnTo>
                  <a:lnTo>
                    <a:pt x="155" y="131"/>
                  </a:lnTo>
                  <a:lnTo>
                    <a:pt x="255" y="31"/>
                  </a:lnTo>
                  <a:lnTo>
                    <a:pt x="224" y="0"/>
                  </a:lnTo>
                  <a:lnTo>
                    <a:pt x="52" y="172"/>
                  </a:lnTo>
                  <a:lnTo>
                    <a:pt x="27" y="198"/>
                  </a:lnTo>
                  <a:close/>
                </a:path>
              </a:pathLst>
            </a:custGeom>
            <a:solidFill>
              <a:srgbClr val="E1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89" name="Freeform 193">
              <a:extLst>
                <a:ext uri="{FF2B5EF4-FFF2-40B4-BE49-F238E27FC236}">
                  <a16:creationId xmlns:a16="http://schemas.microsoft.com/office/drawing/2014/main" id="{AB80B1BD-D206-4E47-AF8C-B72754EE5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086" y="4914987"/>
              <a:ext cx="214439" cy="214439"/>
            </a:xfrm>
            <a:custGeom>
              <a:avLst/>
              <a:gdLst>
                <a:gd name="T0" fmla="*/ 62 w 180"/>
                <a:gd name="T1" fmla="*/ 149 h 180"/>
                <a:gd name="T2" fmla="*/ 44 w 180"/>
                <a:gd name="T3" fmla="*/ 132 h 180"/>
                <a:gd name="T4" fmla="*/ 66 w 180"/>
                <a:gd name="T5" fmla="*/ 109 h 180"/>
                <a:gd name="T6" fmla="*/ 85 w 180"/>
                <a:gd name="T7" fmla="*/ 126 h 180"/>
                <a:gd name="T8" fmla="*/ 90 w 180"/>
                <a:gd name="T9" fmla="*/ 121 h 180"/>
                <a:gd name="T10" fmla="*/ 72 w 180"/>
                <a:gd name="T11" fmla="*/ 103 h 180"/>
                <a:gd name="T12" fmla="*/ 111 w 180"/>
                <a:gd name="T13" fmla="*/ 63 h 180"/>
                <a:gd name="T14" fmla="*/ 115 w 180"/>
                <a:gd name="T15" fmla="*/ 61 h 180"/>
                <a:gd name="T16" fmla="*/ 118 w 180"/>
                <a:gd name="T17" fmla="*/ 64 h 180"/>
                <a:gd name="T18" fmla="*/ 118 w 180"/>
                <a:gd name="T19" fmla="*/ 64 h 180"/>
                <a:gd name="T20" fmla="*/ 133 w 180"/>
                <a:gd name="T21" fmla="*/ 78 h 180"/>
                <a:gd name="T22" fmla="*/ 138 w 180"/>
                <a:gd name="T23" fmla="*/ 73 h 180"/>
                <a:gd name="T24" fmla="*/ 131 w 180"/>
                <a:gd name="T25" fmla="*/ 64 h 180"/>
                <a:gd name="T26" fmla="*/ 120 w 180"/>
                <a:gd name="T27" fmla="*/ 55 h 180"/>
                <a:gd name="T28" fmla="*/ 143 w 180"/>
                <a:gd name="T29" fmla="*/ 32 h 180"/>
                <a:gd name="T30" fmla="*/ 161 w 180"/>
                <a:gd name="T31" fmla="*/ 50 h 180"/>
                <a:gd name="T32" fmla="*/ 180 w 180"/>
                <a:gd name="T33" fmla="*/ 31 h 180"/>
                <a:gd name="T34" fmla="*/ 149 w 180"/>
                <a:gd name="T35" fmla="*/ 0 h 180"/>
                <a:gd name="T36" fmla="*/ 87 w 180"/>
                <a:gd name="T37" fmla="*/ 62 h 180"/>
                <a:gd name="T38" fmla="*/ 0 w 180"/>
                <a:gd name="T39" fmla="*/ 149 h 180"/>
                <a:gd name="T40" fmla="*/ 31 w 180"/>
                <a:gd name="T41" fmla="*/ 180 h 180"/>
                <a:gd name="T42" fmla="*/ 62 w 180"/>
                <a:gd name="T43" fmla="*/ 14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80">
                  <a:moveTo>
                    <a:pt x="62" y="149"/>
                  </a:moveTo>
                  <a:lnTo>
                    <a:pt x="44" y="132"/>
                  </a:lnTo>
                  <a:lnTo>
                    <a:pt x="66" y="109"/>
                  </a:lnTo>
                  <a:lnTo>
                    <a:pt x="85" y="126"/>
                  </a:lnTo>
                  <a:lnTo>
                    <a:pt x="90" y="121"/>
                  </a:lnTo>
                  <a:lnTo>
                    <a:pt x="72" y="103"/>
                  </a:lnTo>
                  <a:lnTo>
                    <a:pt x="111" y="63"/>
                  </a:lnTo>
                  <a:lnTo>
                    <a:pt x="115" y="61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33" y="78"/>
                  </a:lnTo>
                  <a:lnTo>
                    <a:pt x="138" y="73"/>
                  </a:lnTo>
                  <a:lnTo>
                    <a:pt x="131" y="64"/>
                  </a:lnTo>
                  <a:lnTo>
                    <a:pt x="120" y="55"/>
                  </a:lnTo>
                  <a:lnTo>
                    <a:pt x="143" y="32"/>
                  </a:lnTo>
                  <a:lnTo>
                    <a:pt x="161" y="50"/>
                  </a:lnTo>
                  <a:lnTo>
                    <a:pt x="180" y="31"/>
                  </a:lnTo>
                  <a:lnTo>
                    <a:pt x="149" y="0"/>
                  </a:lnTo>
                  <a:lnTo>
                    <a:pt x="87" y="62"/>
                  </a:lnTo>
                  <a:lnTo>
                    <a:pt x="0" y="149"/>
                  </a:lnTo>
                  <a:lnTo>
                    <a:pt x="31" y="180"/>
                  </a:lnTo>
                  <a:lnTo>
                    <a:pt x="62" y="149"/>
                  </a:lnTo>
                  <a:close/>
                </a:path>
              </a:pathLst>
            </a:custGeom>
            <a:solidFill>
              <a:srgbClr val="E17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0" name="Freeform 194">
              <a:extLst>
                <a:ext uri="{FF2B5EF4-FFF2-40B4-BE49-F238E27FC236}">
                  <a16:creationId xmlns:a16="http://schemas.microsoft.com/office/drawing/2014/main" id="{70A18019-20E2-9648-AC83-6BFEEAEA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504" y="5044842"/>
              <a:ext cx="48845" cy="47653"/>
            </a:xfrm>
            <a:custGeom>
              <a:avLst/>
              <a:gdLst>
                <a:gd name="T0" fmla="*/ 0 w 41"/>
                <a:gd name="T1" fmla="*/ 23 h 40"/>
                <a:gd name="T2" fmla="*/ 18 w 41"/>
                <a:gd name="T3" fmla="*/ 40 h 40"/>
                <a:gd name="T4" fmla="*/ 41 w 41"/>
                <a:gd name="T5" fmla="*/ 17 h 40"/>
                <a:gd name="T6" fmla="*/ 22 w 41"/>
                <a:gd name="T7" fmla="*/ 0 h 40"/>
                <a:gd name="T8" fmla="*/ 0 w 41"/>
                <a:gd name="T9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0" y="23"/>
                  </a:moveTo>
                  <a:lnTo>
                    <a:pt x="18" y="40"/>
                  </a:lnTo>
                  <a:lnTo>
                    <a:pt x="41" y="17"/>
                  </a:lnTo>
                  <a:lnTo>
                    <a:pt x="22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2E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1" name="Freeform 195">
              <a:extLst>
                <a:ext uri="{FF2B5EF4-FFF2-40B4-BE49-F238E27FC236}">
                  <a16:creationId xmlns:a16="http://schemas.microsoft.com/office/drawing/2014/main" id="{E523F4AE-37A0-C04D-B069-4E97E09F1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154" y="5084156"/>
              <a:ext cx="73862" cy="75054"/>
            </a:xfrm>
            <a:custGeom>
              <a:avLst/>
              <a:gdLst>
                <a:gd name="T0" fmla="*/ 29 w 58"/>
                <a:gd name="T1" fmla="*/ 6 h 58"/>
                <a:gd name="T2" fmla="*/ 26 w 58"/>
                <a:gd name="T3" fmla="*/ 3 h 58"/>
                <a:gd name="T4" fmla="*/ 14 w 58"/>
                <a:gd name="T5" fmla="*/ 3 h 58"/>
                <a:gd name="T6" fmla="*/ 3 w 58"/>
                <a:gd name="T7" fmla="*/ 14 h 58"/>
                <a:gd name="T8" fmla="*/ 3 w 58"/>
                <a:gd name="T9" fmla="*/ 26 h 58"/>
                <a:gd name="T10" fmla="*/ 35 w 58"/>
                <a:gd name="T11" fmla="*/ 58 h 58"/>
                <a:gd name="T12" fmla="*/ 58 w 58"/>
                <a:gd name="T13" fmla="*/ 35 h 58"/>
                <a:gd name="T14" fmla="*/ 29 w 58"/>
                <a:gd name="T15" fmla="*/ 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29" y="6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3" y="0"/>
                    <a:pt x="17" y="0"/>
                    <a:pt x="14" y="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8"/>
                    <a:pt x="0" y="23"/>
                    <a:pt x="3" y="26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58" y="35"/>
                    <a:pt x="58" y="35"/>
                    <a:pt x="58" y="35"/>
                  </a:cubicBezTo>
                  <a:lnTo>
                    <a:pt x="29" y="6"/>
                  </a:lnTo>
                  <a:close/>
                </a:path>
              </a:pathLst>
            </a:custGeom>
            <a:solidFill>
              <a:srgbClr val="DD62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2" name="Freeform 196">
              <a:extLst>
                <a:ext uri="{FF2B5EF4-FFF2-40B4-BE49-F238E27FC236}">
                  <a16:creationId xmlns:a16="http://schemas.microsoft.com/office/drawing/2014/main" id="{FA6D9BEC-E8F8-1043-A62F-D1255579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205" y="5105600"/>
              <a:ext cx="94115" cy="128663"/>
            </a:xfrm>
            <a:custGeom>
              <a:avLst/>
              <a:gdLst>
                <a:gd name="T0" fmla="*/ 25 w 73"/>
                <a:gd name="T1" fmla="*/ 5 h 101"/>
                <a:gd name="T2" fmla="*/ 6 w 73"/>
                <a:gd name="T3" fmla="*/ 6 h 101"/>
                <a:gd name="T4" fmla="*/ 5 w 73"/>
                <a:gd name="T5" fmla="*/ 25 h 101"/>
                <a:gd name="T6" fmla="*/ 46 w 73"/>
                <a:gd name="T7" fmla="*/ 67 h 101"/>
                <a:gd name="T8" fmla="*/ 38 w 73"/>
                <a:gd name="T9" fmla="*/ 75 h 101"/>
                <a:gd name="T10" fmla="*/ 31 w 73"/>
                <a:gd name="T11" fmla="*/ 67 h 101"/>
                <a:gd name="T12" fmla="*/ 11 w 73"/>
                <a:gd name="T13" fmla="*/ 68 h 101"/>
                <a:gd name="T14" fmla="*/ 10 w 73"/>
                <a:gd name="T15" fmla="*/ 87 h 101"/>
                <a:gd name="T16" fmla="*/ 24 w 73"/>
                <a:gd name="T17" fmla="*/ 101 h 101"/>
                <a:gd name="T18" fmla="*/ 73 w 73"/>
                <a:gd name="T19" fmla="*/ 52 h 101"/>
                <a:gd name="T20" fmla="*/ 25 w 73"/>
                <a:gd name="T21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01">
                  <a:moveTo>
                    <a:pt x="25" y="5"/>
                  </a:moveTo>
                  <a:cubicBezTo>
                    <a:pt x="20" y="0"/>
                    <a:pt x="12" y="0"/>
                    <a:pt x="6" y="6"/>
                  </a:cubicBezTo>
                  <a:cubicBezTo>
                    <a:pt x="0" y="12"/>
                    <a:pt x="0" y="20"/>
                    <a:pt x="5" y="25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26" y="62"/>
                    <a:pt x="17" y="63"/>
                    <a:pt x="11" y="68"/>
                  </a:cubicBezTo>
                  <a:cubicBezTo>
                    <a:pt x="6" y="74"/>
                    <a:pt x="5" y="83"/>
                    <a:pt x="10" y="87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73" y="52"/>
                    <a:pt x="73" y="52"/>
                    <a:pt x="73" y="52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3" name="Freeform 197">
              <a:extLst>
                <a:ext uri="{FF2B5EF4-FFF2-40B4-BE49-F238E27FC236}">
                  <a16:creationId xmlns:a16="http://schemas.microsoft.com/office/drawing/2014/main" id="{1CAC1FF4-EDDA-B743-8CFD-EAFA2030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831" y="5188993"/>
              <a:ext cx="78628" cy="81010"/>
            </a:xfrm>
            <a:custGeom>
              <a:avLst/>
              <a:gdLst>
                <a:gd name="T0" fmla="*/ 25 w 62"/>
                <a:gd name="T1" fmla="*/ 6 h 63"/>
                <a:gd name="T2" fmla="*/ 5 w 62"/>
                <a:gd name="T3" fmla="*/ 6 h 63"/>
                <a:gd name="T4" fmla="*/ 5 w 62"/>
                <a:gd name="T5" fmla="*/ 26 h 63"/>
                <a:gd name="T6" fmla="*/ 42 w 62"/>
                <a:gd name="T7" fmla="*/ 63 h 63"/>
                <a:gd name="T8" fmla="*/ 62 w 62"/>
                <a:gd name="T9" fmla="*/ 43 h 63"/>
                <a:gd name="T10" fmla="*/ 25 w 62"/>
                <a:gd name="T11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3">
                  <a:moveTo>
                    <a:pt x="25" y="6"/>
                  </a:moveTo>
                  <a:cubicBezTo>
                    <a:pt x="20" y="0"/>
                    <a:pt x="11" y="0"/>
                    <a:pt x="5" y="6"/>
                  </a:cubicBezTo>
                  <a:cubicBezTo>
                    <a:pt x="0" y="11"/>
                    <a:pt x="0" y="20"/>
                    <a:pt x="5" y="26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62" y="43"/>
                    <a:pt x="62" y="43"/>
                    <a:pt x="62" y="43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4" name="Freeform 198">
              <a:extLst>
                <a:ext uri="{FF2B5EF4-FFF2-40B4-BE49-F238E27FC236}">
                  <a16:creationId xmlns:a16="http://schemas.microsoft.com/office/drawing/2014/main" id="{24FE61E6-C4AA-1C4F-9EE0-C9C6665D5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840" y="3320990"/>
              <a:ext cx="106029" cy="133429"/>
            </a:xfrm>
            <a:custGeom>
              <a:avLst/>
              <a:gdLst>
                <a:gd name="T0" fmla="*/ 12 w 83"/>
                <a:gd name="T1" fmla="*/ 59 h 104"/>
                <a:gd name="T2" fmla="*/ 24 w 83"/>
                <a:gd name="T3" fmla="*/ 98 h 104"/>
                <a:gd name="T4" fmla="*/ 34 w 83"/>
                <a:gd name="T5" fmla="*/ 102 h 104"/>
                <a:gd name="T6" fmla="*/ 40 w 83"/>
                <a:gd name="T7" fmla="*/ 93 h 104"/>
                <a:gd name="T8" fmla="*/ 30 w 83"/>
                <a:gd name="T9" fmla="*/ 60 h 104"/>
                <a:gd name="T10" fmla="*/ 36 w 83"/>
                <a:gd name="T11" fmla="*/ 58 h 104"/>
                <a:gd name="T12" fmla="*/ 38 w 83"/>
                <a:gd name="T13" fmla="*/ 64 h 104"/>
                <a:gd name="T14" fmla="*/ 48 w 83"/>
                <a:gd name="T15" fmla="*/ 68 h 104"/>
                <a:gd name="T16" fmla="*/ 54 w 83"/>
                <a:gd name="T17" fmla="*/ 59 h 104"/>
                <a:gd name="T18" fmla="*/ 47 w 83"/>
                <a:gd name="T19" fmla="*/ 37 h 104"/>
                <a:gd name="T20" fmla="*/ 53 w 83"/>
                <a:gd name="T21" fmla="*/ 35 h 104"/>
                <a:gd name="T22" fmla="*/ 66 w 83"/>
                <a:gd name="T23" fmla="*/ 75 h 104"/>
                <a:gd name="T24" fmla="*/ 76 w 83"/>
                <a:gd name="T25" fmla="*/ 81 h 104"/>
                <a:gd name="T26" fmla="*/ 82 w 83"/>
                <a:gd name="T27" fmla="*/ 70 h 104"/>
                <a:gd name="T28" fmla="*/ 69 w 83"/>
                <a:gd name="T29" fmla="*/ 30 h 104"/>
                <a:gd name="T30" fmla="*/ 63 w 83"/>
                <a:gd name="T31" fmla="*/ 9 h 104"/>
                <a:gd name="T32" fmla="*/ 59 w 83"/>
                <a:gd name="T33" fmla="*/ 4 h 104"/>
                <a:gd name="T34" fmla="*/ 52 w 83"/>
                <a:gd name="T35" fmla="*/ 4 h 104"/>
                <a:gd name="T36" fmla="*/ 47 w 83"/>
                <a:gd name="T37" fmla="*/ 14 h 104"/>
                <a:gd name="T38" fmla="*/ 50 w 83"/>
                <a:gd name="T39" fmla="*/ 23 h 104"/>
                <a:gd name="T40" fmla="*/ 44 w 83"/>
                <a:gd name="T41" fmla="*/ 25 h 104"/>
                <a:gd name="T42" fmla="*/ 38 w 83"/>
                <a:gd name="T43" fmla="*/ 5 h 104"/>
                <a:gd name="T44" fmla="*/ 34 w 83"/>
                <a:gd name="T45" fmla="*/ 1 h 104"/>
                <a:gd name="T46" fmla="*/ 27 w 83"/>
                <a:gd name="T47" fmla="*/ 1 h 104"/>
                <a:gd name="T48" fmla="*/ 21 w 83"/>
                <a:gd name="T49" fmla="*/ 10 h 104"/>
                <a:gd name="T50" fmla="*/ 32 w 83"/>
                <a:gd name="T51" fmla="*/ 46 h 104"/>
                <a:gd name="T52" fmla="*/ 26 w 83"/>
                <a:gd name="T53" fmla="*/ 48 h 104"/>
                <a:gd name="T54" fmla="*/ 23 w 83"/>
                <a:gd name="T55" fmla="*/ 40 h 104"/>
                <a:gd name="T56" fmla="*/ 19 w 83"/>
                <a:gd name="T57" fmla="*/ 35 h 104"/>
                <a:gd name="T58" fmla="*/ 13 w 83"/>
                <a:gd name="T59" fmla="*/ 35 h 104"/>
                <a:gd name="T60" fmla="*/ 7 w 83"/>
                <a:gd name="T61" fmla="*/ 45 h 104"/>
                <a:gd name="T62" fmla="*/ 8 w 83"/>
                <a:gd name="T63" fmla="*/ 47 h 104"/>
                <a:gd name="T64" fmla="*/ 0 w 83"/>
                <a:gd name="T65" fmla="*/ 50 h 104"/>
                <a:gd name="T66" fmla="*/ 3 w 83"/>
                <a:gd name="T67" fmla="*/ 61 h 104"/>
                <a:gd name="T68" fmla="*/ 12 w 83"/>
                <a:gd name="T69" fmla="*/ 5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" h="104">
                  <a:moveTo>
                    <a:pt x="12" y="59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2"/>
                    <a:pt x="29" y="104"/>
                    <a:pt x="34" y="102"/>
                  </a:cubicBezTo>
                  <a:cubicBezTo>
                    <a:pt x="38" y="101"/>
                    <a:pt x="41" y="97"/>
                    <a:pt x="40" y="93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9" y="68"/>
                    <a:pt x="44" y="70"/>
                    <a:pt x="48" y="68"/>
                  </a:cubicBezTo>
                  <a:cubicBezTo>
                    <a:pt x="53" y="67"/>
                    <a:pt x="55" y="63"/>
                    <a:pt x="54" y="59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7" y="80"/>
                    <a:pt x="72" y="82"/>
                    <a:pt x="76" y="81"/>
                  </a:cubicBezTo>
                  <a:cubicBezTo>
                    <a:pt x="81" y="80"/>
                    <a:pt x="83" y="75"/>
                    <a:pt x="82" y="7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7"/>
                    <a:pt x="61" y="5"/>
                    <a:pt x="59" y="4"/>
                  </a:cubicBezTo>
                  <a:cubicBezTo>
                    <a:pt x="57" y="3"/>
                    <a:pt x="55" y="3"/>
                    <a:pt x="52" y="4"/>
                  </a:cubicBezTo>
                  <a:cubicBezTo>
                    <a:pt x="48" y="5"/>
                    <a:pt x="46" y="10"/>
                    <a:pt x="47" y="14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6" y="2"/>
                    <a:pt x="34" y="1"/>
                  </a:cubicBezTo>
                  <a:cubicBezTo>
                    <a:pt x="32" y="0"/>
                    <a:pt x="30" y="0"/>
                    <a:pt x="27" y="1"/>
                  </a:cubicBezTo>
                  <a:cubicBezTo>
                    <a:pt x="23" y="2"/>
                    <a:pt x="20" y="7"/>
                    <a:pt x="21" y="10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1" y="36"/>
                    <a:pt x="19" y="35"/>
                  </a:cubicBezTo>
                  <a:cubicBezTo>
                    <a:pt x="18" y="34"/>
                    <a:pt x="15" y="34"/>
                    <a:pt x="13" y="35"/>
                  </a:cubicBezTo>
                  <a:cubicBezTo>
                    <a:pt x="9" y="36"/>
                    <a:pt x="6" y="41"/>
                    <a:pt x="7" y="45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61"/>
                    <a:pt x="3" y="61"/>
                    <a:pt x="3" y="61"/>
                  </a:cubicBezTo>
                  <a:lnTo>
                    <a:pt x="12" y="5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5" name="Freeform 199">
              <a:extLst>
                <a:ext uri="{FF2B5EF4-FFF2-40B4-BE49-F238E27FC236}">
                  <a16:creationId xmlns:a16="http://schemas.microsoft.com/office/drawing/2014/main" id="{33AF4A16-EE62-8446-B593-77CE1D2B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336477"/>
              <a:ext cx="279963" cy="470575"/>
            </a:xfrm>
            <a:custGeom>
              <a:avLst/>
              <a:gdLst>
                <a:gd name="T0" fmla="*/ 135 w 219"/>
                <a:gd name="T1" fmla="*/ 355 h 368"/>
                <a:gd name="T2" fmla="*/ 219 w 219"/>
                <a:gd name="T3" fmla="*/ 262 h 368"/>
                <a:gd name="T4" fmla="*/ 182 w 219"/>
                <a:gd name="T5" fmla="*/ 146 h 368"/>
                <a:gd name="T6" fmla="*/ 164 w 219"/>
                <a:gd name="T7" fmla="*/ 85 h 368"/>
                <a:gd name="T8" fmla="*/ 153 w 219"/>
                <a:gd name="T9" fmla="*/ 51 h 368"/>
                <a:gd name="T10" fmla="*/ 146 w 219"/>
                <a:gd name="T11" fmla="*/ 29 h 368"/>
                <a:gd name="T12" fmla="*/ 25 w 219"/>
                <a:gd name="T13" fmla="*/ 0 h 368"/>
                <a:gd name="T14" fmla="*/ 14 w 219"/>
                <a:gd name="T15" fmla="*/ 31 h 368"/>
                <a:gd name="T16" fmla="*/ 48 w 219"/>
                <a:gd name="T17" fmla="*/ 140 h 368"/>
                <a:gd name="T18" fmla="*/ 127 w 219"/>
                <a:gd name="T19" fmla="*/ 163 h 368"/>
                <a:gd name="T20" fmla="*/ 75 w 219"/>
                <a:gd name="T21" fmla="*/ 226 h 368"/>
                <a:gd name="T22" fmla="*/ 109 w 219"/>
                <a:gd name="T23" fmla="*/ 335 h 368"/>
                <a:gd name="T24" fmla="*/ 135 w 219"/>
                <a:gd name="T25" fmla="*/ 35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368">
                  <a:moveTo>
                    <a:pt x="135" y="355"/>
                  </a:moveTo>
                  <a:cubicBezTo>
                    <a:pt x="152" y="343"/>
                    <a:pt x="219" y="262"/>
                    <a:pt x="219" y="262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46" y="0"/>
                    <a:pt x="25" y="0"/>
                  </a:cubicBezTo>
                  <a:cubicBezTo>
                    <a:pt x="0" y="0"/>
                    <a:pt x="14" y="31"/>
                    <a:pt x="14" y="3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75" y="226"/>
                    <a:pt x="75" y="226"/>
                    <a:pt x="75" y="226"/>
                  </a:cubicBezTo>
                  <a:cubicBezTo>
                    <a:pt x="109" y="335"/>
                    <a:pt x="109" y="335"/>
                    <a:pt x="109" y="335"/>
                  </a:cubicBezTo>
                  <a:cubicBezTo>
                    <a:pt x="109" y="335"/>
                    <a:pt x="114" y="368"/>
                    <a:pt x="135" y="355"/>
                  </a:cubicBez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6" name="Freeform 200">
              <a:extLst>
                <a:ext uri="{FF2B5EF4-FFF2-40B4-BE49-F238E27FC236}">
                  <a16:creationId xmlns:a16="http://schemas.microsoft.com/office/drawing/2014/main" id="{C6196CA3-6005-924F-A56F-384D389E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850" y="3465140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5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7" name="Freeform 201">
              <a:extLst>
                <a:ext uri="{FF2B5EF4-FFF2-40B4-BE49-F238E27FC236}">
                  <a16:creationId xmlns:a16="http://schemas.microsoft.com/office/drawing/2014/main" id="{54549B22-A74C-1B48-B11D-4E6FC390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3472288"/>
              <a:ext cx="40505" cy="35740"/>
            </a:xfrm>
            <a:custGeom>
              <a:avLst/>
              <a:gdLst>
                <a:gd name="T0" fmla="*/ 0 w 34"/>
                <a:gd name="T1" fmla="*/ 8 h 30"/>
                <a:gd name="T2" fmla="*/ 6 w 34"/>
                <a:gd name="T3" fmla="*/ 30 h 30"/>
                <a:gd name="T4" fmla="*/ 34 w 34"/>
                <a:gd name="T5" fmla="*/ 21 h 30"/>
                <a:gd name="T6" fmla="*/ 28 w 34"/>
                <a:gd name="T7" fmla="*/ 0 h 30"/>
                <a:gd name="T8" fmla="*/ 0 w 34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8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8" name="Freeform 202">
              <a:extLst>
                <a:ext uri="{FF2B5EF4-FFF2-40B4-BE49-F238E27FC236}">
                  <a16:creationId xmlns:a16="http://schemas.microsoft.com/office/drawing/2014/main" id="{B18973EE-123C-0948-8797-46E9495D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3483011"/>
              <a:ext cx="26209" cy="32166"/>
            </a:xfrm>
            <a:custGeom>
              <a:avLst/>
              <a:gdLst>
                <a:gd name="T0" fmla="*/ 0 w 22"/>
                <a:gd name="T1" fmla="*/ 6 h 27"/>
                <a:gd name="T2" fmla="*/ 7 w 22"/>
                <a:gd name="T3" fmla="*/ 27 h 27"/>
                <a:gd name="T4" fmla="*/ 22 w 22"/>
                <a:gd name="T5" fmla="*/ 22 h 27"/>
                <a:gd name="T6" fmla="*/ 15 w 22"/>
                <a:gd name="T7" fmla="*/ 0 h 27"/>
                <a:gd name="T8" fmla="*/ 0 w 22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6"/>
                  </a:moveTo>
                  <a:lnTo>
                    <a:pt x="7" y="27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9" name="Freeform 203">
              <a:extLst>
                <a:ext uri="{FF2B5EF4-FFF2-40B4-BE49-F238E27FC236}">
                  <a16:creationId xmlns:a16="http://schemas.microsoft.com/office/drawing/2014/main" id="{C302D002-A530-F849-B285-1CDB89E5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814" y="3513985"/>
              <a:ext cx="23827" cy="30975"/>
            </a:xfrm>
            <a:custGeom>
              <a:avLst/>
              <a:gdLst>
                <a:gd name="T0" fmla="*/ 0 w 20"/>
                <a:gd name="T1" fmla="*/ 4 h 26"/>
                <a:gd name="T2" fmla="*/ 6 w 20"/>
                <a:gd name="T3" fmla="*/ 26 h 26"/>
                <a:gd name="T4" fmla="*/ 20 w 20"/>
                <a:gd name="T5" fmla="*/ 22 h 26"/>
                <a:gd name="T6" fmla="*/ 14 w 20"/>
                <a:gd name="T7" fmla="*/ 0 h 26"/>
                <a:gd name="T8" fmla="*/ 0 w 20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0" y="4"/>
                  </a:moveTo>
                  <a:lnTo>
                    <a:pt x="6" y="26"/>
                  </a:lnTo>
                  <a:lnTo>
                    <a:pt x="20" y="22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0" name="Freeform 204">
              <a:extLst>
                <a:ext uri="{FF2B5EF4-FFF2-40B4-BE49-F238E27FC236}">
                  <a16:creationId xmlns:a16="http://schemas.microsoft.com/office/drawing/2014/main" id="{12DFA9BB-52BA-3C4C-B96E-263882757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8" y="3503263"/>
              <a:ext cx="41697" cy="35740"/>
            </a:xfrm>
            <a:custGeom>
              <a:avLst/>
              <a:gdLst>
                <a:gd name="T0" fmla="*/ 0 w 35"/>
                <a:gd name="T1" fmla="*/ 8 h 30"/>
                <a:gd name="T2" fmla="*/ 7 w 35"/>
                <a:gd name="T3" fmla="*/ 30 h 30"/>
                <a:gd name="T4" fmla="*/ 35 w 35"/>
                <a:gd name="T5" fmla="*/ 21 h 30"/>
                <a:gd name="T6" fmla="*/ 28 w 35"/>
                <a:gd name="T7" fmla="*/ 0 h 30"/>
                <a:gd name="T8" fmla="*/ 0 w 35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8"/>
                  </a:moveTo>
                  <a:lnTo>
                    <a:pt x="7" y="30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1" name="Freeform 206">
              <a:extLst>
                <a:ext uri="{FF2B5EF4-FFF2-40B4-BE49-F238E27FC236}">
                  <a16:creationId xmlns:a16="http://schemas.microsoft.com/office/drawing/2014/main" id="{8289980B-2FA4-AD4B-8C00-410F01569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81" y="3494923"/>
              <a:ext cx="25018" cy="32166"/>
            </a:xfrm>
            <a:custGeom>
              <a:avLst/>
              <a:gdLst>
                <a:gd name="T0" fmla="*/ 0 w 21"/>
                <a:gd name="T1" fmla="*/ 5 h 27"/>
                <a:gd name="T2" fmla="*/ 7 w 21"/>
                <a:gd name="T3" fmla="*/ 27 h 27"/>
                <a:gd name="T4" fmla="*/ 21 w 21"/>
                <a:gd name="T5" fmla="*/ 22 h 27"/>
                <a:gd name="T6" fmla="*/ 14 w 21"/>
                <a:gd name="T7" fmla="*/ 0 h 27"/>
                <a:gd name="T8" fmla="*/ 0 w 21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7">
                  <a:moveTo>
                    <a:pt x="0" y="5"/>
                  </a:moveTo>
                  <a:lnTo>
                    <a:pt x="7" y="27"/>
                  </a:lnTo>
                  <a:lnTo>
                    <a:pt x="21" y="22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id="{8210B407-AE34-6649-89CC-746C96F6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607" y="3479436"/>
              <a:ext cx="26209" cy="30975"/>
            </a:xfrm>
            <a:custGeom>
              <a:avLst/>
              <a:gdLst>
                <a:gd name="T0" fmla="*/ 0 w 22"/>
                <a:gd name="T1" fmla="*/ 6 h 26"/>
                <a:gd name="T2" fmla="*/ 7 w 22"/>
                <a:gd name="T3" fmla="*/ 26 h 26"/>
                <a:gd name="T4" fmla="*/ 22 w 22"/>
                <a:gd name="T5" fmla="*/ 22 h 26"/>
                <a:gd name="T6" fmla="*/ 15 w 22"/>
                <a:gd name="T7" fmla="*/ 0 h 26"/>
                <a:gd name="T8" fmla="*/ 0 w 22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7" y="26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id="{B93C093C-33ED-A045-99AD-C405A64C7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077" y="3450844"/>
              <a:ext cx="25018" cy="29784"/>
            </a:xfrm>
            <a:custGeom>
              <a:avLst/>
              <a:gdLst>
                <a:gd name="T0" fmla="*/ 0 w 21"/>
                <a:gd name="T1" fmla="*/ 4 h 25"/>
                <a:gd name="T2" fmla="*/ 7 w 21"/>
                <a:gd name="T3" fmla="*/ 25 h 25"/>
                <a:gd name="T4" fmla="*/ 21 w 21"/>
                <a:gd name="T5" fmla="*/ 21 h 25"/>
                <a:gd name="T6" fmla="*/ 15 w 21"/>
                <a:gd name="T7" fmla="*/ 0 h 25"/>
                <a:gd name="T8" fmla="*/ 0 w 21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0" y="4"/>
                  </a:moveTo>
                  <a:lnTo>
                    <a:pt x="7" y="25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id="{C3E93324-D88B-7B44-B50D-B5B2E2189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835" y="3431783"/>
              <a:ext cx="25018" cy="29784"/>
            </a:xfrm>
            <a:custGeom>
              <a:avLst/>
              <a:gdLst>
                <a:gd name="T0" fmla="*/ 0 w 21"/>
                <a:gd name="T1" fmla="*/ 4 h 25"/>
                <a:gd name="T2" fmla="*/ 7 w 21"/>
                <a:gd name="T3" fmla="*/ 25 h 25"/>
                <a:gd name="T4" fmla="*/ 21 w 21"/>
                <a:gd name="T5" fmla="*/ 21 h 25"/>
                <a:gd name="T6" fmla="*/ 14 w 21"/>
                <a:gd name="T7" fmla="*/ 0 h 25"/>
                <a:gd name="T8" fmla="*/ 0 w 21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0" y="4"/>
                  </a:moveTo>
                  <a:lnTo>
                    <a:pt x="7" y="25"/>
                  </a:lnTo>
                  <a:lnTo>
                    <a:pt x="21" y="21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id="{05F825CD-8EE4-434D-91E9-62E07F59A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9712" y="3437739"/>
              <a:ext cx="40505" cy="35740"/>
            </a:xfrm>
            <a:custGeom>
              <a:avLst/>
              <a:gdLst>
                <a:gd name="T0" fmla="*/ 0 w 34"/>
                <a:gd name="T1" fmla="*/ 10 h 30"/>
                <a:gd name="T2" fmla="*/ 6 w 34"/>
                <a:gd name="T3" fmla="*/ 30 h 30"/>
                <a:gd name="T4" fmla="*/ 34 w 34"/>
                <a:gd name="T5" fmla="*/ 21 h 30"/>
                <a:gd name="T6" fmla="*/ 28 w 34"/>
                <a:gd name="T7" fmla="*/ 0 h 30"/>
                <a:gd name="T8" fmla="*/ 0 w 34"/>
                <a:gd name="T9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10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id="{D4AA3ED4-C0E6-C84D-BE22-FB50F977E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243" y="3468714"/>
              <a:ext cx="40505" cy="35740"/>
            </a:xfrm>
            <a:custGeom>
              <a:avLst/>
              <a:gdLst>
                <a:gd name="T0" fmla="*/ 0 w 34"/>
                <a:gd name="T1" fmla="*/ 8 h 30"/>
                <a:gd name="T2" fmla="*/ 6 w 34"/>
                <a:gd name="T3" fmla="*/ 30 h 30"/>
                <a:gd name="T4" fmla="*/ 34 w 34"/>
                <a:gd name="T5" fmla="*/ 21 h 30"/>
                <a:gd name="T6" fmla="*/ 27 w 34"/>
                <a:gd name="T7" fmla="*/ 0 h 30"/>
                <a:gd name="T8" fmla="*/ 0 w 34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0" y="8"/>
                  </a:moveTo>
                  <a:lnTo>
                    <a:pt x="6" y="30"/>
                  </a:lnTo>
                  <a:lnTo>
                    <a:pt x="34" y="21"/>
                  </a:lnTo>
                  <a:lnTo>
                    <a:pt x="2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id="{82BE4962-CEE7-FF44-8799-58584A8C5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461566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5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id="{19E0CB59-6D4E-1F47-866B-9F803D6D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4766" y="3550916"/>
              <a:ext cx="26209" cy="32166"/>
            </a:xfrm>
            <a:custGeom>
              <a:avLst/>
              <a:gdLst>
                <a:gd name="T0" fmla="*/ 0 w 22"/>
                <a:gd name="T1" fmla="*/ 6 h 27"/>
                <a:gd name="T2" fmla="*/ 7 w 22"/>
                <a:gd name="T3" fmla="*/ 27 h 27"/>
                <a:gd name="T4" fmla="*/ 22 w 22"/>
                <a:gd name="T5" fmla="*/ 22 h 27"/>
                <a:gd name="T6" fmla="*/ 15 w 22"/>
                <a:gd name="T7" fmla="*/ 0 h 27"/>
                <a:gd name="T8" fmla="*/ 0 w 22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6"/>
                  </a:moveTo>
                  <a:lnTo>
                    <a:pt x="7" y="27"/>
                  </a:lnTo>
                  <a:lnTo>
                    <a:pt x="22" y="22"/>
                  </a:lnTo>
                  <a:lnTo>
                    <a:pt x="1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id="{645D6CBB-BE00-DC4C-B1FA-2D48A99E0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643" y="3559255"/>
              <a:ext cx="41697" cy="35740"/>
            </a:xfrm>
            <a:custGeom>
              <a:avLst/>
              <a:gdLst>
                <a:gd name="T0" fmla="*/ 0 w 35"/>
                <a:gd name="T1" fmla="*/ 8 h 30"/>
                <a:gd name="T2" fmla="*/ 7 w 35"/>
                <a:gd name="T3" fmla="*/ 30 h 30"/>
                <a:gd name="T4" fmla="*/ 35 w 35"/>
                <a:gd name="T5" fmla="*/ 21 h 30"/>
                <a:gd name="T6" fmla="*/ 28 w 35"/>
                <a:gd name="T7" fmla="*/ 0 h 30"/>
                <a:gd name="T8" fmla="*/ 0 w 35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8"/>
                  </a:moveTo>
                  <a:lnTo>
                    <a:pt x="7" y="30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id="{E818D20C-5054-EE49-BB39-169495916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5199" y="3569977"/>
              <a:ext cx="25018" cy="30975"/>
            </a:xfrm>
            <a:custGeom>
              <a:avLst/>
              <a:gdLst>
                <a:gd name="T0" fmla="*/ 0 w 21"/>
                <a:gd name="T1" fmla="*/ 5 h 26"/>
                <a:gd name="T2" fmla="*/ 6 w 21"/>
                <a:gd name="T3" fmla="*/ 26 h 26"/>
                <a:gd name="T4" fmla="*/ 21 w 21"/>
                <a:gd name="T5" fmla="*/ 22 h 26"/>
                <a:gd name="T6" fmla="*/ 14 w 21"/>
                <a:gd name="T7" fmla="*/ 0 h 26"/>
                <a:gd name="T8" fmla="*/ 0 w 21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5"/>
                  </a:moveTo>
                  <a:lnTo>
                    <a:pt x="6" y="26"/>
                  </a:lnTo>
                  <a:lnTo>
                    <a:pt x="21" y="22"/>
                  </a:lnTo>
                  <a:lnTo>
                    <a:pt x="1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id="{E877D1A4-BC64-4244-A525-C2597214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3539" y="3600952"/>
              <a:ext cx="26209" cy="30975"/>
            </a:xfrm>
            <a:custGeom>
              <a:avLst/>
              <a:gdLst>
                <a:gd name="T0" fmla="*/ 0 w 22"/>
                <a:gd name="T1" fmla="*/ 4 h 26"/>
                <a:gd name="T2" fmla="*/ 7 w 22"/>
                <a:gd name="T3" fmla="*/ 26 h 26"/>
                <a:gd name="T4" fmla="*/ 22 w 22"/>
                <a:gd name="T5" fmla="*/ 21 h 26"/>
                <a:gd name="T6" fmla="*/ 15 w 22"/>
                <a:gd name="T7" fmla="*/ 0 h 26"/>
                <a:gd name="T8" fmla="*/ 0 w 22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0" y="4"/>
                  </a:moveTo>
                  <a:lnTo>
                    <a:pt x="7" y="26"/>
                  </a:lnTo>
                  <a:lnTo>
                    <a:pt x="22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id="{F492516A-714E-D94B-A540-3FD882E72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589038"/>
              <a:ext cx="40505" cy="34549"/>
            </a:xfrm>
            <a:custGeom>
              <a:avLst/>
              <a:gdLst>
                <a:gd name="T0" fmla="*/ 0 w 34"/>
                <a:gd name="T1" fmla="*/ 9 h 29"/>
                <a:gd name="T2" fmla="*/ 6 w 34"/>
                <a:gd name="T3" fmla="*/ 29 h 29"/>
                <a:gd name="T4" fmla="*/ 34 w 34"/>
                <a:gd name="T5" fmla="*/ 21 h 29"/>
                <a:gd name="T6" fmla="*/ 27 w 34"/>
                <a:gd name="T7" fmla="*/ 0 h 29"/>
                <a:gd name="T8" fmla="*/ 0 w 34"/>
                <a:gd name="T9" fmla="*/ 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0" y="9"/>
                  </a:moveTo>
                  <a:lnTo>
                    <a:pt x="6" y="29"/>
                  </a:lnTo>
                  <a:lnTo>
                    <a:pt x="34" y="21"/>
                  </a:lnTo>
                  <a:lnTo>
                    <a:pt x="2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id="{F1B78BB4-3AA9-5E40-8B3C-6CD81CFB2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581890"/>
              <a:ext cx="25018" cy="30975"/>
            </a:xfrm>
            <a:custGeom>
              <a:avLst/>
              <a:gdLst>
                <a:gd name="T0" fmla="*/ 0 w 21"/>
                <a:gd name="T1" fmla="*/ 4 h 26"/>
                <a:gd name="T2" fmla="*/ 6 w 21"/>
                <a:gd name="T3" fmla="*/ 26 h 26"/>
                <a:gd name="T4" fmla="*/ 21 w 21"/>
                <a:gd name="T5" fmla="*/ 21 h 26"/>
                <a:gd name="T6" fmla="*/ 15 w 21"/>
                <a:gd name="T7" fmla="*/ 0 h 26"/>
                <a:gd name="T8" fmla="*/ 0 w 21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0" y="4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id="{68DC3957-07DD-E84C-A924-15A4FC979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28" y="3703406"/>
              <a:ext cx="26209" cy="30975"/>
            </a:xfrm>
            <a:custGeom>
              <a:avLst/>
              <a:gdLst>
                <a:gd name="T0" fmla="*/ 22 w 22"/>
                <a:gd name="T1" fmla="*/ 20 h 26"/>
                <a:gd name="T2" fmla="*/ 15 w 22"/>
                <a:gd name="T3" fmla="*/ 0 h 26"/>
                <a:gd name="T4" fmla="*/ 0 w 22"/>
                <a:gd name="T5" fmla="*/ 4 h 26"/>
                <a:gd name="T6" fmla="*/ 8 w 22"/>
                <a:gd name="T7" fmla="*/ 26 h 26"/>
                <a:gd name="T8" fmla="*/ 22 w 22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8" y="26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id="{61BAB0AA-8DAA-F04A-B574-9399EFA21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888" y="3672431"/>
              <a:ext cx="25018" cy="30975"/>
            </a:xfrm>
            <a:custGeom>
              <a:avLst/>
              <a:gdLst>
                <a:gd name="T0" fmla="*/ 21 w 21"/>
                <a:gd name="T1" fmla="*/ 22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2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id="{AA0C0510-10FE-6045-B480-EAC9CF30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575" y="3678388"/>
              <a:ext cx="42888" cy="35740"/>
            </a:xfrm>
            <a:custGeom>
              <a:avLst/>
              <a:gdLst>
                <a:gd name="T0" fmla="*/ 36 w 36"/>
                <a:gd name="T1" fmla="*/ 22 h 30"/>
                <a:gd name="T2" fmla="*/ 28 w 36"/>
                <a:gd name="T3" fmla="*/ 0 h 30"/>
                <a:gd name="T4" fmla="*/ 0 w 36"/>
                <a:gd name="T5" fmla="*/ 9 h 30"/>
                <a:gd name="T6" fmla="*/ 8 w 36"/>
                <a:gd name="T7" fmla="*/ 30 h 30"/>
                <a:gd name="T8" fmla="*/ 36 w 36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8" y="30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id="{180CCF10-A7DB-B54C-A6D7-C4A59C89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709362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6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6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8" name="Freeform 223">
              <a:extLst>
                <a:ext uri="{FF2B5EF4-FFF2-40B4-BE49-F238E27FC236}">
                  <a16:creationId xmlns:a16="http://schemas.microsoft.com/office/drawing/2014/main" id="{8A3B3231-13F4-6843-83D8-32AF4B639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690301"/>
              <a:ext cx="26209" cy="32166"/>
            </a:xfrm>
            <a:custGeom>
              <a:avLst/>
              <a:gdLst>
                <a:gd name="T0" fmla="*/ 22 w 22"/>
                <a:gd name="T1" fmla="*/ 22 h 27"/>
                <a:gd name="T2" fmla="*/ 15 w 22"/>
                <a:gd name="T3" fmla="*/ 0 h 27"/>
                <a:gd name="T4" fmla="*/ 0 w 22"/>
                <a:gd name="T5" fmla="*/ 5 h 27"/>
                <a:gd name="T6" fmla="*/ 7 w 22"/>
                <a:gd name="T7" fmla="*/ 27 h 27"/>
                <a:gd name="T8" fmla="*/ 22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7" y="2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9" name="Freeform 224">
              <a:extLst>
                <a:ext uri="{FF2B5EF4-FFF2-40B4-BE49-F238E27FC236}">
                  <a16:creationId xmlns:a16="http://schemas.microsoft.com/office/drawing/2014/main" id="{B8F6D709-684D-A041-9B29-C9945BAD8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61" y="3721276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7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0" name="Freeform 225">
              <a:extLst>
                <a:ext uri="{FF2B5EF4-FFF2-40B4-BE49-F238E27FC236}">
                  <a16:creationId xmlns:a16="http://schemas.microsoft.com/office/drawing/2014/main" id="{F350F1E7-8D6F-0C40-9DE4-3AC58CFBB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755824"/>
              <a:ext cx="26209" cy="29784"/>
            </a:xfrm>
            <a:custGeom>
              <a:avLst/>
              <a:gdLst>
                <a:gd name="T0" fmla="*/ 22 w 22"/>
                <a:gd name="T1" fmla="*/ 21 h 25"/>
                <a:gd name="T2" fmla="*/ 15 w 22"/>
                <a:gd name="T3" fmla="*/ 0 h 25"/>
                <a:gd name="T4" fmla="*/ 0 w 22"/>
                <a:gd name="T5" fmla="*/ 4 h 25"/>
                <a:gd name="T6" fmla="*/ 7 w 22"/>
                <a:gd name="T7" fmla="*/ 25 h 25"/>
                <a:gd name="T8" fmla="*/ 22 w 22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5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1" name="Freeform 226">
              <a:extLst>
                <a:ext uri="{FF2B5EF4-FFF2-40B4-BE49-F238E27FC236}">
                  <a16:creationId xmlns:a16="http://schemas.microsoft.com/office/drawing/2014/main" id="{485B5378-8166-E645-A9EA-077D81C3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37" y="3726041"/>
              <a:ext cx="25018" cy="30975"/>
            </a:xfrm>
            <a:custGeom>
              <a:avLst/>
              <a:gdLst>
                <a:gd name="T0" fmla="*/ 21 w 21"/>
                <a:gd name="T1" fmla="*/ 20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2" name="Freeform 227">
              <a:extLst>
                <a:ext uri="{FF2B5EF4-FFF2-40B4-BE49-F238E27FC236}">
                  <a16:creationId xmlns:a16="http://schemas.microsoft.com/office/drawing/2014/main" id="{A12C74AD-D9DF-7543-97A7-E23FEE597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1" y="3743911"/>
              <a:ext cx="41697" cy="35740"/>
            </a:xfrm>
            <a:custGeom>
              <a:avLst/>
              <a:gdLst>
                <a:gd name="T0" fmla="*/ 35 w 35"/>
                <a:gd name="T1" fmla="*/ 22 h 30"/>
                <a:gd name="T2" fmla="*/ 28 w 35"/>
                <a:gd name="T3" fmla="*/ 0 h 30"/>
                <a:gd name="T4" fmla="*/ 0 w 35"/>
                <a:gd name="T5" fmla="*/ 9 h 30"/>
                <a:gd name="T6" fmla="*/ 7 w 35"/>
                <a:gd name="T7" fmla="*/ 30 h 30"/>
                <a:gd name="T8" fmla="*/ 35 w 35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3" name="Freeform 228">
              <a:extLst>
                <a:ext uri="{FF2B5EF4-FFF2-40B4-BE49-F238E27FC236}">
                  <a16:creationId xmlns:a16="http://schemas.microsoft.com/office/drawing/2014/main" id="{3740CB9A-5EBA-5E42-A243-586A735D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34" y="3737954"/>
              <a:ext cx="25018" cy="29784"/>
            </a:xfrm>
            <a:custGeom>
              <a:avLst/>
              <a:gdLst>
                <a:gd name="T0" fmla="*/ 21 w 21"/>
                <a:gd name="T1" fmla="*/ 20 h 25"/>
                <a:gd name="T2" fmla="*/ 15 w 21"/>
                <a:gd name="T3" fmla="*/ 0 h 25"/>
                <a:gd name="T4" fmla="*/ 0 w 21"/>
                <a:gd name="T5" fmla="*/ 4 h 25"/>
                <a:gd name="T6" fmla="*/ 6 w 21"/>
                <a:gd name="T7" fmla="*/ 25 h 25"/>
                <a:gd name="T8" fmla="*/ 21 w 2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5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4" name="Freeform 229">
              <a:extLst>
                <a:ext uri="{FF2B5EF4-FFF2-40B4-BE49-F238E27FC236}">
                  <a16:creationId xmlns:a16="http://schemas.microsoft.com/office/drawing/2014/main" id="{B5C19397-B04E-EE47-82B5-986AB914E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712937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7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5" name="Freeform 230">
              <a:extLst>
                <a:ext uri="{FF2B5EF4-FFF2-40B4-BE49-F238E27FC236}">
                  <a16:creationId xmlns:a16="http://schemas.microsoft.com/office/drawing/2014/main" id="{C0022732-2ADA-A744-888A-862A0BE68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903" y="3706980"/>
              <a:ext cx="26209" cy="30975"/>
            </a:xfrm>
            <a:custGeom>
              <a:avLst/>
              <a:gdLst>
                <a:gd name="T0" fmla="*/ 22 w 22"/>
                <a:gd name="T1" fmla="*/ 21 h 26"/>
                <a:gd name="T2" fmla="*/ 15 w 22"/>
                <a:gd name="T3" fmla="*/ 0 h 26"/>
                <a:gd name="T4" fmla="*/ 0 w 22"/>
                <a:gd name="T5" fmla="*/ 4 h 26"/>
                <a:gd name="T6" fmla="*/ 7 w 22"/>
                <a:gd name="T7" fmla="*/ 26 h 26"/>
                <a:gd name="T8" fmla="*/ 22 w 22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EEA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6" name="Freeform 231">
              <a:extLst>
                <a:ext uri="{FF2B5EF4-FFF2-40B4-BE49-F238E27FC236}">
                  <a16:creationId xmlns:a16="http://schemas.microsoft.com/office/drawing/2014/main" id="{344D8F09-DCC0-2649-A564-950F47D716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81120" y="3424635"/>
              <a:ext cx="108411" cy="91733"/>
            </a:xfrm>
            <a:custGeom>
              <a:avLst/>
              <a:gdLst>
                <a:gd name="T0" fmla="*/ 81 w 91"/>
                <a:gd name="T1" fmla="*/ 26 h 77"/>
                <a:gd name="T2" fmla="*/ 73 w 91"/>
                <a:gd name="T3" fmla="*/ 0 h 77"/>
                <a:gd name="T4" fmla="*/ 54 w 91"/>
                <a:gd name="T5" fmla="*/ 7 h 77"/>
                <a:gd name="T6" fmla="*/ 51 w 91"/>
                <a:gd name="T7" fmla="*/ 8 h 77"/>
                <a:gd name="T8" fmla="*/ 23 w 91"/>
                <a:gd name="T9" fmla="*/ 16 h 77"/>
                <a:gd name="T10" fmla="*/ 19 w 91"/>
                <a:gd name="T11" fmla="*/ 17 h 77"/>
                <a:gd name="T12" fmla="*/ 0 w 91"/>
                <a:gd name="T13" fmla="*/ 23 h 77"/>
                <a:gd name="T14" fmla="*/ 8 w 91"/>
                <a:gd name="T15" fmla="*/ 48 h 77"/>
                <a:gd name="T16" fmla="*/ 9 w 91"/>
                <a:gd name="T17" fmla="*/ 53 h 77"/>
                <a:gd name="T18" fmla="*/ 17 w 91"/>
                <a:gd name="T19" fmla="*/ 77 h 77"/>
                <a:gd name="T20" fmla="*/ 36 w 91"/>
                <a:gd name="T21" fmla="*/ 72 h 77"/>
                <a:gd name="T22" fmla="*/ 40 w 91"/>
                <a:gd name="T23" fmla="*/ 71 h 77"/>
                <a:gd name="T24" fmla="*/ 67 w 91"/>
                <a:gd name="T25" fmla="*/ 62 h 77"/>
                <a:gd name="T26" fmla="*/ 71 w 91"/>
                <a:gd name="T27" fmla="*/ 61 h 77"/>
                <a:gd name="T28" fmla="*/ 91 w 91"/>
                <a:gd name="T29" fmla="*/ 55 h 77"/>
                <a:gd name="T30" fmla="*/ 82 w 91"/>
                <a:gd name="T31" fmla="*/ 30 h 77"/>
                <a:gd name="T32" fmla="*/ 81 w 91"/>
                <a:gd name="T33" fmla="*/ 26 h 77"/>
                <a:gd name="T34" fmla="*/ 12 w 91"/>
                <a:gd name="T35" fmla="*/ 47 h 77"/>
                <a:gd name="T36" fmla="*/ 5 w 91"/>
                <a:gd name="T37" fmla="*/ 26 h 77"/>
                <a:gd name="T38" fmla="*/ 20 w 91"/>
                <a:gd name="T39" fmla="*/ 22 h 77"/>
                <a:gd name="T40" fmla="*/ 26 w 91"/>
                <a:gd name="T41" fmla="*/ 43 h 77"/>
                <a:gd name="T42" fmla="*/ 12 w 91"/>
                <a:gd name="T43" fmla="*/ 47 h 77"/>
                <a:gd name="T44" fmla="*/ 30 w 91"/>
                <a:gd name="T45" fmla="*/ 41 h 77"/>
                <a:gd name="T46" fmla="*/ 24 w 91"/>
                <a:gd name="T47" fmla="*/ 21 h 77"/>
                <a:gd name="T48" fmla="*/ 52 w 91"/>
                <a:gd name="T49" fmla="*/ 11 h 77"/>
                <a:gd name="T50" fmla="*/ 58 w 91"/>
                <a:gd name="T51" fmla="*/ 32 h 77"/>
                <a:gd name="T52" fmla="*/ 30 w 91"/>
                <a:gd name="T53" fmla="*/ 41 h 77"/>
                <a:gd name="T54" fmla="*/ 63 w 91"/>
                <a:gd name="T55" fmla="*/ 31 h 77"/>
                <a:gd name="T56" fmla="*/ 56 w 91"/>
                <a:gd name="T57" fmla="*/ 10 h 77"/>
                <a:gd name="T58" fmla="*/ 70 w 91"/>
                <a:gd name="T59" fmla="*/ 6 h 77"/>
                <a:gd name="T60" fmla="*/ 77 w 91"/>
                <a:gd name="T61" fmla="*/ 27 h 77"/>
                <a:gd name="T62" fmla="*/ 63 w 91"/>
                <a:gd name="T63" fmla="*/ 31 h 77"/>
                <a:gd name="T64" fmla="*/ 20 w 91"/>
                <a:gd name="T65" fmla="*/ 72 h 77"/>
                <a:gd name="T66" fmla="*/ 13 w 91"/>
                <a:gd name="T67" fmla="*/ 52 h 77"/>
                <a:gd name="T68" fmla="*/ 28 w 91"/>
                <a:gd name="T69" fmla="*/ 46 h 77"/>
                <a:gd name="T70" fmla="*/ 35 w 91"/>
                <a:gd name="T71" fmla="*/ 68 h 77"/>
                <a:gd name="T72" fmla="*/ 20 w 91"/>
                <a:gd name="T73" fmla="*/ 72 h 77"/>
                <a:gd name="T74" fmla="*/ 38 w 91"/>
                <a:gd name="T75" fmla="*/ 67 h 77"/>
                <a:gd name="T76" fmla="*/ 32 w 91"/>
                <a:gd name="T77" fmla="*/ 45 h 77"/>
                <a:gd name="T78" fmla="*/ 59 w 91"/>
                <a:gd name="T79" fmla="*/ 37 h 77"/>
                <a:gd name="T80" fmla="*/ 66 w 91"/>
                <a:gd name="T81" fmla="*/ 58 h 77"/>
                <a:gd name="T82" fmla="*/ 38 w 91"/>
                <a:gd name="T83" fmla="*/ 67 h 77"/>
                <a:gd name="T84" fmla="*/ 70 w 91"/>
                <a:gd name="T85" fmla="*/ 57 h 77"/>
                <a:gd name="T86" fmla="*/ 64 w 91"/>
                <a:gd name="T87" fmla="*/ 36 h 77"/>
                <a:gd name="T88" fmla="*/ 79 w 91"/>
                <a:gd name="T89" fmla="*/ 31 h 77"/>
                <a:gd name="T90" fmla="*/ 85 w 91"/>
                <a:gd name="T91" fmla="*/ 53 h 77"/>
                <a:gd name="T92" fmla="*/ 70 w 91"/>
                <a:gd name="T93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1" h="77">
                  <a:moveTo>
                    <a:pt x="81" y="26"/>
                  </a:moveTo>
                  <a:lnTo>
                    <a:pt x="73" y="0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8" y="48"/>
                  </a:lnTo>
                  <a:lnTo>
                    <a:pt x="9" y="53"/>
                  </a:lnTo>
                  <a:lnTo>
                    <a:pt x="17" y="77"/>
                  </a:lnTo>
                  <a:lnTo>
                    <a:pt x="36" y="72"/>
                  </a:lnTo>
                  <a:lnTo>
                    <a:pt x="40" y="71"/>
                  </a:lnTo>
                  <a:lnTo>
                    <a:pt x="67" y="62"/>
                  </a:lnTo>
                  <a:lnTo>
                    <a:pt x="71" y="61"/>
                  </a:lnTo>
                  <a:lnTo>
                    <a:pt x="91" y="55"/>
                  </a:lnTo>
                  <a:lnTo>
                    <a:pt x="82" y="30"/>
                  </a:lnTo>
                  <a:lnTo>
                    <a:pt x="81" y="26"/>
                  </a:lnTo>
                  <a:close/>
                  <a:moveTo>
                    <a:pt x="12" y="47"/>
                  </a:moveTo>
                  <a:lnTo>
                    <a:pt x="5" y="26"/>
                  </a:lnTo>
                  <a:lnTo>
                    <a:pt x="20" y="22"/>
                  </a:lnTo>
                  <a:lnTo>
                    <a:pt x="26" y="43"/>
                  </a:lnTo>
                  <a:lnTo>
                    <a:pt x="12" y="47"/>
                  </a:lnTo>
                  <a:close/>
                  <a:moveTo>
                    <a:pt x="30" y="41"/>
                  </a:moveTo>
                  <a:lnTo>
                    <a:pt x="24" y="21"/>
                  </a:lnTo>
                  <a:lnTo>
                    <a:pt x="52" y="11"/>
                  </a:lnTo>
                  <a:lnTo>
                    <a:pt x="58" y="32"/>
                  </a:lnTo>
                  <a:lnTo>
                    <a:pt x="30" y="41"/>
                  </a:lnTo>
                  <a:close/>
                  <a:moveTo>
                    <a:pt x="63" y="31"/>
                  </a:moveTo>
                  <a:lnTo>
                    <a:pt x="56" y="10"/>
                  </a:lnTo>
                  <a:lnTo>
                    <a:pt x="70" y="6"/>
                  </a:lnTo>
                  <a:lnTo>
                    <a:pt x="77" y="27"/>
                  </a:lnTo>
                  <a:lnTo>
                    <a:pt x="63" y="31"/>
                  </a:lnTo>
                  <a:close/>
                  <a:moveTo>
                    <a:pt x="20" y="72"/>
                  </a:moveTo>
                  <a:lnTo>
                    <a:pt x="13" y="52"/>
                  </a:lnTo>
                  <a:lnTo>
                    <a:pt x="28" y="46"/>
                  </a:lnTo>
                  <a:lnTo>
                    <a:pt x="35" y="68"/>
                  </a:lnTo>
                  <a:lnTo>
                    <a:pt x="20" y="72"/>
                  </a:lnTo>
                  <a:close/>
                  <a:moveTo>
                    <a:pt x="38" y="67"/>
                  </a:moveTo>
                  <a:lnTo>
                    <a:pt x="32" y="45"/>
                  </a:lnTo>
                  <a:lnTo>
                    <a:pt x="59" y="37"/>
                  </a:lnTo>
                  <a:lnTo>
                    <a:pt x="66" y="58"/>
                  </a:lnTo>
                  <a:lnTo>
                    <a:pt x="38" y="67"/>
                  </a:lnTo>
                  <a:close/>
                  <a:moveTo>
                    <a:pt x="70" y="57"/>
                  </a:moveTo>
                  <a:lnTo>
                    <a:pt x="64" y="36"/>
                  </a:lnTo>
                  <a:lnTo>
                    <a:pt x="79" y="31"/>
                  </a:lnTo>
                  <a:lnTo>
                    <a:pt x="85" y="53"/>
                  </a:lnTo>
                  <a:lnTo>
                    <a:pt x="70" y="57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7" name="Freeform 232">
              <a:extLst>
                <a:ext uri="{FF2B5EF4-FFF2-40B4-BE49-F238E27FC236}">
                  <a16:creationId xmlns:a16="http://schemas.microsoft.com/office/drawing/2014/main" id="{F4B09C56-3A4B-4B48-A6F7-EC04D4470F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9136" y="3459183"/>
              <a:ext cx="107220" cy="91733"/>
            </a:xfrm>
            <a:custGeom>
              <a:avLst/>
              <a:gdLst>
                <a:gd name="T0" fmla="*/ 82 w 90"/>
                <a:gd name="T1" fmla="*/ 26 h 77"/>
                <a:gd name="T2" fmla="*/ 74 w 90"/>
                <a:gd name="T3" fmla="*/ 0 h 77"/>
                <a:gd name="T4" fmla="*/ 55 w 90"/>
                <a:gd name="T5" fmla="*/ 5 h 77"/>
                <a:gd name="T6" fmla="*/ 50 w 90"/>
                <a:gd name="T7" fmla="*/ 7 h 77"/>
                <a:gd name="T8" fmla="*/ 22 w 90"/>
                <a:gd name="T9" fmla="*/ 16 h 77"/>
                <a:gd name="T10" fmla="*/ 19 w 90"/>
                <a:gd name="T11" fmla="*/ 17 h 77"/>
                <a:gd name="T12" fmla="*/ 0 w 90"/>
                <a:gd name="T13" fmla="*/ 23 h 77"/>
                <a:gd name="T14" fmla="*/ 9 w 90"/>
                <a:gd name="T15" fmla="*/ 48 h 77"/>
                <a:gd name="T16" fmla="*/ 10 w 90"/>
                <a:gd name="T17" fmla="*/ 52 h 77"/>
                <a:gd name="T18" fmla="*/ 17 w 90"/>
                <a:gd name="T19" fmla="*/ 77 h 77"/>
                <a:gd name="T20" fmla="*/ 36 w 90"/>
                <a:gd name="T21" fmla="*/ 72 h 77"/>
                <a:gd name="T22" fmla="*/ 40 w 90"/>
                <a:gd name="T23" fmla="*/ 70 h 77"/>
                <a:gd name="T24" fmla="*/ 68 w 90"/>
                <a:gd name="T25" fmla="*/ 61 h 77"/>
                <a:gd name="T26" fmla="*/ 72 w 90"/>
                <a:gd name="T27" fmla="*/ 60 h 77"/>
                <a:gd name="T28" fmla="*/ 90 w 90"/>
                <a:gd name="T29" fmla="*/ 55 h 77"/>
                <a:gd name="T30" fmla="*/ 83 w 90"/>
                <a:gd name="T31" fmla="*/ 29 h 77"/>
                <a:gd name="T32" fmla="*/ 82 w 90"/>
                <a:gd name="T33" fmla="*/ 26 h 77"/>
                <a:gd name="T34" fmla="*/ 12 w 90"/>
                <a:gd name="T35" fmla="*/ 47 h 77"/>
                <a:gd name="T36" fmla="*/ 5 w 90"/>
                <a:gd name="T37" fmla="*/ 26 h 77"/>
                <a:gd name="T38" fmla="*/ 20 w 90"/>
                <a:gd name="T39" fmla="*/ 20 h 77"/>
                <a:gd name="T40" fmla="*/ 27 w 90"/>
                <a:gd name="T41" fmla="*/ 42 h 77"/>
                <a:gd name="T42" fmla="*/ 12 w 90"/>
                <a:gd name="T43" fmla="*/ 47 h 77"/>
                <a:gd name="T44" fmla="*/ 31 w 90"/>
                <a:gd name="T45" fmla="*/ 41 h 77"/>
                <a:gd name="T46" fmla="*/ 25 w 90"/>
                <a:gd name="T47" fmla="*/ 19 h 77"/>
                <a:gd name="T48" fmla="*/ 53 w 90"/>
                <a:gd name="T49" fmla="*/ 11 h 77"/>
                <a:gd name="T50" fmla="*/ 59 w 90"/>
                <a:gd name="T51" fmla="*/ 32 h 77"/>
                <a:gd name="T52" fmla="*/ 31 w 90"/>
                <a:gd name="T53" fmla="*/ 41 h 77"/>
                <a:gd name="T54" fmla="*/ 62 w 90"/>
                <a:gd name="T55" fmla="*/ 31 h 77"/>
                <a:gd name="T56" fmla="*/ 56 w 90"/>
                <a:gd name="T57" fmla="*/ 10 h 77"/>
                <a:gd name="T58" fmla="*/ 71 w 90"/>
                <a:gd name="T59" fmla="*/ 5 h 77"/>
                <a:gd name="T60" fmla="*/ 77 w 90"/>
                <a:gd name="T61" fmla="*/ 27 h 77"/>
                <a:gd name="T62" fmla="*/ 62 w 90"/>
                <a:gd name="T63" fmla="*/ 31 h 77"/>
                <a:gd name="T64" fmla="*/ 20 w 90"/>
                <a:gd name="T65" fmla="*/ 72 h 77"/>
                <a:gd name="T66" fmla="*/ 14 w 90"/>
                <a:gd name="T67" fmla="*/ 50 h 77"/>
                <a:gd name="T68" fmla="*/ 28 w 90"/>
                <a:gd name="T69" fmla="*/ 46 h 77"/>
                <a:gd name="T70" fmla="*/ 34 w 90"/>
                <a:gd name="T71" fmla="*/ 68 h 77"/>
                <a:gd name="T72" fmla="*/ 20 w 90"/>
                <a:gd name="T73" fmla="*/ 72 h 77"/>
                <a:gd name="T74" fmla="*/ 39 w 90"/>
                <a:gd name="T75" fmla="*/ 67 h 77"/>
                <a:gd name="T76" fmla="*/ 32 w 90"/>
                <a:gd name="T77" fmla="*/ 45 h 77"/>
                <a:gd name="T78" fmla="*/ 60 w 90"/>
                <a:gd name="T79" fmla="*/ 37 h 77"/>
                <a:gd name="T80" fmla="*/ 67 w 90"/>
                <a:gd name="T81" fmla="*/ 58 h 77"/>
                <a:gd name="T82" fmla="*/ 39 w 90"/>
                <a:gd name="T83" fmla="*/ 67 h 77"/>
                <a:gd name="T84" fmla="*/ 71 w 90"/>
                <a:gd name="T85" fmla="*/ 57 h 77"/>
                <a:gd name="T86" fmla="*/ 64 w 90"/>
                <a:gd name="T87" fmla="*/ 35 h 77"/>
                <a:gd name="T88" fmla="*/ 78 w 90"/>
                <a:gd name="T89" fmla="*/ 30 h 77"/>
                <a:gd name="T90" fmla="*/ 85 w 90"/>
                <a:gd name="T91" fmla="*/ 52 h 77"/>
                <a:gd name="T92" fmla="*/ 71 w 90"/>
                <a:gd name="T93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82" y="26"/>
                  </a:moveTo>
                  <a:lnTo>
                    <a:pt x="74" y="0"/>
                  </a:lnTo>
                  <a:lnTo>
                    <a:pt x="55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3"/>
                  </a:lnTo>
                  <a:lnTo>
                    <a:pt x="9" y="48"/>
                  </a:lnTo>
                  <a:lnTo>
                    <a:pt x="10" y="52"/>
                  </a:lnTo>
                  <a:lnTo>
                    <a:pt x="17" y="77"/>
                  </a:lnTo>
                  <a:lnTo>
                    <a:pt x="36" y="72"/>
                  </a:lnTo>
                  <a:lnTo>
                    <a:pt x="40" y="70"/>
                  </a:lnTo>
                  <a:lnTo>
                    <a:pt x="68" y="61"/>
                  </a:lnTo>
                  <a:lnTo>
                    <a:pt x="72" y="60"/>
                  </a:lnTo>
                  <a:lnTo>
                    <a:pt x="90" y="55"/>
                  </a:lnTo>
                  <a:lnTo>
                    <a:pt x="83" y="29"/>
                  </a:lnTo>
                  <a:lnTo>
                    <a:pt x="82" y="26"/>
                  </a:lnTo>
                  <a:close/>
                  <a:moveTo>
                    <a:pt x="12" y="47"/>
                  </a:moveTo>
                  <a:lnTo>
                    <a:pt x="5" y="26"/>
                  </a:lnTo>
                  <a:lnTo>
                    <a:pt x="20" y="20"/>
                  </a:lnTo>
                  <a:lnTo>
                    <a:pt x="27" y="42"/>
                  </a:lnTo>
                  <a:lnTo>
                    <a:pt x="12" y="47"/>
                  </a:lnTo>
                  <a:close/>
                  <a:moveTo>
                    <a:pt x="31" y="41"/>
                  </a:moveTo>
                  <a:lnTo>
                    <a:pt x="25" y="19"/>
                  </a:lnTo>
                  <a:lnTo>
                    <a:pt x="53" y="11"/>
                  </a:lnTo>
                  <a:lnTo>
                    <a:pt x="59" y="32"/>
                  </a:lnTo>
                  <a:lnTo>
                    <a:pt x="31" y="41"/>
                  </a:lnTo>
                  <a:close/>
                  <a:moveTo>
                    <a:pt x="62" y="31"/>
                  </a:moveTo>
                  <a:lnTo>
                    <a:pt x="56" y="10"/>
                  </a:lnTo>
                  <a:lnTo>
                    <a:pt x="71" y="5"/>
                  </a:lnTo>
                  <a:lnTo>
                    <a:pt x="77" y="27"/>
                  </a:lnTo>
                  <a:lnTo>
                    <a:pt x="62" y="31"/>
                  </a:lnTo>
                  <a:close/>
                  <a:moveTo>
                    <a:pt x="20" y="72"/>
                  </a:moveTo>
                  <a:lnTo>
                    <a:pt x="14" y="50"/>
                  </a:lnTo>
                  <a:lnTo>
                    <a:pt x="28" y="46"/>
                  </a:lnTo>
                  <a:lnTo>
                    <a:pt x="34" y="68"/>
                  </a:lnTo>
                  <a:lnTo>
                    <a:pt x="20" y="72"/>
                  </a:lnTo>
                  <a:close/>
                  <a:moveTo>
                    <a:pt x="39" y="67"/>
                  </a:moveTo>
                  <a:lnTo>
                    <a:pt x="32" y="45"/>
                  </a:lnTo>
                  <a:lnTo>
                    <a:pt x="60" y="37"/>
                  </a:lnTo>
                  <a:lnTo>
                    <a:pt x="67" y="58"/>
                  </a:lnTo>
                  <a:lnTo>
                    <a:pt x="39" y="67"/>
                  </a:lnTo>
                  <a:close/>
                  <a:moveTo>
                    <a:pt x="71" y="57"/>
                  </a:moveTo>
                  <a:lnTo>
                    <a:pt x="64" y="35"/>
                  </a:lnTo>
                  <a:lnTo>
                    <a:pt x="78" y="30"/>
                  </a:lnTo>
                  <a:lnTo>
                    <a:pt x="85" y="52"/>
                  </a:lnTo>
                  <a:lnTo>
                    <a:pt x="71" y="57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8" name="Freeform 233">
              <a:extLst>
                <a:ext uri="{FF2B5EF4-FFF2-40B4-BE49-F238E27FC236}">
                  <a16:creationId xmlns:a16="http://schemas.microsoft.com/office/drawing/2014/main" id="{25B5178F-B765-EE4F-B5AC-7F319E70B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9243" y="3546151"/>
              <a:ext cx="107220" cy="91733"/>
            </a:xfrm>
            <a:custGeom>
              <a:avLst/>
              <a:gdLst>
                <a:gd name="T0" fmla="*/ 80 w 90"/>
                <a:gd name="T1" fmla="*/ 25 h 77"/>
                <a:gd name="T2" fmla="*/ 73 w 90"/>
                <a:gd name="T3" fmla="*/ 0 h 77"/>
                <a:gd name="T4" fmla="*/ 54 w 90"/>
                <a:gd name="T5" fmla="*/ 5 h 77"/>
                <a:gd name="T6" fmla="*/ 50 w 90"/>
                <a:gd name="T7" fmla="*/ 6 h 77"/>
                <a:gd name="T8" fmla="*/ 22 w 90"/>
                <a:gd name="T9" fmla="*/ 15 h 77"/>
                <a:gd name="T10" fmla="*/ 18 w 90"/>
                <a:gd name="T11" fmla="*/ 16 h 77"/>
                <a:gd name="T12" fmla="*/ 0 w 90"/>
                <a:gd name="T13" fmla="*/ 22 h 77"/>
                <a:gd name="T14" fmla="*/ 7 w 90"/>
                <a:gd name="T15" fmla="*/ 47 h 77"/>
                <a:gd name="T16" fmla="*/ 8 w 90"/>
                <a:gd name="T17" fmla="*/ 51 h 77"/>
                <a:gd name="T18" fmla="*/ 17 w 90"/>
                <a:gd name="T19" fmla="*/ 77 h 77"/>
                <a:gd name="T20" fmla="*/ 35 w 90"/>
                <a:gd name="T21" fmla="*/ 71 h 77"/>
                <a:gd name="T22" fmla="*/ 39 w 90"/>
                <a:gd name="T23" fmla="*/ 70 h 77"/>
                <a:gd name="T24" fmla="*/ 67 w 90"/>
                <a:gd name="T25" fmla="*/ 61 h 77"/>
                <a:gd name="T26" fmla="*/ 70 w 90"/>
                <a:gd name="T27" fmla="*/ 60 h 77"/>
                <a:gd name="T28" fmla="*/ 90 w 90"/>
                <a:gd name="T29" fmla="*/ 55 h 77"/>
                <a:gd name="T30" fmla="*/ 82 w 90"/>
                <a:gd name="T31" fmla="*/ 29 h 77"/>
                <a:gd name="T32" fmla="*/ 80 w 90"/>
                <a:gd name="T33" fmla="*/ 25 h 77"/>
                <a:gd name="T34" fmla="*/ 11 w 90"/>
                <a:gd name="T35" fmla="*/ 46 h 77"/>
                <a:gd name="T36" fmla="*/ 5 w 90"/>
                <a:gd name="T37" fmla="*/ 25 h 77"/>
                <a:gd name="T38" fmla="*/ 19 w 90"/>
                <a:gd name="T39" fmla="*/ 20 h 77"/>
                <a:gd name="T40" fmla="*/ 26 w 90"/>
                <a:gd name="T41" fmla="*/ 42 h 77"/>
                <a:gd name="T42" fmla="*/ 11 w 90"/>
                <a:gd name="T43" fmla="*/ 46 h 77"/>
                <a:gd name="T44" fmla="*/ 30 w 90"/>
                <a:gd name="T45" fmla="*/ 41 h 77"/>
                <a:gd name="T46" fmla="*/ 23 w 90"/>
                <a:gd name="T47" fmla="*/ 19 h 77"/>
                <a:gd name="T48" fmla="*/ 51 w 90"/>
                <a:gd name="T49" fmla="*/ 11 h 77"/>
                <a:gd name="T50" fmla="*/ 58 w 90"/>
                <a:gd name="T51" fmla="*/ 32 h 77"/>
                <a:gd name="T52" fmla="*/ 30 w 90"/>
                <a:gd name="T53" fmla="*/ 41 h 77"/>
                <a:gd name="T54" fmla="*/ 62 w 90"/>
                <a:gd name="T55" fmla="*/ 31 h 77"/>
                <a:gd name="T56" fmla="*/ 55 w 90"/>
                <a:gd name="T57" fmla="*/ 10 h 77"/>
                <a:gd name="T58" fmla="*/ 70 w 90"/>
                <a:gd name="T59" fmla="*/ 4 h 77"/>
                <a:gd name="T60" fmla="*/ 77 w 90"/>
                <a:gd name="T61" fmla="*/ 26 h 77"/>
                <a:gd name="T62" fmla="*/ 62 w 90"/>
                <a:gd name="T63" fmla="*/ 31 h 77"/>
                <a:gd name="T64" fmla="*/ 19 w 90"/>
                <a:gd name="T65" fmla="*/ 72 h 77"/>
                <a:gd name="T66" fmla="*/ 12 w 90"/>
                <a:gd name="T67" fmla="*/ 50 h 77"/>
                <a:gd name="T68" fmla="*/ 27 w 90"/>
                <a:gd name="T69" fmla="*/ 46 h 77"/>
                <a:gd name="T70" fmla="*/ 34 w 90"/>
                <a:gd name="T71" fmla="*/ 67 h 77"/>
                <a:gd name="T72" fmla="*/ 19 w 90"/>
                <a:gd name="T73" fmla="*/ 72 h 77"/>
                <a:gd name="T74" fmla="*/ 38 w 90"/>
                <a:gd name="T75" fmla="*/ 65 h 77"/>
                <a:gd name="T76" fmla="*/ 32 w 90"/>
                <a:gd name="T77" fmla="*/ 45 h 77"/>
                <a:gd name="T78" fmla="*/ 59 w 90"/>
                <a:gd name="T79" fmla="*/ 36 h 77"/>
                <a:gd name="T80" fmla="*/ 66 w 90"/>
                <a:gd name="T81" fmla="*/ 57 h 77"/>
                <a:gd name="T82" fmla="*/ 38 w 90"/>
                <a:gd name="T83" fmla="*/ 65 h 77"/>
                <a:gd name="T84" fmla="*/ 69 w 90"/>
                <a:gd name="T85" fmla="*/ 56 h 77"/>
                <a:gd name="T86" fmla="*/ 63 w 90"/>
                <a:gd name="T87" fmla="*/ 34 h 77"/>
                <a:gd name="T88" fmla="*/ 78 w 90"/>
                <a:gd name="T89" fmla="*/ 30 h 77"/>
                <a:gd name="T90" fmla="*/ 84 w 90"/>
                <a:gd name="T91" fmla="*/ 51 h 77"/>
                <a:gd name="T92" fmla="*/ 69 w 90"/>
                <a:gd name="T9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80" y="25"/>
                  </a:moveTo>
                  <a:lnTo>
                    <a:pt x="73" y="0"/>
                  </a:lnTo>
                  <a:lnTo>
                    <a:pt x="54" y="5"/>
                  </a:lnTo>
                  <a:lnTo>
                    <a:pt x="50" y="6"/>
                  </a:lnTo>
                  <a:lnTo>
                    <a:pt x="22" y="15"/>
                  </a:lnTo>
                  <a:lnTo>
                    <a:pt x="18" y="16"/>
                  </a:lnTo>
                  <a:lnTo>
                    <a:pt x="0" y="22"/>
                  </a:lnTo>
                  <a:lnTo>
                    <a:pt x="7" y="47"/>
                  </a:lnTo>
                  <a:lnTo>
                    <a:pt x="8" y="51"/>
                  </a:lnTo>
                  <a:lnTo>
                    <a:pt x="17" y="77"/>
                  </a:lnTo>
                  <a:lnTo>
                    <a:pt x="35" y="71"/>
                  </a:lnTo>
                  <a:lnTo>
                    <a:pt x="39" y="70"/>
                  </a:lnTo>
                  <a:lnTo>
                    <a:pt x="67" y="61"/>
                  </a:lnTo>
                  <a:lnTo>
                    <a:pt x="70" y="60"/>
                  </a:lnTo>
                  <a:lnTo>
                    <a:pt x="90" y="55"/>
                  </a:lnTo>
                  <a:lnTo>
                    <a:pt x="82" y="29"/>
                  </a:lnTo>
                  <a:lnTo>
                    <a:pt x="80" y="25"/>
                  </a:lnTo>
                  <a:close/>
                  <a:moveTo>
                    <a:pt x="11" y="46"/>
                  </a:moveTo>
                  <a:lnTo>
                    <a:pt x="5" y="25"/>
                  </a:lnTo>
                  <a:lnTo>
                    <a:pt x="19" y="20"/>
                  </a:lnTo>
                  <a:lnTo>
                    <a:pt x="26" y="42"/>
                  </a:lnTo>
                  <a:lnTo>
                    <a:pt x="11" y="46"/>
                  </a:lnTo>
                  <a:close/>
                  <a:moveTo>
                    <a:pt x="30" y="41"/>
                  </a:moveTo>
                  <a:lnTo>
                    <a:pt x="23" y="19"/>
                  </a:lnTo>
                  <a:lnTo>
                    <a:pt x="51" y="11"/>
                  </a:lnTo>
                  <a:lnTo>
                    <a:pt x="58" y="32"/>
                  </a:lnTo>
                  <a:lnTo>
                    <a:pt x="30" y="41"/>
                  </a:lnTo>
                  <a:close/>
                  <a:moveTo>
                    <a:pt x="62" y="31"/>
                  </a:moveTo>
                  <a:lnTo>
                    <a:pt x="55" y="10"/>
                  </a:lnTo>
                  <a:lnTo>
                    <a:pt x="70" y="4"/>
                  </a:lnTo>
                  <a:lnTo>
                    <a:pt x="77" y="26"/>
                  </a:lnTo>
                  <a:lnTo>
                    <a:pt x="62" y="31"/>
                  </a:lnTo>
                  <a:close/>
                  <a:moveTo>
                    <a:pt x="19" y="72"/>
                  </a:moveTo>
                  <a:lnTo>
                    <a:pt x="12" y="50"/>
                  </a:lnTo>
                  <a:lnTo>
                    <a:pt x="27" y="46"/>
                  </a:lnTo>
                  <a:lnTo>
                    <a:pt x="34" y="67"/>
                  </a:lnTo>
                  <a:lnTo>
                    <a:pt x="19" y="72"/>
                  </a:lnTo>
                  <a:close/>
                  <a:moveTo>
                    <a:pt x="38" y="65"/>
                  </a:moveTo>
                  <a:lnTo>
                    <a:pt x="32" y="45"/>
                  </a:lnTo>
                  <a:lnTo>
                    <a:pt x="59" y="36"/>
                  </a:lnTo>
                  <a:lnTo>
                    <a:pt x="66" y="57"/>
                  </a:lnTo>
                  <a:lnTo>
                    <a:pt x="38" y="65"/>
                  </a:lnTo>
                  <a:close/>
                  <a:moveTo>
                    <a:pt x="69" y="56"/>
                  </a:moveTo>
                  <a:lnTo>
                    <a:pt x="63" y="34"/>
                  </a:lnTo>
                  <a:lnTo>
                    <a:pt x="78" y="30"/>
                  </a:lnTo>
                  <a:lnTo>
                    <a:pt x="84" y="51"/>
                  </a:lnTo>
                  <a:lnTo>
                    <a:pt x="69" y="56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9" name="Freeform 234">
              <a:extLst>
                <a:ext uri="{FF2B5EF4-FFF2-40B4-BE49-F238E27FC236}">
                  <a16:creationId xmlns:a16="http://schemas.microsoft.com/office/drawing/2014/main" id="{86778A78-AE02-C940-9BBE-E2A621C4F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89" y="3701023"/>
              <a:ext cx="107220" cy="91733"/>
            </a:xfrm>
            <a:custGeom>
              <a:avLst/>
              <a:gdLst>
                <a:gd name="T0" fmla="*/ 10 w 90"/>
                <a:gd name="T1" fmla="*/ 52 h 77"/>
                <a:gd name="T2" fmla="*/ 17 w 90"/>
                <a:gd name="T3" fmla="*/ 77 h 77"/>
                <a:gd name="T4" fmla="*/ 36 w 90"/>
                <a:gd name="T5" fmla="*/ 71 h 77"/>
                <a:gd name="T6" fmla="*/ 40 w 90"/>
                <a:gd name="T7" fmla="*/ 70 h 77"/>
                <a:gd name="T8" fmla="*/ 68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3 w 90"/>
                <a:gd name="T15" fmla="*/ 29 h 77"/>
                <a:gd name="T16" fmla="*/ 82 w 90"/>
                <a:gd name="T17" fmla="*/ 25 h 77"/>
                <a:gd name="T18" fmla="*/ 73 w 90"/>
                <a:gd name="T19" fmla="*/ 0 h 77"/>
                <a:gd name="T20" fmla="*/ 55 w 90"/>
                <a:gd name="T21" fmla="*/ 5 h 77"/>
                <a:gd name="T22" fmla="*/ 51 w 90"/>
                <a:gd name="T23" fmla="*/ 7 h 77"/>
                <a:gd name="T24" fmla="*/ 23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10 w 90"/>
                <a:gd name="T33" fmla="*/ 52 h 77"/>
                <a:gd name="T34" fmla="*/ 79 w 90"/>
                <a:gd name="T35" fmla="*/ 31 h 77"/>
                <a:gd name="T36" fmla="*/ 85 w 90"/>
                <a:gd name="T37" fmla="*/ 51 h 77"/>
                <a:gd name="T38" fmla="*/ 70 w 90"/>
                <a:gd name="T39" fmla="*/ 56 h 77"/>
                <a:gd name="T40" fmla="*/ 64 w 90"/>
                <a:gd name="T41" fmla="*/ 35 h 77"/>
                <a:gd name="T42" fmla="*/ 79 w 90"/>
                <a:gd name="T43" fmla="*/ 31 h 77"/>
                <a:gd name="T44" fmla="*/ 60 w 90"/>
                <a:gd name="T45" fmla="*/ 36 h 77"/>
                <a:gd name="T46" fmla="*/ 67 w 90"/>
                <a:gd name="T47" fmla="*/ 58 h 77"/>
                <a:gd name="T48" fmla="*/ 39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5 w 90"/>
                <a:gd name="T57" fmla="*/ 67 h 77"/>
                <a:gd name="T58" fmla="*/ 20 w 90"/>
                <a:gd name="T59" fmla="*/ 71 h 77"/>
                <a:gd name="T60" fmla="*/ 13 w 90"/>
                <a:gd name="T61" fmla="*/ 50 h 77"/>
                <a:gd name="T62" fmla="*/ 28 w 90"/>
                <a:gd name="T63" fmla="*/ 46 h 77"/>
                <a:gd name="T64" fmla="*/ 71 w 90"/>
                <a:gd name="T65" fmla="*/ 5 h 77"/>
                <a:gd name="T66" fmla="*/ 78 w 90"/>
                <a:gd name="T67" fmla="*/ 26 h 77"/>
                <a:gd name="T68" fmla="*/ 63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2 w 90"/>
                <a:gd name="T75" fmla="*/ 10 h 77"/>
                <a:gd name="T76" fmla="*/ 58 w 90"/>
                <a:gd name="T77" fmla="*/ 32 h 77"/>
                <a:gd name="T78" fmla="*/ 31 w 90"/>
                <a:gd name="T79" fmla="*/ 40 h 77"/>
                <a:gd name="T80" fmla="*/ 24 w 90"/>
                <a:gd name="T81" fmla="*/ 19 h 77"/>
                <a:gd name="T82" fmla="*/ 52 w 90"/>
                <a:gd name="T83" fmla="*/ 10 h 77"/>
                <a:gd name="T84" fmla="*/ 21 w 90"/>
                <a:gd name="T85" fmla="*/ 21 h 77"/>
                <a:gd name="T86" fmla="*/ 27 w 90"/>
                <a:gd name="T87" fmla="*/ 41 h 77"/>
                <a:gd name="T88" fmla="*/ 12 w 90"/>
                <a:gd name="T89" fmla="*/ 47 h 77"/>
                <a:gd name="T90" fmla="*/ 6 w 90"/>
                <a:gd name="T91" fmla="*/ 25 h 77"/>
                <a:gd name="T92" fmla="*/ 21 w 90"/>
                <a:gd name="T93" fmla="*/ 2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10" y="52"/>
                  </a:moveTo>
                  <a:lnTo>
                    <a:pt x="17" y="77"/>
                  </a:lnTo>
                  <a:lnTo>
                    <a:pt x="36" y="71"/>
                  </a:lnTo>
                  <a:lnTo>
                    <a:pt x="40" y="70"/>
                  </a:lnTo>
                  <a:lnTo>
                    <a:pt x="68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3" y="29"/>
                  </a:lnTo>
                  <a:lnTo>
                    <a:pt x="82" y="25"/>
                  </a:lnTo>
                  <a:lnTo>
                    <a:pt x="73" y="0"/>
                  </a:lnTo>
                  <a:lnTo>
                    <a:pt x="55" y="5"/>
                  </a:lnTo>
                  <a:lnTo>
                    <a:pt x="51" y="7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10" y="52"/>
                  </a:lnTo>
                  <a:close/>
                  <a:moveTo>
                    <a:pt x="79" y="31"/>
                  </a:moveTo>
                  <a:lnTo>
                    <a:pt x="85" y="51"/>
                  </a:lnTo>
                  <a:lnTo>
                    <a:pt x="70" y="56"/>
                  </a:lnTo>
                  <a:lnTo>
                    <a:pt x="64" y="35"/>
                  </a:lnTo>
                  <a:lnTo>
                    <a:pt x="79" y="31"/>
                  </a:lnTo>
                  <a:close/>
                  <a:moveTo>
                    <a:pt x="60" y="36"/>
                  </a:moveTo>
                  <a:lnTo>
                    <a:pt x="67" y="58"/>
                  </a:lnTo>
                  <a:lnTo>
                    <a:pt x="39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5" y="67"/>
                  </a:lnTo>
                  <a:lnTo>
                    <a:pt x="20" y="71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1" y="5"/>
                  </a:moveTo>
                  <a:lnTo>
                    <a:pt x="78" y="26"/>
                  </a:lnTo>
                  <a:lnTo>
                    <a:pt x="63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2" y="10"/>
                  </a:moveTo>
                  <a:lnTo>
                    <a:pt x="58" y="32"/>
                  </a:lnTo>
                  <a:lnTo>
                    <a:pt x="31" y="40"/>
                  </a:lnTo>
                  <a:lnTo>
                    <a:pt x="24" y="19"/>
                  </a:lnTo>
                  <a:lnTo>
                    <a:pt x="52" y="10"/>
                  </a:lnTo>
                  <a:close/>
                  <a:moveTo>
                    <a:pt x="21" y="21"/>
                  </a:moveTo>
                  <a:lnTo>
                    <a:pt x="27" y="41"/>
                  </a:lnTo>
                  <a:lnTo>
                    <a:pt x="12" y="47"/>
                  </a:lnTo>
                  <a:lnTo>
                    <a:pt x="6" y="25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0" name="Freeform 235">
              <a:extLst>
                <a:ext uri="{FF2B5EF4-FFF2-40B4-BE49-F238E27FC236}">
                  <a16:creationId xmlns:a16="http://schemas.microsoft.com/office/drawing/2014/main" id="{9A0C1EE7-9125-9A48-8FCD-FEFA68C1D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174" y="3666474"/>
              <a:ext cx="107220" cy="91733"/>
            </a:xfrm>
            <a:custGeom>
              <a:avLst/>
              <a:gdLst>
                <a:gd name="T0" fmla="*/ 9 w 90"/>
                <a:gd name="T1" fmla="*/ 52 h 77"/>
                <a:gd name="T2" fmla="*/ 17 w 90"/>
                <a:gd name="T3" fmla="*/ 77 h 77"/>
                <a:gd name="T4" fmla="*/ 35 w 90"/>
                <a:gd name="T5" fmla="*/ 72 h 77"/>
                <a:gd name="T6" fmla="*/ 39 w 90"/>
                <a:gd name="T7" fmla="*/ 70 h 77"/>
                <a:gd name="T8" fmla="*/ 67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2 w 90"/>
                <a:gd name="T15" fmla="*/ 29 h 77"/>
                <a:gd name="T16" fmla="*/ 81 w 90"/>
                <a:gd name="T17" fmla="*/ 25 h 77"/>
                <a:gd name="T18" fmla="*/ 73 w 90"/>
                <a:gd name="T19" fmla="*/ 0 h 77"/>
                <a:gd name="T20" fmla="*/ 54 w 90"/>
                <a:gd name="T21" fmla="*/ 5 h 77"/>
                <a:gd name="T22" fmla="*/ 50 w 90"/>
                <a:gd name="T23" fmla="*/ 7 h 77"/>
                <a:gd name="T24" fmla="*/ 22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9 w 90"/>
                <a:gd name="T33" fmla="*/ 52 h 77"/>
                <a:gd name="T34" fmla="*/ 78 w 90"/>
                <a:gd name="T35" fmla="*/ 31 h 77"/>
                <a:gd name="T36" fmla="*/ 85 w 90"/>
                <a:gd name="T37" fmla="*/ 51 h 77"/>
                <a:gd name="T38" fmla="*/ 71 w 90"/>
                <a:gd name="T39" fmla="*/ 57 h 77"/>
                <a:gd name="T40" fmla="*/ 63 w 90"/>
                <a:gd name="T41" fmla="*/ 35 h 77"/>
                <a:gd name="T42" fmla="*/ 78 w 90"/>
                <a:gd name="T43" fmla="*/ 31 h 77"/>
                <a:gd name="T44" fmla="*/ 60 w 90"/>
                <a:gd name="T45" fmla="*/ 36 h 77"/>
                <a:gd name="T46" fmla="*/ 66 w 90"/>
                <a:gd name="T47" fmla="*/ 58 h 77"/>
                <a:gd name="T48" fmla="*/ 38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4 w 90"/>
                <a:gd name="T57" fmla="*/ 67 h 77"/>
                <a:gd name="T58" fmla="*/ 20 w 90"/>
                <a:gd name="T59" fmla="*/ 72 h 77"/>
                <a:gd name="T60" fmla="*/ 13 w 90"/>
                <a:gd name="T61" fmla="*/ 50 h 77"/>
                <a:gd name="T62" fmla="*/ 28 w 90"/>
                <a:gd name="T63" fmla="*/ 46 h 77"/>
                <a:gd name="T64" fmla="*/ 71 w 90"/>
                <a:gd name="T65" fmla="*/ 5 h 77"/>
                <a:gd name="T66" fmla="*/ 77 w 90"/>
                <a:gd name="T67" fmla="*/ 27 h 77"/>
                <a:gd name="T68" fmla="*/ 62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1 w 90"/>
                <a:gd name="T75" fmla="*/ 10 h 77"/>
                <a:gd name="T76" fmla="*/ 59 w 90"/>
                <a:gd name="T77" fmla="*/ 32 h 77"/>
                <a:gd name="T78" fmla="*/ 31 w 90"/>
                <a:gd name="T79" fmla="*/ 40 h 77"/>
                <a:gd name="T80" fmla="*/ 23 w 90"/>
                <a:gd name="T81" fmla="*/ 19 h 77"/>
                <a:gd name="T82" fmla="*/ 51 w 90"/>
                <a:gd name="T83" fmla="*/ 10 h 77"/>
                <a:gd name="T84" fmla="*/ 20 w 90"/>
                <a:gd name="T85" fmla="*/ 20 h 77"/>
                <a:gd name="T86" fmla="*/ 27 w 90"/>
                <a:gd name="T87" fmla="*/ 42 h 77"/>
                <a:gd name="T88" fmla="*/ 12 w 90"/>
                <a:gd name="T89" fmla="*/ 47 h 77"/>
                <a:gd name="T90" fmla="*/ 5 w 90"/>
                <a:gd name="T91" fmla="*/ 25 h 77"/>
                <a:gd name="T92" fmla="*/ 20 w 90"/>
                <a:gd name="T9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9" y="52"/>
                  </a:moveTo>
                  <a:lnTo>
                    <a:pt x="17" y="77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67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2" y="29"/>
                  </a:lnTo>
                  <a:lnTo>
                    <a:pt x="81" y="25"/>
                  </a:lnTo>
                  <a:lnTo>
                    <a:pt x="73" y="0"/>
                  </a:lnTo>
                  <a:lnTo>
                    <a:pt x="54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9" y="52"/>
                  </a:lnTo>
                  <a:close/>
                  <a:moveTo>
                    <a:pt x="78" y="31"/>
                  </a:moveTo>
                  <a:lnTo>
                    <a:pt x="85" y="51"/>
                  </a:lnTo>
                  <a:lnTo>
                    <a:pt x="71" y="57"/>
                  </a:lnTo>
                  <a:lnTo>
                    <a:pt x="63" y="35"/>
                  </a:lnTo>
                  <a:lnTo>
                    <a:pt x="78" y="31"/>
                  </a:lnTo>
                  <a:close/>
                  <a:moveTo>
                    <a:pt x="60" y="36"/>
                  </a:moveTo>
                  <a:lnTo>
                    <a:pt x="66" y="58"/>
                  </a:lnTo>
                  <a:lnTo>
                    <a:pt x="38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4" y="67"/>
                  </a:lnTo>
                  <a:lnTo>
                    <a:pt x="20" y="72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1" y="5"/>
                  </a:moveTo>
                  <a:lnTo>
                    <a:pt x="77" y="27"/>
                  </a:lnTo>
                  <a:lnTo>
                    <a:pt x="62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1" y="10"/>
                  </a:moveTo>
                  <a:lnTo>
                    <a:pt x="59" y="32"/>
                  </a:lnTo>
                  <a:lnTo>
                    <a:pt x="31" y="40"/>
                  </a:lnTo>
                  <a:lnTo>
                    <a:pt x="23" y="19"/>
                  </a:lnTo>
                  <a:lnTo>
                    <a:pt x="51" y="10"/>
                  </a:lnTo>
                  <a:close/>
                  <a:moveTo>
                    <a:pt x="20" y="20"/>
                  </a:moveTo>
                  <a:lnTo>
                    <a:pt x="27" y="42"/>
                  </a:lnTo>
                  <a:lnTo>
                    <a:pt x="12" y="47"/>
                  </a:lnTo>
                  <a:lnTo>
                    <a:pt x="5" y="2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D44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1" name="Freeform 236">
              <a:extLst>
                <a:ext uri="{FF2B5EF4-FFF2-40B4-BE49-F238E27FC236}">
                  <a16:creationId xmlns:a16="http://schemas.microsoft.com/office/drawing/2014/main" id="{73BC26FB-8DA4-694F-857B-7B09F713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7222" y="3604525"/>
              <a:ext cx="19061" cy="15488"/>
            </a:xfrm>
            <a:custGeom>
              <a:avLst/>
              <a:gdLst>
                <a:gd name="T0" fmla="*/ 14 w 16"/>
                <a:gd name="T1" fmla="*/ 0 h 13"/>
                <a:gd name="T2" fmla="*/ 0 w 16"/>
                <a:gd name="T3" fmla="*/ 5 h 13"/>
                <a:gd name="T4" fmla="*/ 2 w 16"/>
                <a:gd name="T5" fmla="*/ 13 h 13"/>
                <a:gd name="T6" fmla="*/ 16 w 16"/>
                <a:gd name="T7" fmla="*/ 9 h 13"/>
                <a:gd name="T8" fmla="*/ 14 w 1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4" y="0"/>
                  </a:moveTo>
                  <a:lnTo>
                    <a:pt x="0" y="5"/>
                  </a:lnTo>
                  <a:lnTo>
                    <a:pt x="2" y="13"/>
                  </a:lnTo>
                  <a:lnTo>
                    <a:pt x="16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2" name="Freeform 237">
              <a:extLst>
                <a:ext uri="{FF2B5EF4-FFF2-40B4-BE49-F238E27FC236}">
                  <a16:creationId xmlns:a16="http://schemas.microsoft.com/office/drawing/2014/main" id="{9C49ADE4-9F65-E24E-9D1D-25A220A96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475" y="3672431"/>
              <a:ext cx="21444" cy="16679"/>
            </a:xfrm>
            <a:custGeom>
              <a:avLst/>
              <a:gdLst>
                <a:gd name="T0" fmla="*/ 14 w 18"/>
                <a:gd name="T1" fmla="*/ 0 h 14"/>
                <a:gd name="T2" fmla="*/ 0 w 18"/>
                <a:gd name="T3" fmla="*/ 4 h 14"/>
                <a:gd name="T4" fmla="*/ 4 w 18"/>
                <a:gd name="T5" fmla="*/ 14 h 14"/>
                <a:gd name="T6" fmla="*/ 18 w 18"/>
                <a:gd name="T7" fmla="*/ 10 h 14"/>
                <a:gd name="T8" fmla="*/ 1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3" name="Freeform 238">
              <a:extLst>
                <a:ext uri="{FF2B5EF4-FFF2-40B4-BE49-F238E27FC236}">
                  <a16:creationId xmlns:a16="http://schemas.microsoft.com/office/drawing/2014/main" id="{4AC85D97-43DB-1F45-A00C-D68342F1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605" y="3615248"/>
              <a:ext cx="34549" cy="61949"/>
            </a:xfrm>
            <a:custGeom>
              <a:avLst/>
              <a:gdLst>
                <a:gd name="T0" fmla="*/ 14 w 29"/>
                <a:gd name="T1" fmla="*/ 0 h 52"/>
                <a:gd name="T2" fmla="*/ 0 w 29"/>
                <a:gd name="T3" fmla="*/ 4 h 52"/>
                <a:gd name="T4" fmla="*/ 15 w 29"/>
                <a:gd name="T5" fmla="*/ 52 h 52"/>
                <a:gd name="T6" fmla="*/ 29 w 29"/>
                <a:gd name="T7" fmla="*/ 48 h 52"/>
                <a:gd name="T8" fmla="*/ 14 w 2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">
                  <a:moveTo>
                    <a:pt x="14" y="0"/>
                  </a:moveTo>
                  <a:lnTo>
                    <a:pt x="0" y="4"/>
                  </a:lnTo>
                  <a:lnTo>
                    <a:pt x="15" y="52"/>
                  </a:lnTo>
                  <a:lnTo>
                    <a:pt x="29" y="4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76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4" name="Freeform 239">
              <a:extLst>
                <a:ext uri="{FF2B5EF4-FFF2-40B4-BE49-F238E27FC236}">
                  <a16:creationId xmlns:a16="http://schemas.microsoft.com/office/drawing/2014/main" id="{1C867B17-36BC-F543-9D0A-7DADB4906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01" y="3572360"/>
              <a:ext cx="128663" cy="111985"/>
            </a:xfrm>
            <a:custGeom>
              <a:avLst/>
              <a:gdLst>
                <a:gd name="T0" fmla="*/ 80 w 108"/>
                <a:gd name="T1" fmla="*/ 12 h 94"/>
                <a:gd name="T2" fmla="*/ 95 w 108"/>
                <a:gd name="T3" fmla="*/ 60 h 94"/>
                <a:gd name="T4" fmla="*/ 17 w 108"/>
                <a:gd name="T5" fmla="*/ 84 h 94"/>
                <a:gd name="T6" fmla="*/ 21 w 108"/>
                <a:gd name="T7" fmla="*/ 94 h 94"/>
                <a:gd name="T8" fmla="*/ 108 w 108"/>
                <a:gd name="T9" fmla="*/ 67 h 94"/>
                <a:gd name="T10" fmla="*/ 87 w 108"/>
                <a:gd name="T11" fmla="*/ 0 h 94"/>
                <a:gd name="T12" fmla="*/ 0 w 108"/>
                <a:gd name="T13" fmla="*/ 27 h 94"/>
                <a:gd name="T14" fmla="*/ 2 w 108"/>
                <a:gd name="T15" fmla="*/ 36 h 94"/>
                <a:gd name="T16" fmla="*/ 80 w 108"/>
                <a:gd name="T17" fmla="*/ 1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4">
                  <a:moveTo>
                    <a:pt x="80" y="12"/>
                  </a:moveTo>
                  <a:lnTo>
                    <a:pt x="95" y="60"/>
                  </a:lnTo>
                  <a:lnTo>
                    <a:pt x="17" y="84"/>
                  </a:lnTo>
                  <a:lnTo>
                    <a:pt x="21" y="94"/>
                  </a:lnTo>
                  <a:lnTo>
                    <a:pt x="108" y="67"/>
                  </a:lnTo>
                  <a:lnTo>
                    <a:pt x="87" y="0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0" y="12"/>
                  </a:lnTo>
                  <a:close/>
                </a:path>
              </a:pathLst>
            </a:custGeom>
            <a:solidFill>
              <a:srgbClr val="DC7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5" name="Freeform 240">
              <a:extLst>
                <a:ext uri="{FF2B5EF4-FFF2-40B4-BE49-F238E27FC236}">
                  <a16:creationId xmlns:a16="http://schemas.microsoft.com/office/drawing/2014/main" id="{74A8FBD9-0FA6-A045-93EB-CF8A3BBE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84" y="3586656"/>
              <a:ext cx="110794" cy="85776"/>
            </a:xfrm>
            <a:custGeom>
              <a:avLst/>
              <a:gdLst>
                <a:gd name="T0" fmla="*/ 78 w 93"/>
                <a:gd name="T1" fmla="*/ 0 h 72"/>
                <a:gd name="T2" fmla="*/ 0 w 93"/>
                <a:gd name="T3" fmla="*/ 24 h 72"/>
                <a:gd name="T4" fmla="*/ 15 w 93"/>
                <a:gd name="T5" fmla="*/ 72 h 72"/>
                <a:gd name="T6" fmla="*/ 93 w 93"/>
                <a:gd name="T7" fmla="*/ 48 h 72"/>
                <a:gd name="T8" fmla="*/ 78 w 9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2">
                  <a:moveTo>
                    <a:pt x="78" y="0"/>
                  </a:moveTo>
                  <a:lnTo>
                    <a:pt x="0" y="24"/>
                  </a:lnTo>
                  <a:lnTo>
                    <a:pt x="15" y="72"/>
                  </a:lnTo>
                  <a:lnTo>
                    <a:pt x="93" y="48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08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6" name="Freeform 241">
              <a:extLst>
                <a:ext uri="{FF2B5EF4-FFF2-40B4-BE49-F238E27FC236}">
                  <a16:creationId xmlns:a16="http://schemas.microsoft.com/office/drawing/2014/main" id="{4FFA4625-DEFB-A34A-9C76-2141E0D3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760" y="3454418"/>
              <a:ext cx="63141" cy="156064"/>
            </a:xfrm>
            <a:custGeom>
              <a:avLst/>
              <a:gdLst>
                <a:gd name="T0" fmla="*/ 13 w 53"/>
                <a:gd name="T1" fmla="*/ 0 h 131"/>
                <a:gd name="T2" fmla="*/ 0 w 53"/>
                <a:gd name="T3" fmla="*/ 4 h 131"/>
                <a:gd name="T4" fmla="*/ 39 w 53"/>
                <a:gd name="T5" fmla="*/ 131 h 131"/>
                <a:gd name="T6" fmla="*/ 53 w 53"/>
                <a:gd name="T7" fmla="*/ 126 h 131"/>
                <a:gd name="T8" fmla="*/ 13 w 5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31">
                  <a:moveTo>
                    <a:pt x="13" y="0"/>
                  </a:moveTo>
                  <a:lnTo>
                    <a:pt x="0" y="4"/>
                  </a:lnTo>
                  <a:lnTo>
                    <a:pt x="39" y="131"/>
                  </a:lnTo>
                  <a:lnTo>
                    <a:pt x="53" y="12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D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7" name="Freeform 242">
              <a:extLst>
                <a:ext uri="{FF2B5EF4-FFF2-40B4-BE49-F238E27FC236}">
                  <a16:creationId xmlns:a16="http://schemas.microsoft.com/office/drawing/2014/main" id="{C12B3796-4790-024E-AAD3-F7AF445D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40" y="3684345"/>
              <a:ext cx="66714" cy="164403"/>
            </a:xfrm>
            <a:custGeom>
              <a:avLst/>
              <a:gdLst>
                <a:gd name="T0" fmla="*/ 0 w 56"/>
                <a:gd name="T1" fmla="*/ 4 h 138"/>
                <a:gd name="T2" fmla="*/ 42 w 56"/>
                <a:gd name="T3" fmla="*/ 138 h 138"/>
                <a:gd name="T4" fmla="*/ 56 w 56"/>
                <a:gd name="T5" fmla="*/ 134 h 138"/>
                <a:gd name="T6" fmla="*/ 14 w 56"/>
                <a:gd name="T7" fmla="*/ 0 h 138"/>
                <a:gd name="T8" fmla="*/ 0 w 56"/>
                <a:gd name="T9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8">
                  <a:moveTo>
                    <a:pt x="0" y="4"/>
                  </a:moveTo>
                  <a:lnTo>
                    <a:pt x="42" y="138"/>
                  </a:lnTo>
                  <a:lnTo>
                    <a:pt x="56" y="13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DB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8" name="Freeform 243">
              <a:extLst>
                <a:ext uri="{FF2B5EF4-FFF2-40B4-BE49-F238E27FC236}">
                  <a16:creationId xmlns:a16="http://schemas.microsoft.com/office/drawing/2014/main" id="{BD095A43-E055-A54E-8462-2298AD1AC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014" y="3372217"/>
              <a:ext cx="39314" cy="70289"/>
            </a:xfrm>
            <a:custGeom>
              <a:avLst/>
              <a:gdLst>
                <a:gd name="T0" fmla="*/ 15 w 31"/>
                <a:gd name="T1" fmla="*/ 53 h 55"/>
                <a:gd name="T2" fmla="*/ 18 w 31"/>
                <a:gd name="T3" fmla="*/ 54 h 55"/>
                <a:gd name="T4" fmla="*/ 29 w 31"/>
                <a:gd name="T5" fmla="*/ 51 h 55"/>
                <a:gd name="T6" fmla="*/ 30 w 31"/>
                <a:gd name="T7" fmla="*/ 48 h 55"/>
                <a:gd name="T8" fmla="*/ 22 w 31"/>
                <a:gd name="T9" fmla="*/ 21 h 55"/>
                <a:gd name="T10" fmla="*/ 19 w 31"/>
                <a:gd name="T11" fmla="*/ 10 h 55"/>
                <a:gd name="T12" fmla="*/ 16 w 31"/>
                <a:gd name="T13" fmla="*/ 2 h 55"/>
                <a:gd name="T14" fmla="*/ 13 w 31"/>
                <a:gd name="T15" fmla="*/ 1 h 55"/>
                <a:gd name="T16" fmla="*/ 2 w 31"/>
                <a:gd name="T17" fmla="*/ 4 h 55"/>
                <a:gd name="T18" fmla="*/ 0 w 31"/>
                <a:gd name="T19" fmla="*/ 7 h 55"/>
                <a:gd name="T20" fmla="*/ 2 w 31"/>
                <a:gd name="T21" fmla="*/ 13 h 55"/>
                <a:gd name="T22" fmla="*/ 13 w 31"/>
                <a:gd name="T23" fmla="*/ 47 h 55"/>
                <a:gd name="T24" fmla="*/ 15 w 31"/>
                <a:gd name="T2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55">
                  <a:moveTo>
                    <a:pt x="15" y="53"/>
                  </a:moveTo>
                  <a:cubicBezTo>
                    <a:pt x="15" y="54"/>
                    <a:pt x="16" y="55"/>
                    <a:pt x="18" y="54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1"/>
                    <a:pt x="31" y="49"/>
                    <a:pt x="30" y="48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47"/>
                    <a:pt x="13" y="47"/>
                    <a:pt x="13" y="47"/>
                  </a:cubicBezTo>
                  <a:lnTo>
                    <a:pt x="15" y="53"/>
                  </a:lnTo>
                  <a:close/>
                </a:path>
              </a:pathLst>
            </a:custGeom>
            <a:solidFill>
              <a:srgbClr val="7DA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9" name="Freeform 244">
              <a:extLst>
                <a:ext uri="{FF2B5EF4-FFF2-40B4-BE49-F238E27FC236}">
                  <a16:creationId xmlns:a16="http://schemas.microsoft.com/office/drawing/2014/main" id="{EF3E18D7-E22D-DD42-A3E5-47918F6AF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509" y="3388895"/>
              <a:ext cx="57184" cy="55993"/>
            </a:xfrm>
            <a:custGeom>
              <a:avLst/>
              <a:gdLst>
                <a:gd name="T0" fmla="*/ 48 w 48"/>
                <a:gd name="T1" fmla="*/ 37 h 47"/>
                <a:gd name="T2" fmla="*/ 36 w 48"/>
                <a:gd name="T3" fmla="*/ 0 h 47"/>
                <a:gd name="T4" fmla="*/ 0 w 48"/>
                <a:gd name="T5" fmla="*/ 11 h 47"/>
                <a:gd name="T6" fmla="*/ 12 w 48"/>
                <a:gd name="T7" fmla="*/ 47 h 47"/>
                <a:gd name="T8" fmla="*/ 48 w 48"/>
                <a:gd name="T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48" y="37"/>
                  </a:moveTo>
                  <a:lnTo>
                    <a:pt x="36" y="0"/>
                  </a:lnTo>
                  <a:lnTo>
                    <a:pt x="0" y="11"/>
                  </a:lnTo>
                  <a:lnTo>
                    <a:pt x="12" y="47"/>
                  </a:lnTo>
                  <a:lnTo>
                    <a:pt x="48" y="37"/>
                  </a:lnTo>
                  <a:close/>
                </a:path>
              </a:pathLst>
            </a:custGeom>
            <a:solidFill>
              <a:srgbClr val="95B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0" name="Freeform 245">
              <a:extLst>
                <a:ext uri="{FF2B5EF4-FFF2-40B4-BE49-F238E27FC236}">
                  <a16:creationId xmlns:a16="http://schemas.microsoft.com/office/drawing/2014/main" id="{EE3C4764-15E2-8746-BC6D-B17DB6334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6248" y="3375790"/>
              <a:ext cx="397904" cy="468192"/>
            </a:xfrm>
            <a:custGeom>
              <a:avLst/>
              <a:gdLst>
                <a:gd name="T0" fmla="*/ 250 w 334"/>
                <a:gd name="T1" fmla="*/ 117 h 393"/>
                <a:gd name="T2" fmla="*/ 0 w 334"/>
                <a:gd name="T3" fmla="*/ 66 h 393"/>
                <a:gd name="T4" fmla="*/ 127 w 334"/>
                <a:gd name="T5" fmla="*/ 165 h 393"/>
                <a:gd name="T6" fmla="*/ 61 w 334"/>
                <a:gd name="T7" fmla="*/ 259 h 393"/>
                <a:gd name="T8" fmla="*/ 315 w 334"/>
                <a:gd name="T9" fmla="*/ 326 h 393"/>
                <a:gd name="T10" fmla="*/ 334 w 334"/>
                <a:gd name="T11" fmla="*/ 142 h 393"/>
                <a:gd name="T12" fmla="*/ 104 w 334"/>
                <a:gd name="T13" fmla="*/ 131 h 393"/>
                <a:gd name="T14" fmla="*/ 72 w 334"/>
                <a:gd name="T15" fmla="*/ 142 h 393"/>
                <a:gd name="T16" fmla="*/ 46 w 334"/>
                <a:gd name="T17" fmla="*/ 122 h 393"/>
                <a:gd name="T18" fmla="*/ 36 w 334"/>
                <a:gd name="T19" fmla="*/ 93 h 393"/>
                <a:gd name="T20" fmla="*/ 58 w 334"/>
                <a:gd name="T21" fmla="*/ 86 h 393"/>
                <a:gd name="T22" fmla="*/ 91 w 334"/>
                <a:gd name="T23" fmla="*/ 75 h 393"/>
                <a:gd name="T24" fmla="*/ 118 w 334"/>
                <a:gd name="T25" fmla="*/ 96 h 393"/>
                <a:gd name="T26" fmla="*/ 126 w 334"/>
                <a:gd name="T27" fmla="*/ 125 h 393"/>
                <a:gd name="T28" fmla="*/ 201 w 334"/>
                <a:gd name="T29" fmla="*/ 102 h 393"/>
                <a:gd name="T30" fmla="*/ 170 w 334"/>
                <a:gd name="T31" fmla="*/ 112 h 393"/>
                <a:gd name="T32" fmla="*/ 147 w 334"/>
                <a:gd name="T33" fmla="*/ 118 h 393"/>
                <a:gd name="T34" fmla="*/ 138 w 334"/>
                <a:gd name="T35" fmla="*/ 89 h 393"/>
                <a:gd name="T36" fmla="*/ 149 w 334"/>
                <a:gd name="T37" fmla="*/ 58 h 393"/>
                <a:gd name="T38" fmla="*/ 181 w 334"/>
                <a:gd name="T39" fmla="*/ 49 h 393"/>
                <a:gd name="T40" fmla="*/ 203 w 334"/>
                <a:gd name="T41" fmla="*/ 41 h 393"/>
                <a:gd name="T42" fmla="*/ 212 w 334"/>
                <a:gd name="T43" fmla="*/ 71 h 393"/>
                <a:gd name="T44" fmla="*/ 201 w 334"/>
                <a:gd name="T45" fmla="*/ 102 h 393"/>
                <a:gd name="T46" fmla="*/ 229 w 334"/>
                <a:gd name="T47" fmla="*/ 204 h 393"/>
                <a:gd name="T48" fmla="*/ 197 w 334"/>
                <a:gd name="T49" fmla="*/ 214 h 393"/>
                <a:gd name="T50" fmla="*/ 170 w 334"/>
                <a:gd name="T51" fmla="*/ 194 h 393"/>
                <a:gd name="T52" fmla="*/ 162 w 334"/>
                <a:gd name="T53" fmla="*/ 165 h 393"/>
                <a:gd name="T54" fmla="*/ 184 w 334"/>
                <a:gd name="T55" fmla="*/ 158 h 393"/>
                <a:gd name="T56" fmla="*/ 216 w 334"/>
                <a:gd name="T57" fmla="*/ 148 h 393"/>
                <a:gd name="T58" fmla="*/ 242 w 334"/>
                <a:gd name="T59" fmla="*/ 168 h 393"/>
                <a:gd name="T60" fmla="*/ 252 w 334"/>
                <a:gd name="T61" fmla="*/ 198 h 393"/>
                <a:gd name="T62" fmla="*/ 212 w 334"/>
                <a:gd name="T63" fmla="*/ 261 h 393"/>
                <a:gd name="T64" fmla="*/ 243 w 334"/>
                <a:gd name="T65" fmla="*/ 251 h 393"/>
                <a:gd name="T66" fmla="*/ 266 w 334"/>
                <a:gd name="T67" fmla="*/ 244 h 393"/>
                <a:gd name="T68" fmla="*/ 275 w 334"/>
                <a:gd name="T69" fmla="*/ 273 h 393"/>
                <a:gd name="T70" fmla="*/ 265 w 334"/>
                <a:gd name="T71" fmla="*/ 304 h 393"/>
                <a:gd name="T72" fmla="*/ 232 w 334"/>
                <a:gd name="T73" fmla="*/ 314 h 393"/>
                <a:gd name="T74" fmla="*/ 210 w 334"/>
                <a:gd name="T75" fmla="*/ 321 h 393"/>
                <a:gd name="T76" fmla="*/ 201 w 334"/>
                <a:gd name="T77" fmla="*/ 292 h 393"/>
                <a:gd name="T78" fmla="*/ 212 w 334"/>
                <a:gd name="T79" fmla="*/ 261 h 393"/>
                <a:gd name="T80" fmla="*/ 122 w 334"/>
                <a:gd name="T81" fmla="*/ 289 h 393"/>
                <a:gd name="T82" fmla="*/ 154 w 334"/>
                <a:gd name="T83" fmla="*/ 278 h 393"/>
                <a:gd name="T84" fmla="*/ 181 w 334"/>
                <a:gd name="T85" fmla="*/ 298 h 393"/>
                <a:gd name="T86" fmla="*/ 189 w 334"/>
                <a:gd name="T87" fmla="*/ 327 h 393"/>
                <a:gd name="T88" fmla="*/ 167 w 334"/>
                <a:gd name="T89" fmla="*/ 335 h 393"/>
                <a:gd name="T90" fmla="*/ 135 w 334"/>
                <a:gd name="T91" fmla="*/ 344 h 393"/>
                <a:gd name="T92" fmla="*/ 109 w 334"/>
                <a:gd name="T93" fmla="*/ 325 h 393"/>
                <a:gd name="T94" fmla="*/ 99 w 334"/>
                <a:gd name="T95" fmla="*/ 295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4" h="393">
                  <a:moveTo>
                    <a:pt x="334" y="142"/>
                  </a:moveTo>
                  <a:lnTo>
                    <a:pt x="250" y="117"/>
                  </a:lnTo>
                  <a:lnTo>
                    <a:pt x="213" y="0"/>
                  </a:lnTo>
                  <a:lnTo>
                    <a:pt x="0" y="66"/>
                  </a:lnTo>
                  <a:lnTo>
                    <a:pt x="40" y="192"/>
                  </a:lnTo>
                  <a:lnTo>
                    <a:pt x="127" y="165"/>
                  </a:lnTo>
                  <a:lnTo>
                    <a:pt x="148" y="232"/>
                  </a:lnTo>
                  <a:lnTo>
                    <a:pt x="61" y="259"/>
                  </a:lnTo>
                  <a:lnTo>
                    <a:pt x="103" y="393"/>
                  </a:lnTo>
                  <a:lnTo>
                    <a:pt x="315" y="326"/>
                  </a:lnTo>
                  <a:lnTo>
                    <a:pt x="279" y="209"/>
                  </a:lnTo>
                  <a:lnTo>
                    <a:pt x="334" y="142"/>
                  </a:lnTo>
                  <a:close/>
                  <a:moveTo>
                    <a:pt x="108" y="130"/>
                  </a:moveTo>
                  <a:lnTo>
                    <a:pt x="104" y="131"/>
                  </a:lnTo>
                  <a:lnTo>
                    <a:pt x="76" y="140"/>
                  </a:lnTo>
                  <a:lnTo>
                    <a:pt x="72" y="142"/>
                  </a:lnTo>
                  <a:lnTo>
                    <a:pt x="53" y="147"/>
                  </a:lnTo>
                  <a:lnTo>
                    <a:pt x="46" y="122"/>
                  </a:lnTo>
                  <a:lnTo>
                    <a:pt x="45" y="118"/>
                  </a:lnTo>
                  <a:lnTo>
                    <a:pt x="36" y="93"/>
                  </a:lnTo>
                  <a:lnTo>
                    <a:pt x="55" y="87"/>
                  </a:lnTo>
                  <a:lnTo>
                    <a:pt x="58" y="86"/>
                  </a:lnTo>
                  <a:lnTo>
                    <a:pt x="86" y="77"/>
                  </a:lnTo>
                  <a:lnTo>
                    <a:pt x="91" y="75"/>
                  </a:lnTo>
                  <a:lnTo>
                    <a:pt x="110" y="70"/>
                  </a:lnTo>
                  <a:lnTo>
                    <a:pt x="118" y="96"/>
                  </a:lnTo>
                  <a:lnTo>
                    <a:pt x="119" y="99"/>
                  </a:lnTo>
                  <a:lnTo>
                    <a:pt x="126" y="125"/>
                  </a:lnTo>
                  <a:lnTo>
                    <a:pt x="108" y="130"/>
                  </a:lnTo>
                  <a:close/>
                  <a:moveTo>
                    <a:pt x="201" y="102"/>
                  </a:moveTo>
                  <a:lnTo>
                    <a:pt x="197" y="103"/>
                  </a:lnTo>
                  <a:lnTo>
                    <a:pt x="170" y="112"/>
                  </a:lnTo>
                  <a:lnTo>
                    <a:pt x="166" y="113"/>
                  </a:lnTo>
                  <a:lnTo>
                    <a:pt x="147" y="118"/>
                  </a:lnTo>
                  <a:lnTo>
                    <a:pt x="139" y="94"/>
                  </a:lnTo>
                  <a:lnTo>
                    <a:pt x="138" y="89"/>
                  </a:lnTo>
                  <a:lnTo>
                    <a:pt x="130" y="64"/>
                  </a:lnTo>
                  <a:lnTo>
                    <a:pt x="149" y="58"/>
                  </a:lnTo>
                  <a:lnTo>
                    <a:pt x="153" y="57"/>
                  </a:lnTo>
                  <a:lnTo>
                    <a:pt x="181" y="49"/>
                  </a:lnTo>
                  <a:lnTo>
                    <a:pt x="184" y="48"/>
                  </a:lnTo>
                  <a:lnTo>
                    <a:pt x="203" y="41"/>
                  </a:lnTo>
                  <a:lnTo>
                    <a:pt x="211" y="67"/>
                  </a:lnTo>
                  <a:lnTo>
                    <a:pt x="212" y="71"/>
                  </a:lnTo>
                  <a:lnTo>
                    <a:pt x="221" y="96"/>
                  </a:lnTo>
                  <a:lnTo>
                    <a:pt x="201" y="102"/>
                  </a:lnTo>
                  <a:close/>
                  <a:moveTo>
                    <a:pt x="232" y="203"/>
                  </a:moveTo>
                  <a:lnTo>
                    <a:pt x="229" y="204"/>
                  </a:lnTo>
                  <a:lnTo>
                    <a:pt x="201" y="213"/>
                  </a:lnTo>
                  <a:lnTo>
                    <a:pt x="197" y="214"/>
                  </a:lnTo>
                  <a:lnTo>
                    <a:pt x="179" y="220"/>
                  </a:lnTo>
                  <a:lnTo>
                    <a:pt x="170" y="194"/>
                  </a:lnTo>
                  <a:lnTo>
                    <a:pt x="169" y="190"/>
                  </a:lnTo>
                  <a:lnTo>
                    <a:pt x="162" y="165"/>
                  </a:lnTo>
                  <a:lnTo>
                    <a:pt x="180" y="159"/>
                  </a:lnTo>
                  <a:lnTo>
                    <a:pt x="184" y="158"/>
                  </a:lnTo>
                  <a:lnTo>
                    <a:pt x="212" y="149"/>
                  </a:lnTo>
                  <a:lnTo>
                    <a:pt x="216" y="148"/>
                  </a:lnTo>
                  <a:lnTo>
                    <a:pt x="235" y="143"/>
                  </a:lnTo>
                  <a:lnTo>
                    <a:pt x="242" y="168"/>
                  </a:lnTo>
                  <a:lnTo>
                    <a:pt x="244" y="172"/>
                  </a:lnTo>
                  <a:lnTo>
                    <a:pt x="252" y="198"/>
                  </a:lnTo>
                  <a:lnTo>
                    <a:pt x="232" y="203"/>
                  </a:lnTo>
                  <a:close/>
                  <a:moveTo>
                    <a:pt x="212" y="261"/>
                  </a:moveTo>
                  <a:lnTo>
                    <a:pt x="215" y="260"/>
                  </a:lnTo>
                  <a:lnTo>
                    <a:pt x="243" y="251"/>
                  </a:lnTo>
                  <a:lnTo>
                    <a:pt x="247" y="249"/>
                  </a:lnTo>
                  <a:lnTo>
                    <a:pt x="266" y="244"/>
                  </a:lnTo>
                  <a:lnTo>
                    <a:pt x="274" y="269"/>
                  </a:lnTo>
                  <a:lnTo>
                    <a:pt x="275" y="273"/>
                  </a:lnTo>
                  <a:lnTo>
                    <a:pt x="283" y="298"/>
                  </a:lnTo>
                  <a:lnTo>
                    <a:pt x="265" y="304"/>
                  </a:lnTo>
                  <a:lnTo>
                    <a:pt x="260" y="306"/>
                  </a:lnTo>
                  <a:lnTo>
                    <a:pt x="232" y="314"/>
                  </a:lnTo>
                  <a:lnTo>
                    <a:pt x="228" y="316"/>
                  </a:lnTo>
                  <a:lnTo>
                    <a:pt x="210" y="321"/>
                  </a:lnTo>
                  <a:lnTo>
                    <a:pt x="202" y="296"/>
                  </a:lnTo>
                  <a:lnTo>
                    <a:pt x="201" y="292"/>
                  </a:lnTo>
                  <a:lnTo>
                    <a:pt x="193" y="266"/>
                  </a:lnTo>
                  <a:lnTo>
                    <a:pt x="212" y="261"/>
                  </a:lnTo>
                  <a:close/>
                  <a:moveTo>
                    <a:pt x="118" y="290"/>
                  </a:moveTo>
                  <a:lnTo>
                    <a:pt x="122" y="289"/>
                  </a:lnTo>
                  <a:lnTo>
                    <a:pt x="150" y="280"/>
                  </a:lnTo>
                  <a:lnTo>
                    <a:pt x="154" y="278"/>
                  </a:lnTo>
                  <a:lnTo>
                    <a:pt x="172" y="273"/>
                  </a:lnTo>
                  <a:lnTo>
                    <a:pt x="181" y="298"/>
                  </a:lnTo>
                  <a:lnTo>
                    <a:pt x="182" y="302"/>
                  </a:lnTo>
                  <a:lnTo>
                    <a:pt x="189" y="327"/>
                  </a:lnTo>
                  <a:lnTo>
                    <a:pt x="171" y="333"/>
                  </a:lnTo>
                  <a:lnTo>
                    <a:pt x="167" y="335"/>
                  </a:lnTo>
                  <a:lnTo>
                    <a:pt x="139" y="343"/>
                  </a:lnTo>
                  <a:lnTo>
                    <a:pt x="135" y="344"/>
                  </a:lnTo>
                  <a:lnTo>
                    <a:pt x="116" y="350"/>
                  </a:lnTo>
                  <a:lnTo>
                    <a:pt x="109" y="325"/>
                  </a:lnTo>
                  <a:lnTo>
                    <a:pt x="107" y="321"/>
                  </a:lnTo>
                  <a:lnTo>
                    <a:pt x="99" y="295"/>
                  </a:lnTo>
                  <a:lnTo>
                    <a:pt x="118" y="290"/>
                  </a:lnTo>
                  <a:close/>
                </a:path>
              </a:pathLst>
            </a:custGeom>
            <a:solidFill>
              <a:srgbClr val="7DA6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1" name="Freeform 246">
              <a:extLst>
                <a:ext uri="{FF2B5EF4-FFF2-40B4-BE49-F238E27FC236}">
                  <a16:creationId xmlns:a16="http://schemas.microsoft.com/office/drawing/2014/main" id="{64B630A3-1408-F742-80C2-8F6E375F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28" y="3523515"/>
              <a:ext cx="183465" cy="283536"/>
            </a:xfrm>
            <a:custGeom>
              <a:avLst/>
              <a:gdLst>
                <a:gd name="T0" fmla="*/ 60 w 144"/>
                <a:gd name="T1" fmla="*/ 209 h 222"/>
                <a:gd name="T2" fmla="*/ 144 w 144"/>
                <a:gd name="T3" fmla="*/ 116 h 222"/>
                <a:gd name="T4" fmla="*/ 107 w 144"/>
                <a:gd name="T5" fmla="*/ 0 h 222"/>
                <a:gd name="T6" fmla="*/ 52 w 144"/>
                <a:gd name="T7" fmla="*/ 17 h 222"/>
                <a:gd name="T8" fmla="*/ 0 w 144"/>
                <a:gd name="T9" fmla="*/ 80 h 222"/>
                <a:gd name="T10" fmla="*/ 34 w 144"/>
                <a:gd name="T11" fmla="*/ 189 h 222"/>
                <a:gd name="T12" fmla="*/ 60 w 144"/>
                <a:gd name="T13" fmla="*/ 20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222">
                  <a:moveTo>
                    <a:pt x="60" y="209"/>
                  </a:moveTo>
                  <a:cubicBezTo>
                    <a:pt x="77" y="197"/>
                    <a:pt x="144" y="116"/>
                    <a:pt x="144" y="116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89"/>
                    <a:pt x="39" y="222"/>
                    <a:pt x="60" y="209"/>
                  </a:cubicBez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2" name="Freeform 247">
              <a:extLst>
                <a:ext uri="{FF2B5EF4-FFF2-40B4-BE49-F238E27FC236}">
                  <a16:creationId xmlns:a16="http://schemas.microsoft.com/office/drawing/2014/main" id="{1E1DCB4E-4A7F-1C47-9937-C580EEE5E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3539" y="3600952"/>
              <a:ext cx="26209" cy="30975"/>
            </a:xfrm>
            <a:custGeom>
              <a:avLst/>
              <a:gdLst>
                <a:gd name="T0" fmla="*/ 15 w 22"/>
                <a:gd name="T1" fmla="*/ 0 h 26"/>
                <a:gd name="T2" fmla="*/ 0 w 22"/>
                <a:gd name="T3" fmla="*/ 4 h 26"/>
                <a:gd name="T4" fmla="*/ 7 w 22"/>
                <a:gd name="T5" fmla="*/ 26 h 26"/>
                <a:gd name="T6" fmla="*/ 22 w 22"/>
                <a:gd name="T7" fmla="*/ 21 h 26"/>
                <a:gd name="T8" fmla="*/ 15 w 2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15" y="0"/>
                  </a:move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3" name="Freeform 248">
              <a:extLst>
                <a:ext uri="{FF2B5EF4-FFF2-40B4-BE49-F238E27FC236}">
                  <a16:creationId xmlns:a16="http://schemas.microsoft.com/office/drawing/2014/main" id="{8091A0EF-6374-704B-95A2-EF4DF7D2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365" y="3589038"/>
              <a:ext cx="40505" cy="34549"/>
            </a:xfrm>
            <a:custGeom>
              <a:avLst/>
              <a:gdLst>
                <a:gd name="T0" fmla="*/ 34 w 34"/>
                <a:gd name="T1" fmla="*/ 21 h 29"/>
                <a:gd name="T2" fmla="*/ 27 w 34"/>
                <a:gd name="T3" fmla="*/ 0 h 29"/>
                <a:gd name="T4" fmla="*/ 0 w 34"/>
                <a:gd name="T5" fmla="*/ 9 h 29"/>
                <a:gd name="T6" fmla="*/ 6 w 34"/>
                <a:gd name="T7" fmla="*/ 29 h 29"/>
                <a:gd name="T8" fmla="*/ 34 w 34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9">
                  <a:moveTo>
                    <a:pt x="34" y="21"/>
                  </a:moveTo>
                  <a:lnTo>
                    <a:pt x="27" y="0"/>
                  </a:lnTo>
                  <a:lnTo>
                    <a:pt x="0" y="9"/>
                  </a:lnTo>
                  <a:lnTo>
                    <a:pt x="6" y="29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4" name="Freeform 249">
              <a:extLst>
                <a:ext uri="{FF2B5EF4-FFF2-40B4-BE49-F238E27FC236}">
                  <a16:creationId xmlns:a16="http://schemas.microsoft.com/office/drawing/2014/main" id="{D6799D24-6784-264E-B01A-2CE680A6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581890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6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5" name="Freeform 250">
              <a:extLst>
                <a:ext uri="{FF2B5EF4-FFF2-40B4-BE49-F238E27FC236}">
                  <a16:creationId xmlns:a16="http://schemas.microsoft.com/office/drawing/2014/main" id="{7AED7142-0851-7C49-B39F-8DDB798C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228" y="3703406"/>
              <a:ext cx="26209" cy="30975"/>
            </a:xfrm>
            <a:custGeom>
              <a:avLst/>
              <a:gdLst>
                <a:gd name="T0" fmla="*/ 22 w 22"/>
                <a:gd name="T1" fmla="*/ 20 h 26"/>
                <a:gd name="T2" fmla="*/ 15 w 22"/>
                <a:gd name="T3" fmla="*/ 0 h 26"/>
                <a:gd name="T4" fmla="*/ 0 w 22"/>
                <a:gd name="T5" fmla="*/ 4 h 26"/>
                <a:gd name="T6" fmla="*/ 8 w 22"/>
                <a:gd name="T7" fmla="*/ 26 h 26"/>
                <a:gd name="T8" fmla="*/ 22 w 22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8" y="26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6" name="Freeform 251">
              <a:extLst>
                <a:ext uri="{FF2B5EF4-FFF2-40B4-BE49-F238E27FC236}">
                  <a16:creationId xmlns:a16="http://schemas.microsoft.com/office/drawing/2014/main" id="{47C485F5-0EFE-7942-B934-06A26C3ED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888" y="3672431"/>
              <a:ext cx="25018" cy="30975"/>
            </a:xfrm>
            <a:custGeom>
              <a:avLst/>
              <a:gdLst>
                <a:gd name="T0" fmla="*/ 6 w 21"/>
                <a:gd name="T1" fmla="*/ 26 h 26"/>
                <a:gd name="T2" fmla="*/ 21 w 21"/>
                <a:gd name="T3" fmla="*/ 22 h 26"/>
                <a:gd name="T4" fmla="*/ 15 w 21"/>
                <a:gd name="T5" fmla="*/ 0 h 26"/>
                <a:gd name="T6" fmla="*/ 0 w 21"/>
                <a:gd name="T7" fmla="*/ 4 h 26"/>
                <a:gd name="T8" fmla="*/ 6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6" y="26"/>
                  </a:moveTo>
                  <a:lnTo>
                    <a:pt x="21" y="22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7" name="Freeform 252">
              <a:extLst>
                <a:ext uri="{FF2B5EF4-FFF2-40B4-BE49-F238E27FC236}">
                  <a16:creationId xmlns:a16="http://schemas.microsoft.com/office/drawing/2014/main" id="{21162C0B-7DCC-0C46-B3AA-B1AB4FE3B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3575" y="3678388"/>
              <a:ext cx="42888" cy="35740"/>
            </a:xfrm>
            <a:custGeom>
              <a:avLst/>
              <a:gdLst>
                <a:gd name="T0" fmla="*/ 0 w 36"/>
                <a:gd name="T1" fmla="*/ 9 h 30"/>
                <a:gd name="T2" fmla="*/ 8 w 36"/>
                <a:gd name="T3" fmla="*/ 30 h 30"/>
                <a:gd name="T4" fmla="*/ 36 w 36"/>
                <a:gd name="T5" fmla="*/ 22 h 30"/>
                <a:gd name="T6" fmla="*/ 28 w 36"/>
                <a:gd name="T7" fmla="*/ 0 h 30"/>
                <a:gd name="T8" fmla="*/ 0 w 36"/>
                <a:gd name="T9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0" y="9"/>
                  </a:moveTo>
                  <a:lnTo>
                    <a:pt x="8" y="30"/>
                  </a:lnTo>
                  <a:lnTo>
                    <a:pt x="36" y="22"/>
                  </a:lnTo>
                  <a:lnTo>
                    <a:pt x="2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8" name="Freeform 253">
              <a:extLst>
                <a:ext uri="{FF2B5EF4-FFF2-40B4-BE49-F238E27FC236}">
                  <a16:creationId xmlns:a16="http://schemas.microsoft.com/office/drawing/2014/main" id="{91DB2546-9787-7847-A8BD-BDC3E1C1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296" y="3709362"/>
              <a:ext cx="40505" cy="35740"/>
            </a:xfrm>
            <a:custGeom>
              <a:avLst/>
              <a:gdLst>
                <a:gd name="T0" fmla="*/ 34 w 34"/>
                <a:gd name="T1" fmla="*/ 22 h 30"/>
                <a:gd name="T2" fmla="*/ 28 w 34"/>
                <a:gd name="T3" fmla="*/ 0 h 30"/>
                <a:gd name="T4" fmla="*/ 0 w 34"/>
                <a:gd name="T5" fmla="*/ 9 h 30"/>
                <a:gd name="T6" fmla="*/ 6 w 34"/>
                <a:gd name="T7" fmla="*/ 30 h 30"/>
                <a:gd name="T8" fmla="*/ 34 w 34"/>
                <a:gd name="T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22"/>
                  </a:moveTo>
                  <a:lnTo>
                    <a:pt x="28" y="0"/>
                  </a:lnTo>
                  <a:lnTo>
                    <a:pt x="0" y="9"/>
                  </a:lnTo>
                  <a:lnTo>
                    <a:pt x="6" y="3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49" name="Freeform 254">
              <a:extLst>
                <a:ext uri="{FF2B5EF4-FFF2-40B4-BE49-F238E27FC236}">
                  <a16:creationId xmlns:a16="http://schemas.microsoft.com/office/drawing/2014/main" id="{A3C787A8-86E7-0949-9733-E7A97E5B1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31" y="3690301"/>
              <a:ext cx="26209" cy="32166"/>
            </a:xfrm>
            <a:custGeom>
              <a:avLst/>
              <a:gdLst>
                <a:gd name="T0" fmla="*/ 22 w 22"/>
                <a:gd name="T1" fmla="*/ 22 h 27"/>
                <a:gd name="T2" fmla="*/ 15 w 22"/>
                <a:gd name="T3" fmla="*/ 0 h 27"/>
                <a:gd name="T4" fmla="*/ 0 w 22"/>
                <a:gd name="T5" fmla="*/ 5 h 27"/>
                <a:gd name="T6" fmla="*/ 7 w 22"/>
                <a:gd name="T7" fmla="*/ 27 h 27"/>
                <a:gd name="T8" fmla="*/ 22 w 22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22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7" y="27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0" name="Freeform 255">
              <a:extLst>
                <a:ext uri="{FF2B5EF4-FFF2-40B4-BE49-F238E27FC236}">
                  <a16:creationId xmlns:a16="http://schemas.microsoft.com/office/drawing/2014/main" id="{1A1292D5-FAB2-A242-B01E-A3EA5D51A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661" y="3721276"/>
              <a:ext cx="25018" cy="30975"/>
            </a:xfrm>
            <a:custGeom>
              <a:avLst/>
              <a:gdLst>
                <a:gd name="T0" fmla="*/ 21 w 21"/>
                <a:gd name="T1" fmla="*/ 21 h 26"/>
                <a:gd name="T2" fmla="*/ 15 w 21"/>
                <a:gd name="T3" fmla="*/ 0 h 26"/>
                <a:gd name="T4" fmla="*/ 0 w 21"/>
                <a:gd name="T5" fmla="*/ 4 h 26"/>
                <a:gd name="T6" fmla="*/ 7 w 21"/>
                <a:gd name="T7" fmla="*/ 26 h 26"/>
                <a:gd name="T8" fmla="*/ 21 w 21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21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1" name="Freeform 256">
              <a:extLst>
                <a:ext uri="{FF2B5EF4-FFF2-40B4-BE49-F238E27FC236}">
                  <a16:creationId xmlns:a16="http://schemas.microsoft.com/office/drawing/2014/main" id="{F871B1FE-0950-C642-B43F-5E9328CAF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77" y="3755824"/>
              <a:ext cx="26209" cy="29784"/>
            </a:xfrm>
            <a:custGeom>
              <a:avLst/>
              <a:gdLst>
                <a:gd name="T0" fmla="*/ 15 w 22"/>
                <a:gd name="T1" fmla="*/ 0 h 25"/>
                <a:gd name="T2" fmla="*/ 0 w 22"/>
                <a:gd name="T3" fmla="*/ 4 h 25"/>
                <a:gd name="T4" fmla="*/ 7 w 22"/>
                <a:gd name="T5" fmla="*/ 25 h 25"/>
                <a:gd name="T6" fmla="*/ 22 w 22"/>
                <a:gd name="T7" fmla="*/ 21 h 25"/>
                <a:gd name="T8" fmla="*/ 15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5" y="0"/>
                  </a:moveTo>
                  <a:lnTo>
                    <a:pt x="0" y="4"/>
                  </a:lnTo>
                  <a:lnTo>
                    <a:pt x="7" y="25"/>
                  </a:lnTo>
                  <a:lnTo>
                    <a:pt x="22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2" name="Freeform 257">
              <a:extLst>
                <a:ext uri="{FF2B5EF4-FFF2-40B4-BE49-F238E27FC236}">
                  <a16:creationId xmlns:a16="http://schemas.microsoft.com/office/drawing/2014/main" id="{5E5DB85C-21A3-1D46-BCB5-F319BB096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1337" y="3726041"/>
              <a:ext cx="25018" cy="30975"/>
            </a:xfrm>
            <a:custGeom>
              <a:avLst/>
              <a:gdLst>
                <a:gd name="T0" fmla="*/ 6 w 21"/>
                <a:gd name="T1" fmla="*/ 26 h 26"/>
                <a:gd name="T2" fmla="*/ 21 w 21"/>
                <a:gd name="T3" fmla="*/ 20 h 26"/>
                <a:gd name="T4" fmla="*/ 15 w 21"/>
                <a:gd name="T5" fmla="*/ 0 h 26"/>
                <a:gd name="T6" fmla="*/ 0 w 21"/>
                <a:gd name="T7" fmla="*/ 4 h 26"/>
                <a:gd name="T8" fmla="*/ 6 w 2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6" y="26"/>
                  </a:moveTo>
                  <a:lnTo>
                    <a:pt x="21" y="20"/>
                  </a:lnTo>
                  <a:lnTo>
                    <a:pt x="15" y="0"/>
                  </a:lnTo>
                  <a:lnTo>
                    <a:pt x="0" y="4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3" name="Freeform 258">
              <a:extLst>
                <a:ext uri="{FF2B5EF4-FFF2-40B4-BE49-F238E27FC236}">
                  <a16:creationId xmlns:a16="http://schemas.microsoft.com/office/drawing/2014/main" id="{506F5EDD-A657-FA47-9509-42F99F8D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2311" y="3743911"/>
              <a:ext cx="41697" cy="35740"/>
            </a:xfrm>
            <a:custGeom>
              <a:avLst/>
              <a:gdLst>
                <a:gd name="T0" fmla="*/ 7 w 35"/>
                <a:gd name="T1" fmla="*/ 30 h 30"/>
                <a:gd name="T2" fmla="*/ 35 w 35"/>
                <a:gd name="T3" fmla="*/ 22 h 30"/>
                <a:gd name="T4" fmla="*/ 28 w 35"/>
                <a:gd name="T5" fmla="*/ 0 h 30"/>
                <a:gd name="T6" fmla="*/ 0 w 35"/>
                <a:gd name="T7" fmla="*/ 9 h 30"/>
                <a:gd name="T8" fmla="*/ 7 w 35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7" y="30"/>
                  </a:moveTo>
                  <a:lnTo>
                    <a:pt x="35" y="22"/>
                  </a:ln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4" name="Freeform 259">
              <a:extLst>
                <a:ext uri="{FF2B5EF4-FFF2-40B4-BE49-F238E27FC236}">
                  <a16:creationId xmlns:a16="http://schemas.microsoft.com/office/drawing/2014/main" id="{3B418E87-7B9F-F44A-8620-3A41E97F3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34" y="3737954"/>
              <a:ext cx="25018" cy="29784"/>
            </a:xfrm>
            <a:custGeom>
              <a:avLst/>
              <a:gdLst>
                <a:gd name="T0" fmla="*/ 21 w 21"/>
                <a:gd name="T1" fmla="*/ 20 h 25"/>
                <a:gd name="T2" fmla="*/ 15 w 21"/>
                <a:gd name="T3" fmla="*/ 0 h 25"/>
                <a:gd name="T4" fmla="*/ 0 w 21"/>
                <a:gd name="T5" fmla="*/ 4 h 25"/>
                <a:gd name="T6" fmla="*/ 6 w 21"/>
                <a:gd name="T7" fmla="*/ 25 h 25"/>
                <a:gd name="T8" fmla="*/ 21 w 21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5">
                  <a:moveTo>
                    <a:pt x="21" y="2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6" y="25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5" name="Freeform 260">
              <a:extLst>
                <a:ext uri="{FF2B5EF4-FFF2-40B4-BE49-F238E27FC236}">
                  <a16:creationId xmlns:a16="http://schemas.microsoft.com/office/drawing/2014/main" id="{DBE7C5F7-F2A8-4546-B58C-F0B000C93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712937"/>
              <a:ext cx="40505" cy="35740"/>
            </a:xfrm>
            <a:custGeom>
              <a:avLst/>
              <a:gdLst>
                <a:gd name="T0" fmla="*/ 7 w 34"/>
                <a:gd name="T1" fmla="*/ 30 h 30"/>
                <a:gd name="T2" fmla="*/ 34 w 34"/>
                <a:gd name="T3" fmla="*/ 22 h 30"/>
                <a:gd name="T4" fmla="*/ 28 w 34"/>
                <a:gd name="T5" fmla="*/ 0 h 30"/>
                <a:gd name="T6" fmla="*/ 0 w 34"/>
                <a:gd name="T7" fmla="*/ 9 h 30"/>
                <a:gd name="T8" fmla="*/ 7 w 3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7" y="30"/>
                  </a:moveTo>
                  <a:lnTo>
                    <a:pt x="34" y="22"/>
                  </a:lnTo>
                  <a:lnTo>
                    <a:pt x="28" y="0"/>
                  </a:lnTo>
                  <a:lnTo>
                    <a:pt x="0" y="9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6" name="Freeform 261">
              <a:extLst>
                <a:ext uri="{FF2B5EF4-FFF2-40B4-BE49-F238E27FC236}">
                  <a16:creationId xmlns:a16="http://schemas.microsoft.com/office/drawing/2014/main" id="{5639A4C0-26D9-9141-A6C5-472AA3A49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903" y="3706980"/>
              <a:ext cx="26209" cy="30975"/>
            </a:xfrm>
            <a:custGeom>
              <a:avLst/>
              <a:gdLst>
                <a:gd name="T0" fmla="*/ 22 w 22"/>
                <a:gd name="T1" fmla="*/ 21 h 26"/>
                <a:gd name="T2" fmla="*/ 15 w 22"/>
                <a:gd name="T3" fmla="*/ 0 h 26"/>
                <a:gd name="T4" fmla="*/ 0 w 22"/>
                <a:gd name="T5" fmla="*/ 4 h 26"/>
                <a:gd name="T6" fmla="*/ 7 w 22"/>
                <a:gd name="T7" fmla="*/ 26 h 26"/>
                <a:gd name="T8" fmla="*/ 22 w 22"/>
                <a:gd name="T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22" y="21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7" y="26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9B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7" name="Freeform 262">
              <a:extLst>
                <a:ext uri="{FF2B5EF4-FFF2-40B4-BE49-F238E27FC236}">
                  <a16:creationId xmlns:a16="http://schemas.microsoft.com/office/drawing/2014/main" id="{9A531F5D-2E31-1B49-8387-687BCF04B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8774" y="3578316"/>
              <a:ext cx="97689" cy="59566"/>
            </a:xfrm>
            <a:custGeom>
              <a:avLst/>
              <a:gdLst>
                <a:gd name="T0" fmla="*/ 0 w 82"/>
                <a:gd name="T1" fmla="*/ 24 h 50"/>
                <a:gd name="T2" fmla="*/ 9 w 82"/>
                <a:gd name="T3" fmla="*/ 50 h 50"/>
                <a:gd name="T4" fmla="*/ 27 w 82"/>
                <a:gd name="T5" fmla="*/ 44 h 50"/>
                <a:gd name="T6" fmla="*/ 31 w 82"/>
                <a:gd name="T7" fmla="*/ 43 h 50"/>
                <a:gd name="T8" fmla="*/ 59 w 82"/>
                <a:gd name="T9" fmla="*/ 34 h 50"/>
                <a:gd name="T10" fmla="*/ 62 w 82"/>
                <a:gd name="T11" fmla="*/ 33 h 50"/>
                <a:gd name="T12" fmla="*/ 82 w 82"/>
                <a:gd name="T13" fmla="*/ 28 h 50"/>
                <a:gd name="T14" fmla="*/ 74 w 82"/>
                <a:gd name="T15" fmla="*/ 2 h 50"/>
                <a:gd name="T16" fmla="*/ 73 w 82"/>
                <a:gd name="T17" fmla="*/ 0 h 50"/>
                <a:gd name="T18" fmla="*/ 0 w 82"/>
                <a:gd name="T19" fmla="*/ 22 h 50"/>
                <a:gd name="T20" fmla="*/ 0 w 82"/>
                <a:gd name="T21" fmla="*/ 24 h 50"/>
                <a:gd name="T22" fmla="*/ 4 w 82"/>
                <a:gd name="T23" fmla="*/ 23 h 50"/>
                <a:gd name="T24" fmla="*/ 19 w 82"/>
                <a:gd name="T25" fmla="*/ 19 h 50"/>
                <a:gd name="T26" fmla="*/ 26 w 82"/>
                <a:gd name="T27" fmla="*/ 40 h 50"/>
                <a:gd name="T28" fmla="*/ 11 w 82"/>
                <a:gd name="T29" fmla="*/ 45 h 50"/>
                <a:gd name="T30" fmla="*/ 4 w 82"/>
                <a:gd name="T31" fmla="*/ 23 h 50"/>
                <a:gd name="T32" fmla="*/ 24 w 82"/>
                <a:gd name="T33" fmla="*/ 18 h 50"/>
                <a:gd name="T34" fmla="*/ 51 w 82"/>
                <a:gd name="T35" fmla="*/ 9 h 50"/>
                <a:gd name="T36" fmla="*/ 58 w 82"/>
                <a:gd name="T37" fmla="*/ 30 h 50"/>
                <a:gd name="T38" fmla="*/ 30 w 82"/>
                <a:gd name="T39" fmla="*/ 38 h 50"/>
                <a:gd name="T40" fmla="*/ 24 w 82"/>
                <a:gd name="T41" fmla="*/ 18 h 50"/>
                <a:gd name="T42" fmla="*/ 70 w 82"/>
                <a:gd name="T43" fmla="*/ 3 h 50"/>
                <a:gd name="T44" fmla="*/ 76 w 82"/>
                <a:gd name="T45" fmla="*/ 24 h 50"/>
                <a:gd name="T46" fmla="*/ 61 w 82"/>
                <a:gd name="T47" fmla="*/ 29 h 50"/>
                <a:gd name="T48" fmla="*/ 55 w 82"/>
                <a:gd name="T49" fmla="*/ 7 h 50"/>
                <a:gd name="T50" fmla="*/ 70 w 82"/>
                <a:gd name="T5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50">
                  <a:moveTo>
                    <a:pt x="0" y="24"/>
                  </a:moveTo>
                  <a:lnTo>
                    <a:pt x="9" y="50"/>
                  </a:lnTo>
                  <a:lnTo>
                    <a:pt x="27" y="44"/>
                  </a:lnTo>
                  <a:lnTo>
                    <a:pt x="31" y="43"/>
                  </a:lnTo>
                  <a:lnTo>
                    <a:pt x="59" y="34"/>
                  </a:lnTo>
                  <a:lnTo>
                    <a:pt x="62" y="33"/>
                  </a:lnTo>
                  <a:lnTo>
                    <a:pt x="82" y="28"/>
                  </a:lnTo>
                  <a:lnTo>
                    <a:pt x="74" y="2"/>
                  </a:lnTo>
                  <a:lnTo>
                    <a:pt x="73" y="0"/>
                  </a:lnTo>
                  <a:lnTo>
                    <a:pt x="0" y="22"/>
                  </a:lnTo>
                  <a:lnTo>
                    <a:pt x="0" y="24"/>
                  </a:lnTo>
                  <a:close/>
                  <a:moveTo>
                    <a:pt x="4" y="23"/>
                  </a:moveTo>
                  <a:lnTo>
                    <a:pt x="19" y="19"/>
                  </a:lnTo>
                  <a:lnTo>
                    <a:pt x="26" y="40"/>
                  </a:lnTo>
                  <a:lnTo>
                    <a:pt x="11" y="45"/>
                  </a:lnTo>
                  <a:lnTo>
                    <a:pt x="4" y="23"/>
                  </a:lnTo>
                  <a:close/>
                  <a:moveTo>
                    <a:pt x="24" y="18"/>
                  </a:moveTo>
                  <a:lnTo>
                    <a:pt x="51" y="9"/>
                  </a:lnTo>
                  <a:lnTo>
                    <a:pt x="58" y="30"/>
                  </a:lnTo>
                  <a:lnTo>
                    <a:pt x="30" y="38"/>
                  </a:lnTo>
                  <a:lnTo>
                    <a:pt x="24" y="18"/>
                  </a:lnTo>
                  <a:close/>
                  <a:moveTo>
                    <a:pt x="70" y="3"/>
                  </a:moveTo>
                  <a:lnTo>
                    <a:pt x="76" y="24"/>
                  </a:lnTo>
                  <a:lnTo>
                    <a:pt x="61" y="29"/>
                  </a:lnTo>
                  <a:lnTo>
                    <a:pt x="55" y="7"/>
                  </a:lnTo>
                  <a:lnTo>
                    <a:pt x="70" y="3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8" name="Freeform 263">
              <a:extLst>
                <a:ext uri="{FF2B5EF4-FFF2-40B4-BE49-F238E27FC236}">
                  <a16:creationId xmlns:a16="http://schemas.microsoft.com/office/drawing/2014/main" id="{186FF823-A13A-CF49-AC75-50E36C819B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189" y="3701023"/>
              <a:ext cx="107220" cy="91733"/>
            </a:xfrm>
            <a:custGeom>
              <a:avLst/>
              <a:gdLst>
                <a:gd name="T0" fmla="*/ 23 w 90"/>
                <a:gd name="T1" fmla="*/ 16 h 77"/>
                <a:gd name="T2" fmla="*/ 19 w 90"/>
                <a:gd name="T3" fmla="*/ 17 h 77"/>
                <a:gd name="T4" fmla="*/ 0 w 90"/>
                <a:gd name="T5" fmla="*/ 22 h 77"/>
                <a:gd name="T6" fmla="*/ 8 w 90"/>
                <a:gd name="T7" fmla="*/ 48 h 77"/>
                <a:gd name="T8" fmla="*/ 10 w 90"/>
                <a:gd name="T9" fmla="*/ 52 h 77"/>
                <a:gd name="T10" fmla="*/ 17 w 90"/>
                <a:gd name="T11" fmla="*/ 77 h 77"/>
                <a:gd name="T12" fmla="*/ 36 w 90"/>
                <a:gd name="T13" fmla="*/ 71 h 77"/>
                <a:gd name="T14" fmla="*/ 40 w 90"/>
                <a:gd name="T15" fmla="*/ 70 h 77"/>
                <a:gd name="T16" fmla="*/ 68 w 90"/>
                <a:gd name="T17" fmla="*/ 62 h 77"/>
                <a:gd name="T18" fmla="*/ 72 w 90"/>
                <a:gd name="T19" fmla="*/ 60 h 77"/>
                <a:gd name="T20" fmla="*/ 90 w 90"/>
                <a:gd name="T21" fmla="*/ 54 h 77"/>
                <a:gd name="T22" fmla="*/ 83 w 90"/>
                <a:gd name="T23" fmla="*/ 29 h 77"/>
                <a:gd name="T24" fmla="*/ 82 w 90"/>
                <a:gd name="T25" fmla="*/ 25 h 77"/>
                <a:gd name="T26" fmla="*/ 73 w 90"/>
                <a:gd name="T27" fmla="*/ 0 h 77"/>
                <a:gd name="T28" fmla="*/ 55 w 90"/>
                <a:gd name="T29" fmla="*/ 5 h 77"/>
                <a:gd name="T30" fmla="*/ 51 w 90"/>
                <a:gd name="T31" fmla="*/ 7 h 77"/>
                <a:gd name="T32" fmla="*/ 23 w 90"/>
                <a:gd name="T33" fmla="*/ 16 h 77"/>
                <a:gd name="T34" fmla="*/ 13 w 90"/>
                <a:gd name="T35" fmla="*/ 50 h 77"/>
                <a:gd name="T36" fmla="*/ 28 w 90"/>
                <a:gd name="T37" fmla="*/ 46 h 77"/>
                <a:gd name="T38" fmla="*/ 35 w 90"/>
                <a:gd name="T39" fmla="*/ 67 h 77"/>
                <a:gd name="T40" fmla="*/ 20 w 90"/>
                <a:gd name="T41" fmla="*/ 71 h 77"/>
                <a:gd name="T42" fmla="*/ 13 w 90"/>
                <a:gd name="T43" fmla="*/ 50 h 77"/>
                <a:gd name="T44" fmla="*/ 79 w 90"/>
                <a:gd name="T45" fmla="*/ 31 h 77"/>
                <a:gd name="T46" fmla="*/ 85 w 90"/>
                <a:gd name="T47" fmla="*/ 51 h 77"/>
                <a:gd name="T48" fmla="*/ 70 w 90"/>
                <a:gd name="T49" fmla="*/ 56 h 77"/>
                <a:gd name="T50" fmla="*/ 64 w 90"/>
                <a:gd name="T51" fmla="*/ 35 h 77"/>
                <a:gd name="T52" fmla="*/ 79 w 90"/>
                <a:gd name="T53" fmla="*/ 31 h 77"/>
                <a:gd name="T54" fmla="*/ 67 w 90"/>
                <a:gd name="T55" fmla="*/ 58 h 77"/>
                <a:gd name="T56" fmla="*/ 39 w 90"/>
                <a:gd name="T57" fmla="*/ 66 h 77"/>
                <a:gd name="T58" fmla="*/ 32 w 90"/>
                <a:gd name="T59" fmla="*/ 45 h 77"/>
                <a:gd name="T60" fmla="*/ 60 w 90"/>
                <a:gd name="T61" fmla="*/ 36 h 77"/>
                <a:gd name="T62" fmla="*/ 67 w 90"/>
                <a:gd name="T63" fmla="*/ 58 h 77"/>
                <a:gd name="T64" fmla="*/ 71 w 90"/>
                <a:gd name="T65" fmla="*/ 5 h 77"/>
                <a:gd name="T66" fmla="*/ 78 w 90"/>
                <a:gd name="T67" fmla="*/ 26 h 77"/>
                <a:gd name="T68" fmla="*/ 63 w 90"/>
                <a:gd name="T69" fmla="*/ 31 h 77"/>
                <a:gd name="T70" fmla="*/ 56 w 90"/>
                <a:gd name="T71" fmla="*/ 9 h 77"/>
                <a:gd name="T72" fmla="*/ 71 w 90"/>
                <a:gd name="T73" fmla="*/ 5 h 77"/>
                <a:gd name="T74" fmla="*/ 58 w 90"/>
                <a:gd name="T75" fmla="*/ 32 h 77"/>
                <a:gd name="T76" fmla="*/ 31 w 90"/>
                <a:gd name="T77" fmla="*/ 40 h 77"/>
                <a:gd name="T78" fmla="*/ 24 w 90"/>
                <a:gd name="T79" fmla="*/ 19 h 77"/>
                <a:gd name="T80" fmla="*/ 52 w 90"/>
                <a:gd name="T81" fmla="*/ 10 h 77"/>
                <a:gd name="T82" fmla="*/ 58 w 90"/>
                <a:gd name="T83" fmla="*/ 32 h 77"/>
                <a:gd name="T84" fmla="*/ 27 w 90"/>
                <a:gd name="T85" fmla="*/ 41 h 77"/>
                <a:gd name="T86" fmla="*/ 12 w 90"/>
                <a:gd name="T87" fmla="*/ 47 h 77"/>
                <a:gd name="T88" fmla="*/ 6 w 90"/>
                <a:gd name="T89" fmla="*/ 25 h 77"/>
                <a:gd name="T90" fmla="*/ 21 w 90"/>
                <a:gd name="T91" fmla="*/ 21 h 77"/>
                <a:gd name="T92" fmla="*/ 27 w 90"/>
                <a:gd name="T93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23" y="16"/>
                  </a:move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10" y="52"/>
                  </a:lnTo>
                  <a:lnTo>
                    <a:pt x="17" y="77"/>
                  </a:lnTo>
                  <a:lnTo>
                    <a:pt x="36" y="71"/>
                  </a:lnTo>
                  <a:lnTo>
                    <a:pt x="40" y="70"/>
                  </a:lnTo>
                  <a:lnTo>
                    <a:pt x="68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3" y="29"/>
                  </a:lnTo>
                  <a:lnTo>
                    <a:pt x="82" y="25"/>
                  </a:lnTo>
                  <a:lnTo>
                    <a:pt x="73" y="0"/>
                  </a:lnTo>
                  <a:lnTo>
                    <a:pt x="55" y="5"/>
                  </a:lnTo>
                  <a:lnTo>
                    <a:pt x="51" y="7"/>
                  </a:lnTo>
                  <a:lnTo>
                    <a:pt x="23" y="16"/>
                  </a:lnTo>
                  <a:close/>
                  <a:moveTo>
                    <a:pt x="13" y="50"/>
                  </a:moveTo>
                  <a:lnTo>
                    <a:pt x="28" y="46"/>
                  </a:lnTo>
                  <a:lnTo>
                    <a:pt x="35" y="67"/>
                  </a:lnTo>
                  <a:lnTo>
                    <a:pt x="20" y="71"/>
                  </a:lnTo>
                  <a:lnTo>
                    <a:pt x="13" y="50"/>
                  </a:lnTo>
                  <a:close/>
                  <a:moveTo>
                    <a:pt x="79" y="31"/>
                  </a:moveTo>
                  <a:lnTo>
                    <a:pt x="85" y="51"/>
                  </a:lnTo>
                  <a:lnTo>
                    <a:pt x="70" y="56"/>
                  </a:lnTo>
                  <a:lnTo>
                    <a:pt x="64" y="35"/>
                  </a:lnTo>
                  <a:lnTo>
                    <a:pt x="79" y="31"/>
                  </a:lnTo>
                  <a:close/>
                  <a:moveTo>
                    <a:pt x="67" y="58"/>
                  </a:moveTo>
                  <a:lnTo>
                    <a:pt x="39" y="66"/>
                  </a:lnTo>
                  <a:lnTo>
                    <a:pt x="32" y="45"/>
                  </a:lnTo>
                  <a:lnTo>
                    <a:pt x="60" y="36"/>
                  </a:lnTo>
                  <a:lnTo>
                    <a:pt x="67" y="58"/>
                  </a:lnTo>
                  <a:close/>
                  <a:moveTo>
                    <a:pt x="71" y="5"/>
                  </a:moveTo>
                  <a:lnTo>
                    <a:pt x="78" y="26"/>
                  </a:lnTo>
                  <a:lnTo>
                    <a:pt x="63" y="31"/>
                  </a:lnTo>
                  <a:lnTo>
                    <a:pt x="56" y="9"/>
                  </a:lnTo>
                  <a:lnTo>
                    <a:pt x="71" y="5"/>
                  </a:lnTo>
                  <a:close/>
                  <a:moveTo>
                    <a:pt x="58" y="32"/>
                  </a:moveTo>
                  <a:lnTo>
                    <a:pt x="31" y="40"/>
                  </a:lnTo>
                  <a:lnTo>
                    <a:pt x="24" y="19"/>
                  </a:lnTo>
                  <a:lnTo>
                    <a:pt x="52" y="10"/>
                  </a:lnTo>
                  <a:lnTo>
                    <a:pt x="58" y="32"/>
                  </a:lnTo>
                  <a:close/>
                  <a:moveTo>
                    <a:pt x="27" y="41"/>
                  </a:moveTo>
                  <a:lnTo>
                    <a:pt x="12" y="47"/>
                  </a:lnTo>
                  <a:lnTo>
                    <a:pt x="6" y="25"/>
                  </a:lnTo>
                  <a:lnTo>
                    <a:pt x="21" y="21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59" name="Freeform 264">
              <a:extLst>
                <a:ext uri="{FF2B5EF4-FFF2-40B4-BE49-F238E27FC236}">
                  <a16:creationId xmlns:a16="http://schemas.microsoft.com/office/drawing/2014/main" id="{EC267C6A-7E0C-7F4A-A6BF-6B993FFE0F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6174" y="3666474"/>
              <a:ext cx="107220" cy="91733"/>
            </a:xfrm>
            <a:custGeom>
              <a:avLst/>
              <a:gdLst>
                <a:gd name="T0" fmla="*/ 9 w 90"/>
                <a:gd name="T1" fmla="*/ 52 h 77"/>
                <a:gd name="T2" fmla="*/ 17 w 90"/>
                <a:gd name="T3" fmla="*/ 77 h 77"/>
                <a:gd name="T4" fmla="*/ 35 w 90"/>
                <a:gd name="T5" fmla="*/ 72 h 77"/>
                <a:gd name="T6" fmla="*/ 39 w 90"/>
                <a:gd name="T7" fmla="*/ 70 h 77"/>
                <a:gd name="T8" fmla="*/ 67 w 90"/>
                <a:gd name="T9" fmla="*/ 62 h 77"/>
                <a:gd name="T10" fmla="*/ 72 w 90"/>
                <a:gd name="T11" fmla="*/ 60 h 77"/>
                <a:gd name="T12" fmla="*/ 90 w 90"/>
                <a:gd name="T13" fmla="*/ 54 h 77"/>
                <a:gd name="T14" fmla="*/ 82 w 90"/>
                <a:gd name="T15" fmla="*/ 29 h 77"/>
                <a:gd name="T16" fmla="*/ 81 w 90"/>
                <a:gd name="T17" fmla="*/ 25 h 77"/>
                <a:gd name="T18" fmla="*/ 73 w 90"/>
                <a:gd name="T19" fmla="*/ 0 h 77"/>
                <a:gd name="T20" fmla="*/ 54 w 90"/>
                <a:gd name="T21" fmla="*/ 5 h 77"/>
                <a:gd name="T22" fmla="*/ 50 w 90"/>
                <a:gd name="T23" fmla="*/ 7 h 77"/>
                <a:gd name="T24" fmla="*/ 22 w 90"/>
                <a:gd name="T25" fmla="*/ 16 h 77"/>
                <a:gd name="T26" fmla="*/ 19 w 90"/>
                <a:gd name="T27" fmla="*/ 17 h 77"/>
                <a:gd name="T28" fmla="*/ 0 w 90"/>
                <a:gd name="T29" fmla="*/ 22 h 77"/>
                <a:gd name="T30" fmla="*/ 8 w 90"/>
                <a:gd name="T31" fmla="*/ 48 h 77"/>
                <a:gd name="T32" fmla="*/ 9 w 90"/>
                <a:gd name="T33" fmla="*/ 52 h 77"/>
                <a:gd name="T34" fmla="*/ 78 w 90"/>
                <a:gd name="T35" fmla="*/ 31 h 77"/>
                <a:gd name="T36" fmla="*/ 85 w 90"/>
                <a:gd name="T37" fmla="*/ 51 h 77"/>
                <a:gd name="T38" fmla="*/ 71 w 90"/>
                <a:gd name="T39" fmla="*/ 57 h 77"/>
                <a:gd name="T40" fmla="*/ 63 w 90"/>
                <a:gd name="T41" fmla="*/ 35 h 77"/>
                <a:gd name="T42" fmla="*/ 78 w 90"/>
                <a:gd name="T43" fmla="*/ 31 h 77"/>
                <a:gd name="T44" fmla="*/ 60 w 90"/>
                <a:gd name="T45" fmla="*/ 36 h 77"/>
                <a:gd name="T46" fmla="*/ 66 w 90"/>
                <a:gd name="T47" fmla="*/ 58 h 77"/>
                <a:gd name="T48" fmla="*/ 38 w 90"/>
                <a:gd name="T49" fmla="*/ 66 h 77"/>
                <a:gd name="T50" fmla="*/ 32 w 90"/>
                <a:gd name="T51" fmla="*/ 45 h 77"/>
                <a:gd name="T52" fmla="*/ 60 w 90"/>
                <a:gd name="T53" fmla="*/ 36 h 77"/>
                <a:gd name="T54" fmla="*/ 28 w 90"/>
                <a:gd name="T55" fmla="*/ 46 h 77"/>
                <a:gd name="T56" fmla="*/ 34 w 90"/>
                <a:gd name="T57" fmla="*/ 67 h 77"/>
                <a:gd name="T58" fmla="*/ 20 w 90"/>
                <a:gd name="T59" fmla="*/ 72 h 77"/>
                <a:gd name="T60" fmla="*/ 13 w 90"/>
                <a:gd name="T61" fmla="*/ 50 h 77"/>
                <a:gd name="T62" fmla="*/ 28 w 90"/>
                <a:gd name="T63" fmla="*/ 46 h 77"/>
                <a:gd name="T64" fmla="*/ 77 w 90"/>
                <a:gd name="T65" fmla="*/ 27 h 77"/>
                <a:gd name="T66" fmla="*/ 62 w 90"/>
                <a:gd name="T67" fmla="*/ 31 h 77"/>
                <a:gd name="T68" fmla="*/ 56 w 90"/>
                <a:gd name="T69" fmla="*/ 9 h 77"/>
                <a:gd name="T70" fmla="*/ 71 w 90"/>
                <a:gd name="T71" fmla="*/ 5 h 77"/>
                <a:gd name="T72" fmla="*/ 77 w 90"/>
                <a:gd name="T73" fmla="*/ 27 h 77"/>
                <a:gd name="T74" fmla="*/ 59 w 90"/>
                <a:gd name="T75" fmla="*/ 32 h 77"/>
                <a:gd name="T76" fmla="*/ 31 w 90"/>
                <a:gd name="T77" fmla="*/ 40 h 77"/>
                <a:gd name="T78" fmla="*/ 23 w 90"/>
                <a:gd name="T79" fmla="*/ 19 h 77"/>
                <a:gd name="T80" fmla="*/ 51 w 90"/>
                <a:gd name="T81" fmla="*/ 10 h 77"/>
                <a:gd name="T82" fmla="*/ 59 w 90"/>
                <a:gd name="T83" fmla="*/ 32 h 77"/>
                <a:gd name="T84" fmla="*/ 20 w 90"/>
                <a:gd name="T85" fmla="*/ 20 h 77"/>
                <a:gd name="T86" fmla="*/ 27 w 90"/>
                <a:gd name="T87" fmla="*/ 42 h 77"/>
                <a:gd name="T88" fmla="*/ 12 w 90"/>
                <a:gd name="T89" fmla="*/ 47 h 77"/>
                <a:gd name="T90" fmla="*/ 5 w 90"/>
                <a:gd name="T91" fmla="*/ 25 h 77"/>
                <a:gd name="T92" fmla="*/ 20 w 90"/>
                <a:gd name="T93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77">
                  <a:moveTo>
                    <a:pt x="9" y="52"/>
                  </a:moveTo>
                  <a:lnTo>
                    <a:pt x="17" y="77"/>
                  </a:lnTo>
                  <a:lnTo>
                    <a:pt x="35" y="72"/>
                  </a:lnTo>
                  <a:lnTo>
                    <a:pt x="39" y="70"/>
                  </a:lnTo>
                  <a:lnTo>
                    <a:pt x="67" y="62"/>
                  </a:lnTo>
                  <a:lnTo>
                    <a:pt x="72" y="60"/>
                  </a:lnTo>
                  <a:lnTo>
                    <a:pt x="90" y="54"/>
                  </a:lnTo>
                  <a:lnTo>
                    <a:pt x="82" y="29"/>
                  </a:lnTo>
                  <a:lnTo>
                    <a:pt x="81" y="25"/>
                  </a:lnTo>
                  <a:lnTo>
                    <a:pt x="73" y="0"/>
                  </a:lnTo>
                  <a:lnTo>
                    <a:pt x="54" y="5"/>
                  </a:lnTo>
                  <a:lnTo>
                    <a:pt x="50" y="7"/>
                  </a:lnTo>
                  <a:lnTo>
                    <a:pt x="22" y="16"/>
                  </a:lnTo>
                  <a:lnTo>
                    <a:pt x="19" y="17"/>
                  </a:lnTo>
                  <a:lnTo>
                    <a:pt x="0" y="22"/>
                  </a:lnTo>
                  <a:lnTo>
                    <a:pt x="8" y="48"/>
                  </a:lnTo>
                  <a:lnTo>
                    <a:pt x="9" y="52"/>
                  </a:lnTo>
                  <a:close/>
                  <a:moveTo>
                    <a:pt x="78" y="31"/>
                  </a:moveTo>
                  <a:lnTo>
                    <a:pt x="85" y="51"/>
                  </a:lnTo>
                  <a:lnTo>
                    <a:pt x="71" y="57"/>
                  </a:lnTo>
                  <a:lnTo>
                    <a:pt x="63" y="35"/>
                  </a:lnTo>
                  <a:lnTo>
                    <a:pt x="78" y="31"/>
                  </a:lnTo>
                  <a:close/>
                  <a:moveTo>
                    <a:pt x="60" y="36"/>
                  </a:moveTo>
                  <a:lnTo>
                    <a:pt x="66" y="58"/>
                  </a:lnTo>
                  <a:lnTo>
                    <a:pt x="38" y="66"/>
                  </a:lnTo>
                  <a:lnTo>
                    <a:pt x="32" y="45"/>
                  </a:lnTo>
                  <a:lnTo>
                    <a:pt x="60" y="36"/>
                  </a:lnTo>
                  <a:close/>
                  <a:moveTo>
                    <a:pt x="28" y="46"/>
                  </a:moveTo>
                  <a:lnTo>
                    <a:pt x="34" y="67"/>
                  </a:lnTo>
                  <a:lnTo>
                    <a:pt x="20" y="72"/>
                  </a:lnTo>
                  <a:lnTo>
                    <a:pt x="13" y="50"/>
                  </a:lnTo>
                  <a:lnTo>
                    <a:pt x="28" y="46"/>
                  </a:lnTo>
                  <a:close/>
                  <a:moveTo>
                    <a:pt x="77" y="27"/>
                  </a:moveTo>
                  <a:lnTo>
                    <a:pt x="62" y="31"/>
                  </a:lnTo>
                  <a:lnTo>
                    <a:pt x="56" y="9"/>
                  </a:lnTo>
                  <a:lnTo>
                    <a:pt x="71" y="5"/>
                  </a:lnTo>
                  <a:lnTo>
                    <a:pt x="77" y="27"/>
                  </a:lnTo>
                  <a:close/>
                  <a:moveTo>
                    <a:pt x="59" y="32"/>
                  </a:moveTo>
                  <a:lnTo>
                    <a:pt x="31" y="40"/>
                  </a:lnTo>
                  <a:lnTo>
                    <a:pt x="23" y="19"/>
                  </a:lnTo>
                  <a:lnTo>
                    <a:pt x="51" y="10"/>
                  </a:lnTo>
                  <a:lnTo>
                    <a:pt x="59" y="32"/>
                  </a:lnTo>
                  <a:close/>
                  <a:moveTo>
                    <a:pt x="20" y="20"/>
                  </a:moveTo>
                  <a:lnTo>
                    <a:pt x="27" y="42"/>
                  </a:lnTo>
                  <a:lnTo>
                    <a:pt x="12" y="47"/>
                  </a:lnTo>
                  <a:lnTo>
                    <a:pt x="5" y="25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05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0" name="Freeform 265">
              <a:extLst>
                <a:ext uri="{FF2B5EF4-FFF2-40B4-BE49-F238E27FC236}">
                  <a16:creationId xmlns:a16="http://schemas.microsoft.com/office/drawing/2014/main" id="{99755C41-FBE0-4443-99B8-A8CDF4F4D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475" y="3672431"/>
              <a:ext cx="21444" cy="16679"/>
            </a:xfrm>
            <a:custGeom>
              <a:avLst/>
              <a:gdLst>
                <a:gd name="T0" fmla="*/ 14 w 18"/>
                <a:gd name="T1" fmla="*/ 0 h 14"/>
                <a:gd name="T2" fmla="*/ 0 w 18"/>
                <a:gd name="T3" fmla="*/ 4 h 14"/>
                <a:gd name="T4" fmla="*/ 4 w 18"/>
                <a:gd name="T5" fmla="*/ 14 h 14"/>
                <a:gd name="T6" fmla="*/ 18 w 18"/>
                <a:gd name="T7" fmla="*/ 10 h 14"/>
                <a:gd name="T8" fmla="*/ 1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14" y="0"/>
                  </a:moveTo>
                  <a:lnTo>
                    <a:pt x="0" y="4"/>
                  </a:lnTo>
                  <a:lnTo>
                    <a:pt x="4" y="14"/>
                  </a:lnTo>
                  <a:lnTo>
                    <a:pt x="18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1" name="Freeform 266">
              <a:extLst>
                <a:ext uri="{FF2B5EF4-FFF2-40B4-BE49-F238E27FC236}">
                  <a16:creationId xmlns:a16="http://schemas.microsoft.com/office/drawing/2014/main" id="{C1944A13-1E4A-4242-A4F4-06E104A7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327" y="3649796"/>
              <a:ext cx="23827" cy="27401"/>
            </a:xfrm>
            <a:custGeom>
              <a:avLst/>
              <a:gdLst>
                <a:gd name="T0" fmla="*/ 14 w 20"/>
                <a:gd name="T1" fmla="*/ 0 h 23"/>
                <a:gd name="T2" fmla="*/ 0 w 20"/>
                <a:gd name="T3" fmla="*/ 4 h 23"/>
                <a:gd name="T4" fmla="*/ 6 w 20"/>
                <a:gd name="T5" fmla="*/ 23 h 23"/>
                <a:gd name="T6" fmla="*/ 20 w 20"/>
                <a:gd name="T7" fmla="*/ 19 h 23"/>
                <a:gd name="T8" fmla="*/ 14 w 2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3">
                  <a:moveTo>
                    <a:pt x="14" y="0"/>
                  </a:moveTo>
                  <a:lnTo>
                    <a:pt x="0" y="4"/>
                  </a:lnTo>
                  <a:lnTo>
                    <a:pt x="6" y="23"/>
                  </a:lnTo>
                  <a:lnTo>
                    <a:pt x="20" y="1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16C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2" name="Freeform 267">
              <a:extLst>
                <a:ext uri="{FF2B5EF4-FFF2-40B4-BE49-F238E27FC236}">
                  <a16:creationId xmlns:a16="http://schemas.microsoft.com/office/drawing/2014/main" id="{1488BC95-E602-6444-9157-BF761C3B6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153" y="3616439"/>
              <a:ext cx="108411" cy="67906"/>
            </a:xfrm>
            <a:custGeom>
              <a:avLst/>
              <a:gdLst>
                <a:gd name="T0" fmla="*/ 78 w 91"/>
                <a:gd name="T1" fmla="*/ 23 h 57"/>
                <a:gd name="T2" fmla="*/ 0 w 91"/>
                <a:gd name="T3" fmla="*/ 47 h 57"/>
                <a:gd name="T4" fmla="*/ 4 w 91"/>
                <a:gd name="T5" fmla="*/ 57 h 57"/>
                <a:gd name="T6" fmla="*/ 91 w 91"/>
                <a:gd name="T7" fmla="*/ 30 h 57"/>
                <a:gd name="T8" fmla="*/ 82 w 91"/>
                <a:gd name="T9" fmla="*/ 0 h 57"/>
                <a:gd name="T10" fmla="*/ 71 w 91"/>
                <a:gd name="T11" fmla="*/ 3 h 57"/>
                <a:gd name="T12" fmla="*/ 78 w 91"/>
                <a:gd name="T13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57">
                  <a:moveTo>
                    <a:pt x="78" y="23"/>
                  </a:moveTo>
                  <a:lnTo>
                    <a:pt x="0" y="47"/>
                  </a:lnTo>
                  <a:lnTo>
                    <a:pt x="4" y="57"/>
                  </a:lnTo>
                  <a:lnTo>
                    <a:pt x="91" y="30"/>
                  </a:lnTo>
                  <a:lnTo>
                    <a:pt x="82" y="0"/>
                  </a:lnTo>
                  <a:lnTo>
                    <a:pt x="71" y="3"/>
                  </a:lnTo>
                  <a:lnTo>
                    <a:pt x="78" y="23"/>
                  </a:lnTo>
                  <a:close/>
                </a:path>
              </a:pathLst>
            </a:custGeom>
            <a:solidFill>
              <a:srgbClr val="F38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3" name="Freeform 268">
              <a:extLst>
                <a:ext uri="{FF2B5EF4-FFF2-40B4-BE49-F238E27FC236}">
                  <a16:creationId xmlns:a16="http://schemas.microsoft.com/office/drawing/2014/main" id="{2364F740-FB76-C447-82AD-152BC440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7005" y="3620013"/>
              <a:ext cx="100072" cy="52418"/>
            </a:xfrm>
            <a:custGeom>
              <a:avLst/>
              <a:gdLst>
                <a:gd name="T0" fmla="*/ 77 w 84"/>
                <a:gd name="T1" fmla="*/ 0 h 44"/>
                <a:gd name="T2" fmla="*/ 0 w 84"/>
                <a:gd name="T3" fmla="*/ 25 h 44"/>
                <a:gd name="T4" fmla="*/ 6 w 84"/>
                <a:gd name="T5" fmla="*/ 44 h 44"/>
                <a:gd name="T6" fmla="*/ 84 w 84"/>
                <a:gd name="T7" fmla="*/ 20 h 44"/>
                <a:gd name="T8" fmla="*/ 77 w 8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4">
                  <a:moveTo>
                    <a:pt x="77" y="0"/>
                  </a:moveTo>
                  <a:lnTo>
                    <a:pt x="0" y="25"/>
                  </a:lnTo>
                  <a:lnTo>
                    <a:pt x="6" y="44"/>
                  </a:lnTo>
                  <a:lnTo>
                    <a:pt x="84" y="2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59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4" name="Freeform 269">
              <a:extLst>
                <a:ext uri="{FF2B5EF4-FFF2-40B4-BE49-F238E27FC236}">
                  <a16:creationId xmlns:a16="http://schemas.microsoft.com/office/drawing/2014/main" id="{EFBBD5C7-1469-2843-900E-C1D7471AB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2240" y="3684345"/>
              <a:ext cx="66714" cy="164403"/>
            </a:xfrm>
            <a:custGeom>
              <a:avLst/>
              <a:gdLst>
                <a:gd name="T0" fmla="*/ 0 w 56"/>
                <a:gd name="T1" fmla="*/ 4 h 138"/>
                <a:gd name="T2" fmla="*/ 42 w 56"/>
                <a:gd name="T3" fmla="*/ 138 h 138"/>
                <a:gd name="T4" fmla="*/ 56 w 56"/>
                <a:gd name="T5" fmla="*/ 134 h 138"/>
                <a:gd name="T6" fmla="*/ 14 w 56"/>
                <a:gd name="T7" fmla="*/ 0 h 138"/>
                <a:gd name="T8" fmla="*/ 0 w 56"/>
                <a:gd name="T9" fmla="*/ 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38">
                  <a:moveTo>
                    <a:pt x="0" y="4"/>
                  </a:moveTo>
                  <a:lnTo>
                    <a:pt x="42" y="138"/>
                  </a:lnTo>
                  <a:lnTo>
                    <a:pt x="56" y="134"/>
                  </a:lnTo>
                  <a:lnTo>
                    <a:pt x="1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7A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5" name="Freeform 270">
              <a:extLst>
                <a:ext uri="{FF2B5EF4-FFF2-40B4-BE49-F238E27FC236}">
                  <a16:creationId xmlns:a16="http://schemas.microsoft.com/office/drawing/2014/main" id="{D996F2B2-3FD3-8048-8F18-A1965B622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8918" y="3544959"/>
              <a:ext cx="325233" cy="299024"/>
            </a:xfrm>
            <a:custGeom>
              <a:avLst/>
              <a:gdLst>
                <a:gd name="T0" fmla="*/ 273 w 273"/>
                <a:gd name="T1" fmla="*/ 0 h 251"/>
                <a:gd name="T2" fmla="*/ 182 w 273"/>
                <a:gd name="T3" fmla="*/ 28 h 251"/>
                <a:gd name="T4" fmla="*/ 183 w 273"/>
                <a:gd name="T5" fmla="*/ 30 h 251"/>
                <a:gd name="T6" fmla="*/ 191 w 273"/>
                <a:gd name="T7" fmla="*/ 56 h 251"/>
                <a:gd name="T8" fmla="*/ 171 w 273"/>
                <a:gd name="T9" fmla="*/ 61 h 251"/>
                <a:gd name="T10" fmla="*/ 168 w 273"/>
                <a:gd name="T11" fmla="*/ 62 h 251"/>
                <a:gd name="T12" fmla="*/ 140 w 273"/>
                <a:gd name="T13" fmla="*/ 71 h 251"/>
                <a:gd name="T14" fmla="*/ 136 w 273"/>
                <a:gd name="T15" fmla="*/ 72 h 251"/>
                <a:gd name="T16" fmla="*/ 118 w 273"/>
                <a:gd name="T17" fmla="*/ 78 h 251"/>
                <a:gd name="T18" fmla="*/ 109 w 273"/>
                <a:gd name="T19" fmla="*/ 52 h 251"/>
                <a:gd name="T20" fmla="*/ 109 w 273"/>
                <a:gd name="T21" fmla="*/ 50 h 251"/>
                <a:gd name="T22" fmla="*/ 78 w 273"/>
                <a:gd name="T23" fmla="*/ 60 h 251"/>
                <a:gd name="T24" fmla="*/ 87 w 273"/>
                <a:gd name="T25" fmla="*/ 90 h 251"/>
                <a:gd name="T26" fmla="*/ 0 w 273"/>
                <a:gd name="T27" fmla="*/ 117 h 251"/>
                <a:gd name="T28" fmla="*/ 42 w 273"/>
                <a:gd name="T29" fmla="*/ 251 h 251"/>
                <a:gd name="T30" fmla="*/ 254 w 273"/>
                <a:gd name="T31" fmla="*/ 184 h 251"/>
                <a:gd name="T32" fmla="*/ 218 w 273"/>
                <a:gd name="T33" fmla="*/ 67 h 251"/>
                <a:gd name="T34" fmla="*/ 273 w 273"/>
                <a:gd name="T35" fmla="*/ 0 h 251"/>
                <a:gd name="T36" fmla="*/ 151 w 273"/>
                <a:gd name="T37" fmla="*/ 119 h 251"/>
                <a:gd name="T38" fmla="*/ 154 w 273"/>
                <a:gd name="T39" fmla="*/ 118 h 251"/>
                <a:gd name="T40" fmla="*/ 182 w 273"/>
                <a:gd name="T41" fmla="*/ 109 h 251"/>
                <a:gd name="T42" fmla="*/ 186 w 273"/>
                <a:gd name="T43" fmla="*/ 107 h 251"/>
                <a:gd name="T44" fmla="*/ 205 w 273"/>
                <a:gd name="T45" fmla="*/ 102 h 251"/>
                <a:gd name="T46" fmla="*/ 213 w 273"/>
                <a:gd name="T47" fmla="*/ 127 h 251"/>
                <a:gd name="T48" fmla="*/ 214 w 273"/>
                <a:gd name="T49" fmla="*/ 131 h 251"/>
                <a:gd name="T50" fmla="*/ 222 w 273"/>
                <a:gd name="T51" fmla="*/ 156 h 251"/>
                <a:gd name="T52" fmla="*/ 204 w 273"/>
                <a:gd name="T53" fmla="*/ 162 h 251"/>
                <a:gd name="T54" fmla="*/ 199 w 273"/>
                <a:gd name="T55" fmla="*/ 164 h 251"/>
                <a:gd name="T56" fmla="*/ 171 w 273"/>
                <a:gd name="T57" fmla="*/ 172 h 251"/>
                <a:gd name="T58" fmla="*/ 167 w 273"/>
                <a:gd name="T59" fmla="*/ 174 h 251"/>
                <a:gd name="T60" fmla="*/ 149 w 273"/>
                <a:gd name="T61" fmla="*/ 179 h 251"/>
                <a:gd name="T62" fmla="*/ 141 w 273"/>
                <a:gd name="T63" fmla="*/ 154 h 251"/>
                <a:gd name="T64" fmla="*/ 140 w 273"/>
                <a:gd name="T65" fmla="*/ 150 h 251"/>
                <a:gd name="T66" fmla="*/ 132 w 273"/>
                <a:gd name="T67" fmla="*/ 124 h 251"/>
                <a:gd name="T68" fmla="*/ 151 w 273"/>
                <a:gd name="T69" fmla="*/ 119 h 251"/>
                <a:gd name="T70" fmla="*/ 111 w 273"/>
                <a:gd name="T71" fmla="*/ 131 h 251"/>
                <a:gd name="T72" fmla="*/ 120 w 273"/>
                <a:gd name="T73" fmla="*/ 156 h 251"/>
                <a:gd name="T74" fmla="*/ 121 w 273"/>
                <a:gd name="T75" fmla="*/ 160 h 251"/>
                <a:gd name="T76" fmla="*/ 128 w 273"/>
                <a:gd name="T77" fmla="*/ 185 h 251"/>
                <a:gd name="T78" fmla="*/ 110 w 273"/>
                <a:gd name="T79" fmla="*/ 191 h 251"/>
                <a:gd name="T80" fmla="*/ 106 w 273"/>
                <a:gd name="T81" fmla="*/ 193 h 251"/>
                <a:gd name="T82" fmla="*/ 78 w 273"/>
                <a:gd name="T83" fmla="*/ 201 h 251"/>
                <a:gd name="T84" fmla="*/ 74 w 273"/>
                <a:gd name="T85" fmla="*/ 202 h 251"/>
                <a:gd name="T86" fmla="*/ 55 w 273"/>
                <a:gd name="T87" fmla="*/ 208 h 251"/>
                <a:gd name="T88" fmla="*/ 48 w 273"/>
                <a:gd name="T89" fmla="*/ 183 h 251"/>
                <a:gd name="T90" fmla="*/ 46 w 273"/>
                <a:gd name="T91" fmla="*/ 179 h 251"/>
                <a:gd name="T92" fmla="*/ 38 w 273"/>
                <a:gd name="T93" fmla="*/ 153 h 251"/>
                <a:gd name="T94" fmla="*/ 57 w 273"/>
                <a:gd name="T95" fmla="*/ 148 h 251"/>
                <a:gd name="T96" fmla="*/ 61 w 273"/>
                <a:gd name="T97" fmla="*/ 147 h 251"/>
                <a:gd name="T98" fmla="*/ 89 w 273"/>
                <a:gd name="T99" fmla="*/ 138 h 251"/>
                <a:gd name="T100" fmla="*/ 93 w 273"/>
                <a:gd name="T101" fmla="*/ 136 h 251"/>
                <a:gd name="T102" fmla="*/ 111 w 273"/>
                <a:gd name="T103" fmla="*/ 13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3" h="251">
                  <a:moveTo>
                    <a:pt x="273" y="0"/>
                  </a:moveTo>
                  <a:lnTo>
                    <a:pt x="182" y="28"/>
                  </a:lnTo>
                  <a:lnTo>
                    <a:pt x="183" y="30"/>
                  </a:lnTo>
                  <a:lnTo>
                    <a:pt x="191" y="56"/>
                  </a:lnTo>
                  <a:lnTo>
                    <a:pt x="171" y="61"/>
                  </a:lnTo>
                  <a:lnTo>
                    <a:pt x="168" y="62"/>
                  </a:lnTo>
                  <a:lnTo>
                    <a:pt x="140" y="71"/>
                  </a:lnTo>
                  <a:lnTo>
                    <a:pt x="136" y="72"/>
                  </a:lnTo>
                  <a:lnTo>
                    <a:pt x="118" y="78"/>
                  </a:lnTo>
                  <a:lnTo>
                    <a:pt x="109" y="52"/>
                  </a:lnTo>
                  <a:lnTo>
                    <a:pt x="109" y="50"/>
                  </a:lnTo>
                  <a:lnTo>
                    <a:pt x="78" y="60"/>
                  </a:lnTo>
                  <a:lnTo>
                    <a:pt x="87" y="90"/>
                  </a:lnTo>
                  <a:lnTo>
                    <a:pt x="0" y="117"/>
                  </a:lnTo>
                  <a:lnTo>
                    <a:pt x="42" y="251"/>
                  </a:lnTo>
                  <a:lnTo>
                    <a:pt x="254" y="184"/>
                  </a:lnTo>
                  <a:lnTo>
                    <a:pt x="218" y="67"/>
                  </a:lnTo>
                  <a:lnTo>
                    <a:pt x="273" y="0"/>
                  </a:lnTo>
                  <a:close/>
                  <a:moveTo>
                    <a:pt x="151" y="119"/>
                  </a:moveTo>
                  <a:lnTo>
                    <a:pt x="154" y="118"/>
                  </a:lnTo>
                  <a:lnTo>
                    <a:pt x="182" y="109"/>
                  </a:lnTo>
                  <a:lnTo>
                    <a:pt x="186" y="107"/>
                  </a:lnTo>
                  <a:lnTo>
                    <a:pt x="205" y="102"/>
                  </a:lnTo>
                  <a:lnTo>
                    <a:pt x="213" y="127"/>
                  </a:lnTo>
                  <a:lnTo>
                    <a:pt x="214" y="131"/>
                  </a:lnTo>
                  <a:lnTo>
                    <a:pt x="222" y="156"/>
                  </a:lnTo>
                  <a:lnTo>
                    <a:pt x="204" y="162"/>
                  </a:lnTo>
                  <a:lnTo>
                    <a:pt x="199" y="164"/>
                  </a:lnTo>
                  <a:lnTo>
                    <a:pt x="171" y="172"/>
                  </a:lnTo>
                  <a:lnTo>
                    <a:pt x="167" y="174"/>
                  </a:lnTo>
                  <a:lnTo>
                    <a:pt x="149" y="179"/>
                  </a:lnTo>
                  <a:lnTo>
                    <a:pt x="141" y="154"/>
                  </a:lnTo>
                  <a:lnTo>
                    <a:pt x="140" y="150"/>
                  </a:lnTo>
                  <a:lnTo>
                    <a:pt x="132" y="124"/>
                  </a:lnTo>
                  <a:lnTo>
                    <a:pt x="151" y="119"/>
                  </a:lnTo>
                  <a:close/>
                  <a:moveTo>
                    <a:pt x="111" y="131"/>
                  </a:moveTo>
                  <a:lnTo>
                    <a:pt x="120" y="156"/>
                  </a:lnTo>
                  <a:lnTo>
                    <a:pt x="121" y="160"/>
                  </a:lnTo>
                  <a:lnTo>
                    <a:pt x="128" y="185"/>
                  </a:lnTo>
                  <a:lnTo>
                    <a:pt x="110" y="191"/>
                  </a:lnTo>
                  <a:lnTo>
                    <a:pt x="106" y="193"/>
                  </a:lnTo>
                  <a:lnTo>
                    <a:pt x="78" y="201"/>
                  </a:lnTo>
                  <a:lnTo>
                    <a:pt x="74" y="202"/>
                  </a:lnTo>
                  <a:lnTo>
                    <a:pt x="55" y="208"/>
                  </a:lnTo>
                  <a:lnTo>
                    <a:pt x="48" y="183"/>
                  </a:lnTo>
                  <a:lnTo>
                    <a:pt x="46" y="179"/>
                  </a:lnTo>
                  <a:lnTo>
                    <a:pt x="38" y="153"/>
                  </a:lnTo>
                  <a:lnTo>
                    <a:pt x="57" y="148"/>
                  </a:lnTo>
                  <a:lnTo>
                    <a:pt x="61" y="147"/>
                  </a:lnTo>
                  <a:lnTo>
                    <a:pt x="89" y="138"/>
                  </a:lnTo>
                  <a:lnTo>
                    <a:pt x="93" y="136"/>
                  </a:lnTo>
                  <a:lnTo>
                    <a:pt x="111" y="131"/>
                  </a:lnTo>
                  <a:close/>
                </a:path>
              </a:pathLst>
            </a:custGeom>
            <a:solidFill>
              <a:srgbClr val="8FB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6" name="Freeform 271">
              <a:extLst>
                <a:ext uri="{FF2B5EF4-FFF2-40B4-BE49-F238E27FC236}">
                  <a16:creationId xmlns:a16="http://schemas.microsoft.com/office/drawing/2014/main" id="{DB24417E-409A-C947-A1C7-39C1C00E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038" y="4432499"/>
              <a:ext cx="800573" cy="800573"/>
            </a:xfrm>
            <a:custGeom>
              <a:avLst/>
              <a:gdLst>
                <a:gd name="T0" fmla="*/ 672 w 672"/>
                <a:gd name="T1" fmla="*/ 529 h 672"/>
                <a:gd name="T2" fmla="*/ 615 w 672"/>
                <a:gd name="T3" fmla="*/ 538 h 672"/>
                <a:gd name="T4" fmla="*/ 607 w 672"/>
                <a:gd name="T5" fmla="*/ 602 h 672"/>
                <a:gd name="T6" fmla="*/ 541 w 672"/>
                <a:gd name="T7" fmla="*/ 611 h 672"/>
                <a:gd name="T8" fmla="*/ 534 w 672"/>
                <a:gd name="T9" fmla="*/ 672 h 672"/>
                <a:gd name="T10" fmla="*/ 0 w 672"/>
                <a:gd name="T11" fmla="*/ 460 h 672"/>
                <a:gd name="T12" fmla="*/ 461 w 672"/>
                <a:gd name="T13" fmla="*/ 0 h 672"/>
                <a:gd name="T14" fmla="*/ 672 w 672"/>
                <a:gd name="T15" fmla="*/ 529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2">
                  <a:moveTo>
                    <a:pt x="672" y="529"/>
                  </a:moveTo>
                  <a:lnTo>
                    <a:pt x="615" y="538"/>
                  </a:lnTo>
                  <a:lnTo>
                    <a:pt x="607" y="602"/>
                  </a:lnTo>
                  <a:lnTo>
                    <a:pt x="541" y="611"/>
                  </a:lnTo>
                  <a:lnTo>
                    <a:pt x="534" y="672"/>
                  </a:lnTo>
                  <a:lnTo>
                    <a:pt x="0" y="460"/>
                  </a:lnTo>
                  <a:lnTo>
                    <a:pt x="461" y="0"/>
                  </a:lnTo>
                  <a:lnTo>
                    <a:pt x="672" y="529"/>
                  </a:ln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7" name="Freeform 272">
              <a:extLst>
                <a:ext uri="{FF2B5EF4-FFF2-40B4-BE49-F238E27FC236}">
                  <a16:creationId xmlns:a16="http://schemas.microsoft.com/office/drawing/2014/main" id="{4896A2FB-FA10-E644-A4F0-0B717735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207" y="5062711"/>
              <a:ext cx="276388" cy="279963"/>
            </a:xfrm>
            <a:custGeom>
              <a:avLst/>
              <a:gdLst>
                <a:gd name="T0" fmla="*/ 81 w 232"/>
                <a:gd name="T1" fmla="*/ 9 h 235"/>
                <a:gd name="T2" fmla="*/ 138 w 232"/>
                <a:gd name="T3" fmla="*/ 0 h 235"/>
                <a:gd name="T4" fmla="*/ 232 w 232"/>
                <a:gd name="T5" fmla="*/ 235 h 235"/>
                <a:gd name="T6" fmla="*/ 0 w 232"/>
                <a:gd name="T7" fmla="*/ 143 h 235"/>
                <a:gd name="T8" fmla="*/ 7 w 232"/>
                <a:gd name="T9" fmla="*/ 82 h 235"/>
                <a:gd name="T10" fmla="*/ 73 w 232"/>
                <a:gd name="T11" fmla="*/ 73 h 235"/>
                <a:gd name="T12" fmla="*/ 81 w 232"/>
                <a:gd name="T13" fmla="*/ 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235">
                  <a:moveTo>
                    <a:pt x="81" y="9"/>
                  </a:moveTo>
                  <a:lnTo>
                    <a:pt x="138" y="0"/>
                  </a:lnTo>
                  <a:lnTo>
                    <a:pt x="232" y="235"/>
                  </a:lnTo>
                  <a:lnTo>
                    <a:pt x="0" y="143"/>
                  </a:lnTo>
                  <a:lnTo>
                    <a:pt x="7" y="82"/>
                  </a:lnTo>
                  <a:lnTo>
                    <a:pt x="73" y="73"/>
                  </a:lnTo>
                  <a:lnTo>
                    <a:pt x="81" y="9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8" name="Freeform 273">
              <a:extLst>
                <a:ext uri="{FF2B5EF4-FFF2-40B4-BE49-F238E27FC236}">
                  <a16:creationId xmlns:a16="http://schemas.microsoft.com/office/drawing/2014/main" id="{659BD930-84F9-5341-B574-0BB38DFDB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038" y="4705313"/>
              <a:ext cx="718371" cy="527759"/>
            </a:xfrm>
            <a:custGeom>
              <a:avLst/>
              <a:gdLst>
                <a:gd name="T0" fmla="*/ 534 w 603"/>
                <a:gd name="T1" fmla="*/ 443 h 443"/>
                <a:gd name="T2" fmla="*/ 541 w 603"/>
                <a:gd name="T3" fmla="*/ 382 h 443"/>
                <a:gd name="T4" fmla="*/ 603 w 603"/>
                <a:gd name="T5" fmla="*/ 373 h 443"/>
                <a:gd name="T6" fmla="*/ 231 w 603"/>
                <a:gd name="T7" fmla="*/ 0 h 443"/>
                <a:gd name="T8" fmla="*/ 0 w 603"/>
                <a:gd name="T9" fmla="*/ 231 h 443"/>
                <a:gd name="T10" fmla="*/ 534 w 603"/>
                <a:gd name="T11" fmla="*/ 44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3" h="443">
                  <a:moveTo>
                    <a:pt x="534" y="443"/>
                  </a:moveTo>
                  <a:lnTo>
                    <a:pt x="541" y="382"/>
                  </a:lnTo>
                  <a:lnTo>
                    <a:pt x="603" y="373"/>
                  </a:lnTo>
                  <a:lnTo>
                    <a:pt x="231" y="0"/>
                  </a:lnTo>
                  <a:lnTo>
                    <a:pt x="0" y="231"/>
                  </a:lnTo>
                  <a:lnTo>
                    <a:pt x="534" y="44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69" name="Freeform 274">
              <a:extLst>
                <a:ext uri="{FF2B5EF4-FFF2-40B4-BE49-F238E27FC236}">
                  <a16:creationId xmlns:a16="http://schemas.microsoft.com/office/drawing/2014/main" id="{28989D73-DFB9-834C-8B55-268DAC41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207" y="5149679"/>
              <a:ext cx="276388" cy="192995"/>
            </a:xfrm>
            <a:custGeom>
              <a:avLst/>
              <a:gdLst>
                <a:gd name="T0" fmla="*/ 7 w 232"/>
                <a:gd name="T1" fmla="*/ 9 h 162"/>
                <a:gd name="T2" fmla="*/ 0 w 232"/>
                <a:gd name="T3" fmla="*/ 70 h 162"/>
                <a:gd name="T4" fmla="*/ 232 w 232"/>
                <a:gd name="T5" fmla="*/ 162 h 162"/>
                <a:gd name="T6" fmla="*/ 69 w 232"/>
                <a:gd name="T7" fmla="*/ 0 h 162"/>
                <a:gd name="T8" fmla="*/ 7 w 232"/>
                <a:gd name="T9" fmla="*/ 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2">
                  <a:moveTo>
                    <a:pt x="7" y="9"/>
                  </a:moveTo>
                  <a:lnTo>
                    <a:pt x="0" y="70"/>
                  </a:lnTo>
                  <a:lnTo>
                    <a:pt x="232" y="162"/>
                  </a:lnTo>
                  <a:lnTo>
                    <a:pt x="69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0" name="Freeform 275">
              <a:extLst>
                <a:ext uri="{FF2B5EF4-FFF2-40B4-BE49-F238E27FC236}">
                  <a16:creationId xmlns:a16="http://schemas.microsoft.com/office/drawing/2014/main" id="{F7A06EBA-8DF9-4040-9091-84CAF4459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040" y="4355062"/>
              <a:ext cx="690970" cy="673101"/>
            </a:xfrm>
            <a:custGeom>
              <a:avLst/>
              <a:gdLst>
                <a:gd name="T0" fmla="*/ 0 w 580"/>
                <a:gd name="T1" fmla="*/ 439 h 565"/>
                <a:gd name="T2" fmla="*/ 346 w 580"/>
                <a:gd name="T3" fmla="*/ 0 h 565"/>
                <a:gd name="T4" fmla="*/ 580 w 580"/>
                <a:gd name="T5" fmla="*/ 430 h 565"/>
                <a:gd name="T6" fmla="*/ 531 w 580"/>
                <a:gd name="T7" fmla="*/ 443 h 565"/>
                <a:gd name="T8" fmla="*/ 530 w 580"/>
                <a:gd name="T9" fmla="*/ 499 h 565"/>
                <a:gd name="T10" fmla="*/ 477 w 580"/>
                <a:gd name="T11" fmla="*/ 513 h 565"/>
                <a:gd name="T12" fmla="*/ 476 w 580"/>
                <a:gd name="T13" fmla="*/ 565 h 565"/>
                <a:gd name="T14" fmla="*/ 0 w 580"/>
                <a:gd name="T15" fmla="*/ 43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0" h="565">
                  <a:moveTo>
                    <a:pt x="0" y="439"/>
                  </a:moveTo>
                  <a:lnTo>
                    <a:pt x="346" y="0"/>
                  </a:lnTo>
                  <a:lnTo>
                    <a:pt x="580" y="430"/>
                  </a:lnTo>
                  <a:lnTo>
                    <a:pt x="531" y="443"/>
                  </a:lnTo>
                  <a:lnTo>
                    <a:pt x="530" y="499"/>
                  </a:lnTo>
                  <a:lnTo>
                    <a:pt x="477" y="513"/>
                  </a:lnTo>
                  <a:lnTo>
                    <a:pt x="476" y="565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BB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1" name="Freeform 276">
              <a:extLst>
                <a:ext uri="{FF2B5EF4-FFF2-40B4-BE49-F238E27FC236}">
                  <a16:creationId xmlns:a16="http://schemas.microsoft.com/office/drawing/2014/main" id="{C7CBED33-8F4E-CB44-95F3-F9AF131AB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12" y="4867333"/>
              <a:ext cx="246605" cy="227544"/>
            </a:xfrm>
            <a:custGeom>
              <a:avLst/>
              <a:gdLst>
                <a:gd name="T0" fmla="*/ 55 w 207"/>
                <a:gd name="T1" fmla="*/ 13 h 191"/>
                <a:gd name="T2" fmla="*/ 104 w 207"/>
                <a:gd name="T3" fmla="*/ 0 h 191"/>
                <a:gd name="T4" fmla="*/ 207 w 207"/>
                <a:gd name="T5" fmla="*/ 191 h 191"/>
                <a:gd name="T6" fmla="*/ 0 w 207"/>
                <a:gd name="T7" fmla="*/ 135 h 191"/>
                <a:gd name="T8" fmla="*/ 1 w 207"/>
                <a:gd name="T9" fmla="*/ 83 h 191"/>
                <a:gd name="T10" fmla="*/ 54 w 207"/>
                <a:gd name="T11" fmla="*/ 69 h 191"/>
                <a:gd name="T12" fmla="*/ 55 w 207"/>
                <a:gd name="T13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191">
                  <a:moveTo>
                    <a:pt x="55" y="13"/>
                  </a:moveTo>
                  <a:lnTo>
                    <a:pt x="104" y="0"/>
                  </a:lnTo>
                  <a:lnTo>
                    <a:pt x="207" y="191"/>
                  </a:lnTo>
                  <a:lnTo>
                    <a:pt x="0" y="135"/>
                  </a:lnTo>
                  <a:lnTo>
                    <a:pt x="1" y="83"/>
                  </a:lnTo>
                  <a:lnTo>
                    <a:pt x="54" y="69"/>
                  </a:lnTo>
                  <a:lnTo>
                    <a:pt x="55" y="13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2" name="Freeform 277">
              <a:extLst>
                <a:ext uri="{FF2B5EF4-FFF2-40B4-BE49-F238E27FC236}">
                  <a16:creationId xmlns:a16="http://schemas.microsoft.com/office/drawing/2014/main" id="{E902B88F-323B-5948-8821-9F81D3BB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0040" y="4617154"/>
              <a:ext cx="629021" cy="411009"/>
            </a:xfrm>
            <a:custGeom>
              <a:avLst/>
              <a:gdLst>
                <a:gd name="T0" fmla="*/ 476 w 528"/>
                <a:gd name="T1" fmla="*/ 345 h 345"/>
                <a:gd name="T2" fmla="*/ 477 w 528"/>
                <a:gd name="T3" fmla="*/ 293 h 345"/>
                <a:gd name="T4" fmla="*/ 528 w 528"/>
                <a:gd name="T5" fmla="*/ 280 h 345"/>
                <a:gd name="T6" fmla="*/ 173 w 528"/>
                <a:gd name="T7" fmla="*/ 0 h 345"/>
                <a:gd name="T8" fmla="*/ 0 w 528"/>
                <a:gd name="T9" fmla="*/ 219 h 345"/>
                <a:gd name="T10" fmla="*/ 476 w 528"/>
                <a:gd name="T1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8" h="345">
                  <a:moveTo>
                    <a:pt x="476" y="345"/>
                  </a:moveTo>
                  <a:lnTo>
                    <a:pt x="477" y="293"/>
                  </a:lnTo>
                  <a:lnTo>
                    <a:pt x="528" y="280"/>
                  </a:lnTo>
                  <a:lnTo>
                    <a:pt x="173" y="0"/>
                  </a:lnTo>
                  <a:lnTo>
                    <a:pt x="0" y="219"/>
                  </a:lnTo>
                  <a:lnTo>
                    <a:pt x="476" y="345"/>
                  </a:lnTo>
                  <a:close/>
                </a:path>
              </a:pathLst>
            </a:custGeom>
            <a:solidFill>
              <a:srgbClr val="E6E9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3" name="Freeform 278">
              <a:extLst>
                <a:ext uri="{FF2B5EF4-FFF2-40B4-BE49-F238E27FC236}">
                  <a16:creationId xmlns:a16="http://schemas.microsoft.com/office/drawing/2014/main" id="{1300D50D-99EF-334F-9EBA-A7F5DFE98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7112" y="4950726"/>
              <a:ext cx="246605" cy="144151"/>
            </a:xfrm>
            <a:custGeom>
              <a:avLst/>
              <a:gdLst>
                <a:gd name="T0" fmla="*/ 1 w 207"/>
                <a:gd name="T1" fmla="*/ 13 h 121"/>
                <a:gd name="T2" fmla="*/ 0 w 207"/>
                <a:gd name="T3" fmla="*/ 65 h 121"/>
                <a:gd name="T4" fmla="*/ 207 w 207"/>
                <a:gd name="T5" fmla="*/ 121 h 121"/>
                <a:gd name="T6" fmla="*/ 52 w 207"/>
                <a:gd name="T7" fmla="*/ 0 h 121"/>
                <a:gd name="T8" fmla="*/ 1 w 207"/>
                <a:gd name="T9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21">
                  <a:moveTo>
                    <a:pt x="1" y="13"/>
                  </a:moveTo>
                  <a:lnTo>
                    <a:pt x="0" y="65"/>
                  </a:lnTo>
                  <a:lnTo>
                    <a:pt x="207" y="121"/>
                  </a:lnTo>
                  <a:lnTo>
                    <a:pt x="52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4" name="Freeform 279">
              <a:extLst>
                <a:ext uri="{FF2B5EF4-FFF2-40B4-BE49-F238E27FC236}">
                  <a16:creationId xmlns:a16="http://schemas.microsoft.com/office/drawing/2014/main" id="{2FE40AC6-4350-AE48-9E2E-D1FB77386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0510" y="2407241"/>
              <a:ext cx="490827" cy="670718"/>
            </a:xfrm>
            <a:custGeom>
              <a:avLst/>
              <a:gdLst>
                <a:gd name="T0" fmla="*/ 168 w 383"/>
                <a:gd name="T1" fmla="*/ 6 h 525"/>
                <a:gd name="T2" fmla="*/ 68 w 383"/>
                <a:gd name="T3" fmla="*/ 140 h 525"/>
                <a:gd name="T4" fmla="*/ 165 w 383"/>
                <a:gd name="T5" fmla="*/ 219 h 525"/>
                <a:gd name="T6" fmla="*/ 24 w 383"/>
                <a:gd name="T7" fmla="*/ 525 h 525"/>
                <a:gd name="T8" fmla="*/ 277 w 383"/>
                <a:gd name="T9" fmla="*/ 283 h 525"/>
                <a:gd name="T10" fmla="*/ 377 w 383"/>
                <a:gd name="T11" fmla="*/ 149 h 525"/>
                <a:gd name="T12" fmla="*/ 146 w 383"/>
                <a:gd name="T13" fmla="*/ 181 h 525"/>
                <a:gd name="T14" fmla="*/ 94 w 383"/>
                <a:gd name="T15" fmla="*/ 163 h 525"/>
                <a:gd name="T16" fmla="*/ 116 w 383"/>
                <a:gd name="T17" fmla="*/ 104 h 525"/>
                <a:gd name="T18" fmla="*/ 168 w 383"/>
                <a:gd name="T19" fmla="*/ 122 h 525"/>
                <a:gd name="T20" fmla="*/ 146 w 383"/>
                <a:gd name="T21" fmla="*/ 181 h 525"/>
                <a:gd name="T22" fmla="*/ 175 w 383"/>
                <a:gd name="T23" fmla="*/ 109 h 525"/>
                <a:gd name="T24" fmla="*/ 133 w 383"/>
                <a:gd name="T25" fmla="*/ 74 h 525"/>
                <a:gd name="T26" fmla="*/ 172 w 383"/>
                <a:gd name="T27" fmla="*/ 25 h 525"/>
                <a:gd name="T28" fmla="*/ 214 w 383"/>
                <a:gd name="T29" fmla="*/ 60 h 525"/>
                <a:gd name="T30" fmla="*/ 216 w 383"/>
                <a:gd name="T31" fmla="*/ 221 h 525"/>
                <a:gd name="T32" fmla="*/ 196 w 383"/>
                <a:gd name="T33" fmla="*/ 220 h 525"/>
                <a:gd name="T34" fmla="*/ 165 w 383"/>
                <a:gd name="T35" fmla="*/ 203 h 525"/>
                <a:gd name="T36" fmla="*/ 187 w 383"/>
                <a:gd name="T37" fmla="*/ 144 h 525"/>
                <a:gd name="T38" fmla="*/ 238 w 383"/>
                <a:gd name="T39" fmla="*/ 162 h 525"/>
                <a:gd name="T40" fmla="*/ 216 w 383"/>
                <a:gd name="T41" fmla="*/ 221 h 525"/>
                <a:gd name="T42" fmla="*/ 245 w 383"/>
                <a:gd name="T43" fmla="*/ 149 h 525"/>
                <a:gd name="T44" fmla="*/ 203 w 383"/>
                <a:gd name="T45" fmla="*/ 114 h 525"/>
                <a:gd name="T46" fmla="*/ 242 w 383"/>
                <a:gd name="T47" fmla="*/ 65 h 525"/>
                <a:gd name="T48" fmla="*/ 285 w 383"/>
                <a:gd name="T49" fmla="*/ 100 h 525"/>
                <a:gd name="T50" fmla="*/ 287 w 383"/>
                <a:gd name="T51" fmla="*/ 260 h 525"/>
                <a:gd name="T52" fmla="*/ 235 w 383"/>
                <a:gd name="T53" fmla="*/ 242 h 525"/>
                <a:gd name="T54" fmla="*/ 257 w 383"/>
                <a:gd name="T55" fmla="*/ 183 h 525"/>
                <a:gd name="T56" fmla="*/ 309 w 383"/>
                <a:gd name="T57" fmla="*/ 201 h 525"/>
                <a:gd name="T58" fmla="*/ 287 w 383"/>
                <a:gd name="T59" fmla="*/ 260 h 525"/>
                <a:gd name="T60" fmla="*/ 316 w 383"/>
                <a:gd name="T61" fmla="*/ 189 h 525"/>
                <a:gd name="T62" fmla="*/ 274 w 383"/>
                <a:gd name="T63" fmla="*/ 154 h 525"/>
                <a:gd name="T64" fmla="*/ 313 w 383"/>
                <a:gd name="T65" fmla="*/ 105 h 525"/>
                <a:gd name="T66" fmla="*/ 355 w 383"/>
                <a:gd name="T67" fmla="*/ 14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3" h="525">
                  <a:moveTo>
                    <a:pt x="369" y="120"/>
                  </a:moveTo>
                  <a:cubicBezTo>
                    <a:pt x="168" y="6"/>
                    <a:pt x="168" y="6"/>
                    <a:pt x="168" y="6"/>
                  </a:cubicBezTo>
                  <a:cubicBezTo>
                    <a:pt x="158" y="0"/>
                    <a:pt x="145" y="4"/>
                    <a:pt x="139" y="14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2" y="151"/>
                    <a:pt x="66" y="164"/>
                    <a:pt x="76" y="16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0" y="512"/>
                    <a:pt x="0" y="512"/>
                    <a:pt x="0" y="512"/>
                  </a:cubicBezTo>
                  <a:cubicBezTo>
                    <a:pt x="24" y="525"/>
                    <a:pt x="24" y="525"/>
                    <a:pt x="24" y="525"/>
                  </a:cubicBezTo>
                  <a:cubicBezTo>
                    <a:pt x="189" y="233"/>
                    <a:pt x="189" y="233"/>
                    <a:pt x="189" y="233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87" y="289"/>
                    <a:pt x="300" y="285"/>
                    <a:pt x="306" y="275"/>
                  </a:cubicBezTo>
                  <a:cubicBezTo>
                    <a:pt x="377" y="149"/>
                    <a:pt x="377" y="149"/>
                    <a:pt x="377" y="149"/>
                  </a:cubicBezTo>
                  <a:cubicBezTo>
                    <a:pt x="383" y="138"/>
                    <a:pt x="379" y="125"/>
                    <a:pt x="369" y="120"/>
                  </a:cubicBezTo>
                  <a:close/>
                  <a:moveTo>
                    <a:pt x="146" y="181"/>
                  </a:moveTo>
                  <a:cubicBezTo>
                    <a:pt x="143" y="185"/>
                    <a:pt x="137" y="187"/>
                    <a:pt x="132" y="184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89" y="160"/>
                    <a:pt x="88" y="154"/>
                    <a:pt x="90" y="149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9" y="99"/>
                    <a:pt x="125" y="97"/>
                    <a:pt x="129" y="100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73" y="124"/>
                    <a:pt x="174" y="130"/>
                    <a:pt x="172" y="135"/>
                  </a:cubicBezTo>
                  <a:lnTo>
                    <a:pt x="146" y="181"/>
                  </a:lnTo>
                  <a:close/>
                  <a:moveTo>
                    <a:pt x="188" y="106"/>
                  </a:moveTo>
                  <a:cubicBezTo>
                    <a:pt x="186" y="110"/>
                    <a:pt x="180" y="112"/>
                    <a:pt x="175" y="109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2" y="85"/>
                    <a:pt x="130" y="79"/>
                    <a:pt x="133" y="74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61" y="24"/>
                    <a:pt x="167" y="22"/>
                    <a:pt x="172" y="25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5" y="49"/>
                    <a:pt x="217" y="55"/>
                    <a:pt x="214" y="60"/>
                  </a:cubicBezTo>
                  <a:lnTo>
                    <a:pt x="188" y="106"/>
                  </a:lnTo>
                  <a:close/>
                  <a:moveTo>
                    <a:pt x="216" y="221"/>
                  </a:moveTo>
                  <a:cubicBezTo>
                    <a:pt x="214" y="225"/>
                    <a:pt x="208" y="227"/>
                    <a:pt x="203" y="224"/>
                  </a:cubicBezTo>
                  <a:cubicBezTo>
                    <a:pt x="196" y="220"/>
                    <a:pt x="196" y="220"/>
                    <a:pt x="196" y="220"/>
                  </a:cubicBezTo>
                  <a:cubicBezTo>
                    <a:pt x="172" y="207"/>
                    <a:pt x="172" y="207"/>
                    <a:pt x="172" y="207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0" y="200"/>
                    <a:pt x="158" y="194"/>
                    <a:pt x="161" y="189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9" y="139"/>
                    <a:pt x="195" y="137"/>
                    <a:pt x="200" y="140"/>
                  </a:cubicBezTo>
                  <a:cubicBezTo>
                    <a:pt x="238" y="162"/>
                    <a:pt x="238" y="162"/>
                    <a:pt x="238" y="162"/>
                  </a:cubicBezTo>
                  <a:cubicBezTo>
                    <a:pt x="243" y="164"/>
                    <a:pt x="245" y="170"/>
                    <a:pt x="242" y="175"/>
                  </a:cubicBezTo>
                  <a:lnTo>
                    <a:pt x="216" y="221"/>
                  </a:lnTo>
                  <a:close/>
                  <a:moveTo>
                    <a:pt x="259" y="145"/>
                  </a:moveTo>
                  <a:cubicBezTo>
                    <a:pt x="256" y="150"/>
                    <a:pt x="250" y="152"/>
                    <a:pt x="245" y="149"/>
                  </a:cubicBezTo>
                  <a:cubicBezTo>
                    <a:pt x="207" y="127"/>
                    <a:pt x="207" y="127"/>
                    <a:pt x="207" y="127"/>
                  </a:cubicBezTo>
                  <a:cubicBezTo>
                    <a:pt x="202" y="125"/>
                    <a:pt x="201" y="119"/>
                    <a:pt x="203" y="114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32" y="64"/>
                    <a:pt x="238" y="62"/>
                    <a:pt x="242" y="65"/>
                  </a:cubicBezTo>
                  <a:cubicBezTo>
                    <a:pt x="281" y="86"/>
                    <a:pt x="281" y="86"/>
                    <a:pt x="281" y="86"/>
                  </a:cubicBezTo>
                  <a:cubicBezTo>
                    <a:pt x="286" y="89"/>
                    <a:pt x="287" y="95"/>
                    <a:pt x="285" y="100"/>
                  </a:cubicBezTo>
                  <a:lnTo>
                    <a:pt x="259" y="145"/>
                  </a:lnTo>
                  <a:close/>
                  <a:moveTo>
                    <a:pt x="287" y="260"/>
                  </a:moveTo>
                  <a:cubicBezTo>
                    <a:pt x="284" y="265"/>
                    <a:pt x="278" y="267"/>
                    <a:pt x="274" y="264"/>
                  </a:cubicBezTo>
                  <a:cubicBezTo>
                    <a:pt x="235" y="242"/>
                    <a:pt x="235" y="242"/>
                    <a:pt x="235" y="242"/>
                  </a:cubicBezTo>
                  <a:cubicBezTo>
                    <a:pt x="230" y="240"/>
                    <a:pt x="229" y="234"/>
                    <a:pt x="231" y="229"/>
                  </a:cubicBezTo>
                  <a:cubicBezTo>
                    <a:pt x="257" y="183"/>
                    <a:pt x="257" y="183"/>
                    <a:pt x="257" y="183"/>
                  </a:cubicBezTo>
                  <a:cubicBezTo>
                    <a:pt x="260" y="179"/>
                    <a:pt x="266" y="177"/>
                    <a:pt x="271" y="180"/>
                  </a:cubicBezTo>
                  <a:cubicBezTo>
                    <a:pt x="309" y="201"/>
                    <a:pt x="309" y="201"/>
                    <a:pt x="309" y="201"/>
                  </a:cubicBezTo>
                  <a:cubicBezTo>
                    <a:pt x="314" y="204"/>
                    <a:pt x="315" y="210"/>
                    <a:pt x="313" y="215"/>
                  </a:cubicBezTo>
                  <a:lnTo>
                    <a:pt x="287" y="260"/>
                  </a:lnTo>
                  <a:close/>
                  <a:moveTo>
                    <a:pt x="329" y="185"/>
                  </a:moveTo>
                  <a:cubicBezTo>
                    <a:pt x="327" y="190"/>
                    <a:pt x="321" y="192"/>
                    <a:pt x="316" y="189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3" y="165"/>
                    <a:pt x="271" y="159"/>
                    <a:pt x="274" y="154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2" y="104"/>
                    <a:pt x="308" y="102"/>
                    <a:pt x="313" y="105"/>
                  </a:cubicBezTo>
                  <a:cubicBezTo>
                    <a:pt x="351" y="126"/>
                    <a:pt x="351" y="126"/>
                    <a:pt x="351" y="126"/>
                  </a:cubicBezTo>
                  <a:cubicBezTo>
                    <a:pt x="356" y="129"/>
                    <a:pt x="358" y="135"/>
                    <a:pt x="355" y="140"/>
                  </a:cubicBezTo>
                  <a:lnTo>
                    <a:pt x="329" y="1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5" name="Freeform 280">
              <a:extLst>
                <a:ext uri="{FF2B5EF4-FFF2-40B4-BE49-F238E27FC236}">
                  <a16:creationId xmlns:a16="http://schemas.microsoft.com/office/drawing/2014/main" id="{C50E09A2-8385-8348-8E5C-2DEC5958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2633593"/>
              <a:ext cx="110794" cy="114368"/>
            </a:xfrm>
            <a:custGeom>
              <a:avLst/>
              <a:gdLst>
                <a:gd name="T0" fmla="*/ 80 w 86"/>
                <a:gd name="T1" fmla="*/ 24 h 90"/>
                <a:gd name="T2" fmla="*/ 42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5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6" name="Freeform 281">
              <a:extLst>
                <a:ext uri="{FF2B5EF4-FFF2-40B4-BE49-F238E27FC236}">
                  <a16:creationId xmlns:a16="http://schemas.microsoft.com/office/drawing/2014/main" id="{F6606868-C3D7-A048-9936-4E3AFC950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537095"/>
              <a:ext cx="111985" cy="115559"/>
            </a:xfrm>
            <a:custGeom>
              <a:avLst/>
              <a:gdLst>
                <a:gd name="T0" fmla="*/ 80 w 87"/>
                <a:gd name="T1" fmla="*/ 24 h 90"/>
                <a:gd name="T2" fmla="*/ 42 w 87"/>
                <a:gd name="T3" fmla="*/ 3 h 90"/>
                <a:gd name="T4" fmla="*/ 29 w 87"/>
                <a:gd name="T5" fmla="*/ 6 h 90"/>
                <a:gd name="T6" fmla="*/ 3 w 87"/>
                <a:gd name="T7" fmla="*/ 52 h 90"/>
                <a:gd name="T8" fmla="*/ 7 w 87"/>
                <a:gd name="T9" fmla="*/ 65 h 90"/>
                <a:gd name="T10" fmla="*/ 45 w 87"/>
                <a:gd name="T11" fmla="*/ 87 h 90"/>
                <a:gd name="T12" fmla="*/ 58 w 87"/>
                <a:gd name="T13" fmla="*/ 83 h 90"/>
                <a:gd name="T14" fmla="*/ 84 w 87"/>
                <a:gd name="T15" fmla="*/ 38 h 90"/>
                <a:gd name="T16" fmla="*/ 80 w 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7" name="Freeform 282">
              <a:extLst>
                <a:ext uri="{FF2B5EF4-FFF2-40B4-BE49-F238E27FC236}">
                  <a16:creationId xmlns:a16="http://schemas.microsoft.com/office/drawing/2014/main" id="{6695218B-D9D9-2946-90F6-E12D883C8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3035" y="2582366"/>
              <a:ext cx="110794" cy="114368"/>
            </a:xfrm>
            <a:custGeom>
              <a:avLst/>
              <a:gdLst>
                <a:gd name="T0" fmla="*/ 80 w 87"/>
                <a:gd name="T1" fmla="*/ 25 h 90"/>
                <a:gd name="T2" fmla="*/ 42 w 87"/>
                <a:gd name="T3" fmla="*/ 3 h 90"/>
                <a:gd name="T4" fmla="*/ 29 w 87"/>
                <a:gd name="T5" fmla="*/ 7 h 90"/>
                <a:gd name="T6" fmla="*/ 3 w 87"/>
                <a:gd name="T7" fmla="*/ 52 h 90"/>
                <a:gd name="T8" fmla="*/ 7 w 87"/>
                <a:gd name="T9" fmla="*/ 66 h 90"/>
                <a:gd name="T10" fmla="*/ 14 w 87"/>
                <a:gd name="T11" fmla="*/ 70 h 90"/>
                <a:gd name="T12" fmla="*/ 38 w 87"/>
                <a:gd name="T13" fmla="*/ 83 h 90"/>
                <a:gd name="T14" fmla="*/ 45 w 87"/>
                <a:gd name="T15" fmla="*/ 87 h 90"/>
                <a:gd name="T16" fmla="*/ 58 w 87"/>
                <a:gd name="T17" fmla="*/ 84 h 90"/>
                <a:gd name="T18" fmla="*/ 84 w 87"/>
                <a:gd name="T19" fmla="*/ 38 h 90"/>
                <a:gd name="T20" fmla="*/ 80 w 87"/>
                <a:gd name="T21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90">
                  <a:moveTo>
                    <a:pt x="80" y="25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6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8" name="Freeform 283">
              <a:extLst>
                <a:ext uri="{FF2B5EF4-FFF2-40B4-BE49-F238E27FC236}">
                  <a16:creationId xmlns:a16="http://schemas.microsoft.com/office/drawing/2014/main" id="{CB164D89-52F2-E44A-A5E8-3B69E6090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7837" y="2485868"/>
              <a:ext cx="110794" cy="115559"/>
            </a:xfrm>
            <a:custGeom>
              <a:avLst/>
              <a:gdLst>
                <a:gd name="T0" fmla="*/ 80 w 86"/>
                <a:gd name="T1" fmla="*/ 24 h 90"/>
                <a:gd name="T2" fmla="*/ 41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4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79" name="Freeform 284">
              <a:extLst>
                <a:ext uri="{FF2B5EF4-FFF2-40B4-BE49-F238E27FC236}">
                  <a16:creationId xmlns:a16="http://schemas.microsoft.com/office/drawing/2014/main" id="{72DA0F86-0953-284E-8C75-A61B5C0B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686" y="2531139"/>
              <a:ext cx="109602" cy="114368"/>
            </a:xfrm>
            <a:custGeom>
              <a:avLst/>
              <a:gdLst>
                <a:gd name="T0" fmla="*/ 80 w 86"/>
                <a:gd name="T1" fmla="*/ 25 h 90"/>
                <a:gd name="T2" fmla="*/ 41 w 86"/>
                <a:gd name="T3" fmla="*/ 3 h 90"/>
                <a:gd name="T4" fmla="*/ 28 w 86"/>
                <a:gd name="T5" fmla="*/ 7 h 90"/>
                <a:gd name="T6" fmla="*/ 2 w 86"/>
                <a:gd name="T7" fmla="*/ 52 h 90"/>
                <a:gd name="T8" fmla="*/ 6 w 86"/>
                <a:gd name="T9" fmla="*/ 66 h 90"/>
                <a:gd name="T10" fmla="*/ 44 w 86"/>
                <a:gd name="T11" fmla="*/ 87 h 90"/>
                <a:gd name="T12" fmla="*/ 58 w 86"/>
                <a:gd name="T13" fmla="*/ 84 h 90"/>
                <a:gd name="T14" fmla="*/ 84 w 86"/>
                <a:gd name="T15" fmla="*/ 38 h 90"/>
                <a:gd name="T16" fmla="*/ 80 w 86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5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37" y="0"/>
                    <a:pt x="31" y="2"/>
                    <a:pt x="28" y="7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9" y="90"/>
                    <a:pt x="55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0" name="Freeform 285">
              <a:extLst>
                <a:ext uri="{FF2B5EF4-FFF2-40B4-BE49-F238E27FC236}">
                  <a16:creationId xmlns:a16="http://schemas.microsoft.com/office/drawing/2014/main" id="{9E080861-B616-FA4B-B96A-82E1BBFF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296" y="2435833"/>
              <a:ext cx="110794" cy="114368"/>
            </a:xfrm>
            <a:custGeom>
              <a:avLst/>
              <a:gdLst>
                <a:gd name="T0" fmla="*/ 80 w 87"/>
                <a:gd name="T1" fmla="*/ 25 h 90"/>
                <a:gd name="T2" fmla="*/ 42 w 87"/>
                <a:gd name="T3" fmla="*/ 3 h 90"/>
                <a:gd name="T4" fmla="*/ 28 w 87"/>
                <a:gd name="T5" fmla="*/ 7 h 90"/>
                <a:gd name="T6" fmla="*/ 3 w 87"/>
                <a:gd name="T7" fmla="*/ 52 h 90"/>
                <a:gd name="T8" fmla="*/ 6 w 87"/>
                <a:gd name="T9" fmla="*/ 66 h 90"/>
                <a:gd name="T10" fmla="*/ 45 w 87"/>
                <a:gd name="T11" fmla="*/ 87 h 90"/>
                <a:gd name="T12" fmla="*/ 58 w 87"/>
                <a:gd name="T13" fmla="*/ 84 h 90"/>
                <a:gd name="T14" fmla="*/ 84 w 87"/>
                <a:gd name="T15" fmla="*/ 38 h 90"/>
                <a:gd name="T16" fmla="*/ 80 w 87"/>
                <a:gd name="T17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5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6" y="6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5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1" name="Freeform 286">
              <a:extLst>
                <a:ext uri="{FF2B5EF4-FFF2-40B4-BE49-F238E27FC236}">
                  <a16:creationId xmlns:a16="http://schemas.microsoft.com/office/drawing/2014/main" id="{371638BC-99C5-3E4A-9095-AAB13DCD9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5997" y="2487059"/>
              <a:ext cx="475340" cy="590899"/>
            </a:xfrm>
            <a:custGeom>
              <a:avLst/>
              <a:gdLst>
                <a:gd name="T0" fmla="*/ 357 w 371"/>
                <a:gd name="T1" fmla="*/ 57 h 462"/>
                <a:gd name="T2" fmla="*/ 257 w 371"/>
                <a:gd name="T3" fmla="*/ 0 h 462"/>
                <a:gd name="T4" fmla="*/ 250 w 371"/>
                <a:gd name="T5" fmla="*/ 13 h 462"/>
                <a:gd name="T6" fmla="*/ 269 w 371"/>
                <a:gd name="T7" fmla="*/ 23 h 462"/>
                <a:gd name="T8" fmla="*/ 273 w 371"/>
                <a:gd name="T9" fmla="*/ 37 h 462"/>
                <a:gd name="T10" fmla="*/ 247 w 371"/>
                <a:gd name="T11" fmla="*/ 82 h 462"/>
                <a:gd name="T12" fmla="*/ 233 w 371"/>
                <a:gd name="T13" fmla="*/ 86 h 462"/>
                <a:gd name="T14" fmla="*/ 214 w 371"/>
                <a:gd name="T15" fmla="*/ 75 h 462"/>
                <a:gd name="T16" fmla="*/ 207 w 371"/>
                <a:gd name="T17" fmla="*/ 88 h 462"/>
                <a:gd name="T18" fmla="*/ 226 w 371"/>
                <a:gd name="T19" fmla="*/ 99 h 462"/>
                <a:gd name="T20" fmla="*/ 230 w 371"/>
                <a:gd name="T21" fmla="*/ 112 h 462"/>
                <a:gd name="T22" fmla="*/ 204 w 371"/>
                <a:gd name="T23" fmla="*/ 158 h 462"/>
                <a:gd name="T24" fmla="*/ 191 w 371"/>
                <a:gd name="T25" fmla="*/ 161 h 462"/>
                <a:gd name="T26" fmla="*/ 184 w 371"/>
                <a:gd name="T27" fmla="*/ 157 h 462"/>
                <a:gd name="T28" fmla="*/ 172 w 371"/>
                <a:gd name="T29" fmla="*/ 150 h 462"/>
                <a:gd name="T30" fmla="*/ 0 w 371"/>
                <a:gd name="T31" fmla="*/ 455 h 462"/>
                <a:gd name="T32" fmla="*/ 12 w 371"/>
                <a:gd name="T33" fmla="*/ 462 h 462"/>
                <a:gd name="T34" fmla="*/ 177 w 371"/>
                <a:gd name="T35" fmla="*/ 170 h 462"/>
                <a:gd name="T36" fmla="*/ 265 w 371"/>
                <a:gd name="T37" fmla="*/ 220 h 462"/>
                <a:gd name="T38" fmla="*/ 294 w 371"/>
                <a:gd name="T39" fmla="*/ 212 h 462"/>
                <a:gd name="T40" fmla="*/ 365 w 371"/>
                <a:gd name="T41" fmla="*/ 86 h 462"/>
                <a:gd name="T42" fmla="*/ 357 w 371"/>
                <a:gd name="T43" fmla="*/ 57 h 462"/>
                <a:gd name="T44" fmla="*/ 275 w 371"/>
                <a:gd name="T45" fmla="*/ 197 h 462"/>
                <a:gd name="T46" fmla="*/ 262 w 371"/>
                <a:gd name="T47" fmla="*/ 201 h 462"/>
                <a:gd name="T48" fmla="*/ 223 w 371"/>
                <a:gd name="T49" fmla="*/ 179 h 462"/>
                <a:gd name="T50" fmla="*/ 219 w 371"/>
                <a:gd name="T51" fmla="*/ 166 h 462"/>
                <a:gd name="T52" fmla="*/ 245 w 371"/>
                <a:gd name="T53" fmla="*/ 120 h 462"/>
                <a:gd name="T54" fmla="*/ 259 w 371"/>
                <a:gd name="T55" fmla="*/ 117 h 462"/>
                <a:gd name="T56" fmla="*/ 297 w 371"/>
                <a:gd name="T57" fmla="*/ 138 h 462"/>
                <a:gd name="T58" fmla="*/ 301 w 371"/>
                <a:gd name="T59" fmla="*/ 152 h 462"/>
                <a:gd name="T60" fmla="*/ 275 w 371"/>
                <a:gd name="T61" fmla="*/ 197 h 462"/>
                <a:gd name="T62" fmla="*/ 317 w 371"/>
                <a:gd name="T63" fmla="*/ 122 h 462"/>
                <a:gd name="T64" fmla="*/ 304 w 371"/>
                <a:gd name="T65" fmla="*/ 126 h 462"/>
                <a:gd name="T66" fmla="*/ 266 w 371"/>
                <a:gd name="T67" fmla="*/ 104 h 462"/>
                <a:gd name="T68" fmla="*/ 262 w 371"/>
                <a:gd name="T69" fmla="*/ 91 h 462"/>
                <a:gd name="T70" fmla="*/ 288 w 371"/>
                <a:gd name="T71" fmla="*/ 45 h 462"/>
                <a:gd name="T72" fmla="*/ 301 w 371"/>
                <a:gd name="T73" fmla="*/ 42 h 462"/>
                <a:gd name="T74" fmla="*/ 339 w 371"/>
                <a:gd name="T75" fmla="*/ 63 h 462"/>
                <a:gd name="T76" fmla="*/ 343 w 371"/>
                <a:gd name="T77" fmla="*/ 77 h 462"/>
                <a:gd name="T78" fmla="*/ 317 w 371"/>
                <a:gd name="T79" fmla="*/ 12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1" h="462">
                  <a:moveTo>
                    <a:pt x="357" y="57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74" y="26"/>
                    <a:pt x="275" y="32"/>
                    <a:pt x="273" y="37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4" y="87"/>
                    <a:pt x="238" y="89"/>
                    <a:pt x="233" y="86"/>
                  </a:cubicBezTo>
                  <a:cubicBezTo>
                    <a:pt x="214" y="75"/>
                    <a:pt x="214" y="75"/>
                    <a:pt x="214" y="75"/>
                  </a:cubicBezTo>
                  <a:cubicBezTo>
                    <a:pt x="207" y="88"/>
                    <a:pt x="207" y="88"/>
                    <a:pt x="207" y="88"/>
                  </a:cubicBezTo>
                  <a:cubicBezTo>
                    <a:pt x="226" y="99"/>
                    <a:pt x="226" y="99"/>
                    <a:pt x="226" y="99"/>
                  </a:cubicBezTo>
                  <a:cubicBezTo>
                    <a:pt x="231" y="101"/>
                    <a:pt x="233" y="107"/>
                    <a:pt x="230" y="112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2" y="162"/>
                    <a:pt x="196" y="164"/>
                    <a:pt x="191" y="161"/>
                  </a:cubicBezTo>
                  <a:cubicBezTo>
                    <a:pt x="184" y="157"/>
                    <a:pt x="184" y="157"/>
                    <a:pt x="184" y="157"/>
                  </a:cubicBezTo>
                  <a:cubicBezTo>
                    <a:pt x="172" y="150"/>
                    <a:pt x="172" y="150"/>
                    <a:pt x="172" y="150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12" y="462"/>
                    <a:pt x="12" y="462"/>
                    <a:pt x="12" y="462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265" y="220"/>
                    <a:pt x="265" y="220"/>
                    <a:pt x="265" y="220"/>
                  </a:cubicBezTo>
                  <a:cubicBezTo>
                    <a:pt x="275" y="226"/>
                    <a:pt x="288" y="222"/>
                    <a:pt x="294" y="212"/>
                  </a:cubicBezTo>
                  <a:cubicBezTo>
                    <a:pt x="365" y="86"/>
                    <a:pt x="365" y="86"/>
                    <a:pt x="365" y="86"/>
                  </a:cubicBezTo>
                  <a:cubicBezTo>
                    <a:pt x="371" y="75"/>
                    <a:pt x="367" y="62"/>
                    <a:pt x="357" y="57"/>
                  </a:cubicBezTo>
                  <a:close/>
                  <a:moveTo>
                    <a:pt x="275" y="197"/>
                  </a:moveTo>
                  <a:cubicBezTo>
                    <a:pt x="272" y="202"/>
                    <a:pt x="266" y="204"/>
                    <a:pt x="262" y="201"/>
                  </a:cubicBezTo>
                  <a:cubicBezTo>
                    <a:pt x="223" y="179"/>
                    <a:pt x="223" y="179"/>
                    <a:pt x="223" y="179"/>
                  </a:cubicBezTo>
                  <a:cubicBezTo>
                    <a:pt x="218" y="177"/>
                    <a:pt x="217" y="171"/>
                    <a:pt x="219" y="166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8" y="116"/>
                    <a:pt x="254" y="114"/>
                    <a:pt x="259" y="117"/>
                  </a:cubicBezTo>
                  <a:cubicBezTo>
                    <a:pt x="297" y="138"/>
                    <a:pt x="297" y="138"/>
                    <a:pt x="297" y="138"/>
                  </a:cubicBezTo>
                  <a:cubicBezTo>
                    <a:pt x="302" y="141"/>
                    <a:pt x="303" y="147"/>
                    <a:pt x="301" y="152"/>
                  </a:cubicBezTo>
                  <a:lnTo>
                    <a:pt x="275" y="197"/>
                  </a:lnTo>
                  <a:close/>
                  <a:moveTo>
                    <a:pt x="317" y="122"/>
                  </a:moveTo>
                  <a:cubicBezTo>
                    <a:pt x="315" y="127"/>
                    <a:pt x="309" y="129"/>
                    <a:pt x="304" y="126"/>
                  </a:cubicBezTo>
                  <a:cubicBezTo>
                    <a:pt x="266" y="104"/>
                    <a:pt x="266" y="104"/>
                    <a:pt x="266" y="104"/>
                  </a:cubicBezTo>
                  <a:cubicBezTo>
                    <a:pt x="261" y="102"/>
                    <a:pt x="259" y="96"/>
                    <a:pt x="262" y="91"/>
                  </a:cubicBezTo>
                  <a:cubicBezTo>
                    <a:pt x="288" y="45"/>
                    <a:pt x="288" y="45"/>
                    <a:pt x="288" y="45"/>
                  </a:cubicBezTo>
                  <a:cubicBezTo>
                    <a:pt x="290" y="41"/>
                    <a:pt x="296" y="39"/>
                    <a:pt x="301" y="42"/>
                  </a:cubicBezTo>
                  <a:cubicBezTo>
                    <a:pt x="339" y="63"/>
                    <a:pt x="339" y="63"/>
                    <a:pt x="339" y="63"/>
                  </a:cubicBezTo>
                  <a:cubicBezTo>
                    <a:pt x="344" y="66"/>
                    <a:pt x="346" y="72"/>
                    <a:pt x="343" y="77"/>
                  </a:cubicBezTo>
                  <a:lnTo>
                    <a:pt x="317" y="122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2" name="Freeform 287">
              <a:extLst>
                <a:ext uri="{FF2B5EF4-FFF2-40B4-BE49-F238E27FC236}">
                  <a16:creationId xmlns:a16="http://schemas.microsoft.com/office/drawing/2014/main" id="{C353008A-D13D-AE4E-93A7-ACCD08AB3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576" y="2633593"/>
              <a:ext cx="110794" cy="114368"/>
            </a:xfrm>
            <a:custGeom>
              <a:avLst/>
              <a:gdLst>
                <a:gd name="T0" fmla="*/ 80 w 86"/>
                <a:gd name="T1" fmla="*/ 24 h 90"/>
                <a:gd name="T2" fmla="*/ 42 w 86"/>
                <a:gd name="T3" fmla="*/ 3 h 90"/>
                <a:gd name="T4" fmla="*/ 28 w 86"/>
                <a:gd name="T5" fmla="*/ 6 h 90"/>
                <a:gd name="T6" fmla="*/ 2 w 86"/>
                <a:gd name="T7" fmla="*/ 52 h 90"/>
                <a:gd name="T8" fmla="*/ 6 w 86"/>
                <a:gd name="T9" fmla="*/ 65 h 90"/>
                <a:gd name="T10" fmla="*/ 45 w 86"/>
                <a:gd name="T11" fmla="*/ 87 h 90"/>
                <a:gd name="T12" fmla="*/ 58 w 86"/>
                <a:gd name="T13" fmla="*/ 83 h 90"/>
                <a:gd name="T14" fmla="*/ 84 w 86"/>
                <a:gd name="T15" fmla="*/ 38 h 90"/>
                <a:gd name="T16" fmla="*/ 80 w 86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8" y="6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0" y="57"/>
                    <a:pt x="1" y="63"/>
                    <a:pt x="6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9" y="90"/>
                    <a:pt x="55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6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3" name="Freeform 288">
              <a:extLst>
                <a:ext uri="{FF2B5EF4-FFF2-40B4-BE49-F238E27FC236}">
                  <a16:creationId xmlns:a16="http://schemas.microsoft.com/office/drawing/2014/main" id="{6AFA8641-DD50-CA4C-8EEC-738587C6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187" y="2537095"/>
              <a:ext cx="111985" cy="115559"/>
            </a:xfrm>
            <a:custGeom>
              <a:avLst/>
              <a:gdLst>
                <a:gd name="T0" fmla="*/ 80 w 87"/>
                <a:gd name="T1" fmla="*/ 24 h 90"/>
                <a:gd name="T2" fmla="*/ 42 w 87"/>
                <a:gd name="T3" fmla="*/ 3 h 90"/>
                <a:gd name="T4" fmla="*/ 29 w 87"/>
                <a:gd name="T5" fmla="*/ 6 h 90"/>
                <a:gd name="T6" fmla="*/ 3 w 87"/>
                <a:gd name="T7" fmla="*/ 52 h 90"/>
                <a:gd name="T8" fmla="*/ 7 w 87"/>
                <a:gd name="T9" fmla="*/ 65 h 90"/>
                <a:gd name="T10" fmla="*/ 45 w 87"/>
                <a:gd name="T11" fmla="*/ 87 h 90"/>
                <a:gd name="T12" fmla="*/ 58 w 87"/>
                <a:gd name="T13" fmla="*/ 83 h 90"/>
                <a:gd name="T14" fmla="*/ 84 w 87"/>
                <a:gd name="T15" fmla="*/ 38 h 90"/>
                <a:gd name="T16" fmla="*/ 80 w 87"/>
                <a:gd name="T17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90">
                  <a:moveTo>
                    <a:pt x="80" y="2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37" y="0"/>
                    <a:pt x="31" y="2"/>
                    <a:pt x="29" y="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7"/>
                    <a:pt x="2" y="63"/>
                    <a:pt x="7" y="65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50" y="90"/>
                    <a:pt x="56" y="88"/>
                    <a:pt x="58" y="8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7" y="33"/>
                    <a:pt x="85" y="27"/>
                    <a:pt x="80" y="24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4" name="Freeform 289">
              <a:extLst>
                <a:ext uri="{FF2B5EF4-FFF2-40B4-BE49-F238E27FC236}">
                  <a16:creationId xmlns:a16="http://schemas.microsoft.com/office/drawing/2014/main" id="{A0795F1E-575E-6845-B970-9FA6659CD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393" y="2600236"/>
              <a:ext cx="77437" cy="96498"/>
            </a:xfrm>
            <a:custGeom>
              <a:avLst/>
              <a:gdLst>
                <a:gd name="T0" fmla="*/ 12 w 61"/>
                <a:gd name="T1" fmla="*/ 69 h 76"/>
                <a:gd name="T2" fmla="*/ 19 w 61"/>
                <a:gd name="T3" fmla="*/ 73 h 76"/>
                <a:gd name="T4" fmla="*/ 32 w 61"/>
                <a:gd name="T5" fmla="*/ 70 h 76"/>
                <a:gd name="T6" fmla="*/ 58 w 61"/>
                <a:gd name="T7" fmla="*/ 24 h 76"/>
                <a:gd name="T8" fmla="*/ 54 w 61"/>
                <a:gd name="T9" fmla="*/ 11 h 76"/>
                <a:gd name="T10" fmla="*/ 35 w 61"/>
                <a:gd name="T11" fmla="*/ 0 h 76"/>
                <a:gd name="T12" fmla="*/ 0 w 61"/>
                <a:gd name="T13" fmla="*/ 62 h 76"/>
                <a:gd name="T14" fmla="*/ 12 w 61"/>
                <a:gd name="T15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76">
                  <a:moveTo>
                    <a:pt x="12" y="69"/>
                  </a:moveTo>
                  <a:cubicBezTo>
                    <a:pt x="19" y="73"/>
                    <a:pt x="19" y="73"/>
                    <a:pt x="19" y="73"/>
                  </a:cubicBezTo>
                  <a:cubicBezTo>
                    <a:pt x="24" y="76"/>
                    <a:pt x="30" y="74"/>
                    <a:pt x="32" y="7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61" y="19"/>
                    <a:pt x="59" y="13"/>
                    <a:pt x="54" y="1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2" y="69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5" name="Freeform 290">
              <a:extLst>
                <a:ext uri="{FF2B5EF4-FFF2-40B4-BE49-F238E27FC236}">
                  <a16:creationId xmlns:a16="http://schemas.microsoft.com/office/drawing/2014/main" id="{E925DDCE-D8AD-A84D-B1CB-99529E55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3" y="2503738"/>
              <a:ext cx="78628" cy="97689"/>
            </a:xfrm>
            <a:custGeom>
              <a:avLst/>
              <a:gdLst>
                <a:gd name="T0" fmla="*/ 19 w 61"/>
                <a:gd name="T1" fmla="*/ 73 h 76"/>
                <a:gd name="T2" fmla="*/ 33 w 61"/>
                <a:gd name="T3" fmla="*/ 69 h 76"/>
                <a:gd name="T4" fmla="*/ 59 w 61"/>
                <a:gd name="T5" fmla="*/ 24 h 76"/>
                <a:gd name="T6" fmla="*/ 55 w 61"/>
                <a:gd name="T7" fmla="*/ 10 h 76"/>
                <a:gd name="T8" fmla="*/ 36 w 61"/>
                <a:gd name="T9" fmla="*/ 0 h 76"/>
                <a:gd name="T10" fmla="*/ 0 w 61"/>
                <a:gd name="T11" fmla="*/ 62 h 76"/>
                <a:gd name="T12" fmla="*/ 19 w 61"/>
                <a:gd name="T13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19" y="73"/>
                  </a:moveTo>
                  <a:cubicBezTo>
                    <a:pt x="24" y="76"/>
                    <a:pt x="30" y="74"/>
                    <a:pt x="33" y="69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1" y="19"/>
                    <a:pt x="60" y="13"/>
                    <a:pt x="55" y="1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19" y="7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6" name="Freeform 291">
              <a:extLst>
                <a:ext uri="{FF2B5EF4-FFF2-40B4-BE49-F238E27FC236}">
                  <a16:creationId xmlns:a16="http://schemas.microsoft.com/office/drawing/2014/main" id="{7B342EF4-325E-2443-A4CB-3A5A93153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3720" y="4003621"/>
              <a:ext cx="682631" cy="365738"/>
            </a:xfrm>
            <a:custGeom>
              <a:avLst/>
              <a:gdLst>
                <a:gd name="T0" fmla="*/ 533 w 534"/>
                <a:gd name="T1" fmla="*/ 37 h 287"/>
                <a:gd name="T2" fmla="*/ 369 w 534"/>
                <a:gd name="T3" fmla="*/ 1 h 287"/>
                <a:gd name="T4" fmla="*/ 337 w 534"/>
                <a:gd name="T5" fmla="*/ 121 h 287"/>
                <a:gd name="T6" fmla="*/ 0 w 534"/>
                <a:gd name="T7" fmla="*/ 118 h 287"/>
                <a:gd name="T8" fmla="*/ 325 w 534"/>
                <a:gd name="T9" fmla="*/ 249 h 287"/>
                <a:gd name="T10" fmla="*/ 488 w 534"/>
                <a:gd name="T11" fmla="*/ 286 h 287"/>
                <a:gd name="T12" fmla="*/ 364 w 534"/>
                <a:gd name="T13" fmla="*/ 88 h 287"/>
                <a:gd name="T14" fmla="*/ 359 w 534"/>
                <a:gd name="T15" fmla="*/ 33 h 287"/>
                <a:gd name="T16" fmla="*/ 422 w 534"/>
                <a:gd name="T17" fmla="*/ 29 h 287"/>
                <a:gd name="T18" fmla="*/ 427 w 534"/>
                <a:gd name="T19" fmla="*/ 84 h 287"/>
                <a:gd name="T20" fmla="*/ 364 w 534"/>
                <a:gd name="T21" fmla="*/ 88 h 287"/>
                <a:gd name="T22" fmla="*/ 441 w 534"/>
                <a:gd name="T23" fmla="*/ 85 h 287"/>
                <a:gd name="T24" fmla="*/ 456 w 534"/>
                <a:gd name="T25" fmla="*/ 32 h 287"/>
                <a:gd name="T26" fmla="*/ 517 w 534"/>
                <a:gd name="T27" fmla="*/ 48 h 287"/>
                <a:gd name="T28" fmla="*/ 502 w 534"/>
                <a:gd name="T29" fmla="*/ 101 h 287"/>
                <a:gd name="T30" fmla="*/ 357 w 534"/>
                <a:gd name="T31" fmla="*/ 169 h 287"/>
                <a:gd name="T32" fmla="*/ 349 w 534"/>
                <a:gd name="T33" fmla="*/ 150 h 287"/>
                <a:gd name="T34" fmla="*/ 352 w 534"/>
                <a:gd name="T35" fmla="*/ 114 h 287"/>
                <a:gd name="T36" fmla="*/ 415 w 534"/>
                <a:gd name="T37" fmla="*/ 110 h 287"/>
                <a:gd name="T38" fmla="*/ 420 w 534"/>
                <a:gd name="T39" fmla="*/ 165 h 287"/>
                <a:gd name="T40" fmla="*/ 357 w 534"/>
                <a:gd name="T41" fmla="*/ 169 h 287"/>
                <a:gd name="T42" fmla="*/ 434 w 534"/>
                <a:gd name="T43" fmla="*/ 166 h 287"/>
                <a:gd name="T44" fmla="*/ 449 w 534"/>
                <a:gd name="T45" fmla="*/ 113 h 287"/>
                <a:gd name="T46" fmla="*/ 510 w 534"/>
                <a:gd name="T47" fmla="*/ 129 h 287"/>
                <a:gd name="T48" fmla="*/ 495 w 534"/>
                <a:gd name="T49" fmla="*/ 181 h 287"/>
                <a:gd name="T50" fmla="*/ 350 w 534"/>
                <a:gd name="T51" fmla="*/ 249 h 287"/>
                <a:gd name="T52" fmla="*/ 345 w 534"/>
                <a:gd name="T53" fmla="*/ 195 h 287"/>
                <a:gd name="T54" fmla="*/ 408 w 534"/>
                <a:gd name="T55" fmla="*/ 191 h 287"/>
                <a:gd name="T56" fmla="*/ 412 w 534"/>
                <a:gd name="T57" fmla="*/ 245 h 287"/>
                <a:gd name="T58" fmla="*/ 350 w 534"/>
                <a:gd name="T59" fmla="*/ 249 h 287"/>
                <a:gd name="T60" fmla="*/ 426 w 534"/>
                <a:gd name="T61" fmla="*/ 247 h 287"/>
                <a:gd name="T62" fmla="*/ 441 w 534"/>
                <a:gd name="T63" fmla="*/ 194 h 287"/>
                <a:gd name="T64" fmla="*/ 502 w 534"/>
                <a:gd name="T65" fmla="*/ 209 h 287"/>
                <a:gd name="T66" fmla="*/ 488 w 534"/>
                <a:gd name="T67" fmla="*/ 2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4" h="287">
                  <a:moveTo>
                    <a:pt x="512" y="267"/>
                  </a:moveTo>
                  <a:cubicBezTo>
                    <a:pt x="533" y="37"/>
                    <a:pt x="533" y="37"/>
                    <a:pt x="533" y="37"/>
                  </a:cubicBezTo>
                  <a:cubicBezTo>
                    <a:pt x="534" y="25"/>
                    <a:pt x="525" y="15"/>
                    <a:pt x="513" y="14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58" y="0"/>
                    <a:pt x="347" y="8"/>
                    <a:pt x="346" y="20"/>
                  </a:cubicBezTo>
                  <a:cubicBezTo>
                    <a:pt x="337" y="121"/>
                    <a:pt x="337" y="121"/>
                    <a:pt x="337" y="12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34" y="148"/>
                    <a:pt x="334" y="148"/>
                    <a:pt x="334" y="148"/>
                  </a:cubicBezTo>
                  <a:cubicBezTo>
                    <a:pt x="325" y="249"/>
                    <a:pt x="325" y="249"/>
                    <a:pt x="325" y="249"/>
                  </a:cubicBezTo>
                  <a:cubicBezTo>
                    <a:pt x="324" y="261"/>
                    <a:pt x="333" y="272"/>
                    <a:pt x="344" y="273"/>
                  </a:cubicBezTo>
                  <a:cubicBezTo>
                    <a:pt x="488" y="286"/>
                    <a:pt x="488" y="286"/>
                    <a:pt x="488" y="286"/>
                  </a:cubicBezTo>
                  <a:cubicBezTo>
                    <a:pt x="500" y="287"/>
                    <a:pt x="511" y="278"/>
                    <a:pt x="512" y="267"/>
                  </a:cubicBezTo>
                  <a:close/>
                  <a:moveTo>
                    <a:pt x="364" y="88"/>
                  </a:moveTo>
                  <a:cubicBezTo>
                    <a:pt x="359" y="88"/>
                    <a:pt x="355" y="83"/>
                    <a:pt x="355" y="77"/>
                  </a:cubicBezTo>
                  <a:cubicBezTo>
                    <a:pt x="359" y="33"/>
                    <a:pt x="359" y="33"/>
                    <a:pt x="359" y="33"/>
                  </a:cubicBezTo>
                  <a:cubicBezTo>
                    <a:pt x="360" y="28"/>
                    <a:pt x="365" y="24"/>
                    <a:pt x="370" y="25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8" y="30"/>
                    <a:pt x="432" y="35"/>
                    <a:pt x="431" y="40"/>
                  </a:cubicBezTo>
                  <a:cubicBezTo>
                    <a:pt x="427" y="84"/>
                    <a:pt x="427" y="84"/>
                    <a:pt x="427" y="84"/>
                  </a:cubicBezTo>
                  <a:cubicBezTo>
                    <a:pt x="427" y="89"/>
                    <a:pt x="422" y="93"/>
                    <a:pt x="417" y="93"/>
                  </a:cubicBezTo>
                  <a:lnTo>
                    <a:pt x="364" y="88"/>
                  </a:lnTo>
                  <a:close/>
                  <a:moveTo>
                    <a:pt x="450" y="96"/>
                  </a:moveTo>
                  <a:cubicBezTo>
                    <a:pt x="445" y="95"/>
                    <a:pt x="441" y="91"/>
                    <a:pt x="441" y="85"/>
                  </a:cubicBezTo>
                  <a:cubicBezTo>
                    <a:pt x="445" y="41"/>
                    <a:pt x="445" y="41"/>
                    <a:pt x="445" y="41"/>
                  </a:cubicBezTo>
                  <a:cubicBezTo>
                    <a:pt x="446" y="36"/>
                    <a:pt x="451" y="32"/>
                    <a:pt x="456" y="32"/>
                  </a:cubicBezTo>
                  <a:cubicBezTo>
                    <a:pt x="508" y="37"/>
                    <a:pt x="508" y="37"/>
                    <a:pt x="508" y="37"/>
                  </a:cubicBezTo>
                  <a:cubicBezTo>
                    <a:pt x="514" y="38"/>
                    <a:pt x="518" y="42"/>
                    <a:pt x="517" y="48"/>
                  </a:cubicBezTo>
                  <a:cubicBezTo>
                    <a:pt x="513" y="92"/>
                    <a:pt x="513" y="92"/>
                    <a:pt x="513" y="92"/>
                  </a:cubicBezTo>
                  <a:cubicBezTo>
                    <a:pt x="513" y="97"/>
                    <a:pt x="508" y="101"/>
                    <a:pt x="502" y="101"/>
                  </a:cubicBezTo>
                  <a:lnTo>
                    <a:pt x="450" y="96"/>
                  </a:lnTo>
                  <a:close/>
                  <a:moveTo>
                    <a:pt x="357" y="169"/>
                  </a:moveTo>
                  <a:cubicBezTo>
                    <a:pt x="352" y="168"/>
                    <a:pt x="348" y="163"/>
                    <a:pt x="348" y="158"/>
                  </a:cubicBezTo>
                  <a:cubicBezTo>
                    <a:pt x="349" y="150"/>
                    <a:pt x="349" y="150"/>
                    <a:pt x="349" y="150"/>
                  </a:cubicBezTo>
                  <a:cubicBezTo>
                    <a:pt x="351" y="122"/>
                    <a:pt x="351" y="122"/>
                    <a:pt x="351" y="122"/>
                  </a:cubicBezTo>
                  <a:cubicBezTo>
                    <a:pt x="352" y="114"/>
                    <a:pt x="352" y="114"/>
                    <a:pt x="352" y="114"/>
                  </a:cubicBezTo>
                  <a:cubicBezTo>
                    <a:pt x="353" y="109"/>
                    <a:pt x="357" y="105"/>
                    <a:pt x="363" y="105"/>
                  </a:cubicBezTo>
                  <a:cubicBezTo>
                    <a:pt x="415" y="110"/>
                    <a:pt x="415" y="110"/>
                    <a:pt x="415" y="110"/>
                  </a:cubicBezTo>
                  <a:cubicBezTo>
                    <a:pt x="420" y="110"/>
                    <a:pt x="424" y="115"/>
                    <a:pt x="424" y="121"/>
                  </a:cubicBezTo>
                  <a:cubicBezTo>
                    <a:pt x="420" y="165"/>
                    <a:pt x="420" y="165"/>
                    <a:pt x="420" y="165"/>
                  </a:cubicBezTo>
                  <a:cubicBezTo>
                    <a:pt x="419" y="170"/>
                    <a:pt x="415" y="174"/>
                    <a:pt x="409" y="173"/>
                  </a:cubicBezTo>
                  <a:lnTo>
                    <a:pt x="357" y="169"/>
                  </a:lnTo>
                  <a:close/>
                  <a:moveTo>
                    <a:pt x="443" y="177"/>
                  </a:moveTo>
                  <a:cubicBezTo>
                    <a:pt x="437" y="176"/>
                    <a:pt x="433" y="171"/>
                    <a:pt x="434" y="166"/>
                  </a:cubicBezTo>
                  <a:cubicBezTo>
                    <a:pt x="438" y="122"/>
                    <a:pt x="438" y="122"/>
                    <a:pt x="438" y="122"/>
                  </a:cubicBezTo>
                  <a:cubicBezTo>
                    <a:pt x="438" y="117"/>
                    <a:pt x="443" y="113"/>
                    <a:pt x="449" y="113"/>
                  </a:cubicBezTo>
                  <a:cubicBezTo>
                    <a:pt x="501" y="118"/>
                    <a:pt x="501" y="118"/>
                    <a:pt x="501" y="118"/>
                  </a:cubicBezTo>
                  <a:cubicBezTo>
                    <a:pt x="506" y="118"/>
                    <a:pt x="510" y="123"/>
                    <a:pt x="510" y="129"/>
                  </a:cubicBezTo>
                  <a:cubicBezTo>
                    <a:pt x="506" y="172"/>
                    <a:pt x="506" y="172"/>
                    <a:pt x="506" y="172"/>
                  </a:cubicBezTo>
                  <a:cubicBezTo>
                    <a:pt x="505" y="178"/>
                    <a:pt x="500" y="182"/>
                    <a:pt x="495" y="181"/>
                  </a:cubicBezTo>
                  <a:lnTo>
                    <a:pt x="443" y="177"/>
                  </a:lnTo>
                  <a:close/>
                  <a:moveTo>
                    <a:pt x="350" y="249"/>
                  </a:moveTo>
                  <a:cubicBezTo>
                    <a:pt x="344" y="249"/>
                    <a:pt x="340" y="244"/>
                    <a:pt x="341" y="239"/>
                  </a:cubicBezTo>
                  <a:cubicBezTo>
                    <a:pt x="345" y="195"/>
                    <a:pt x="345" y="195"/>
                    <a:pt x="345" y="195"/>
                  </a:cubicBezTo>
                  <a:cubicBezTo>
                    <a:pt x="345" y="189"/>
                    <a:pt x="350" y="185"/>
                    <a:pt x="355" y="186"/>
                  </a:cubicBezTo>
                  <a:cubicBezTo>
                    <a:pt x="408" y="191"/>
                    <a:pt x="408" y="191"/>
                    <a:pt x="408" y="191"/>
                  </a:cubicBezTo>
                  <a:cubicBezTo>
                    <a:pt x="413" y="191"/>
                    <a:pt x="417" y="196"/>
                    <a:pt x="416" y="201"/>
                  </a:cubicBezTo>
                  <a:cubicBezTo>
                    <a:pt x="412" y="245"/>
                    <a:pt x="412" y="245"/>
                    <a:pt x="412" y="245"/>
                  </a:cubicBezTo>
                  <a:cubicBezTo>
                    <a:pt x="412" y="251"/>
                    <a:pt x="407" y="255"/>
                    <a:pt x="402" y="254"/>
                  </a:cubicBezTo>
                  <a:lnTo>
                    <a:pt x="350" y="249"/>
                  </a:lnTo>
                  <a:close/>
                  <a:moveTo>
                    <a:pt x="435" y="257"/>
                  </a:moveTo>
                  <a:cubicBezTo>
                    <a:pt x="430" y="257"/>
                    <a:pt x="426" y="252"/>
                    <a:pt x="426" y="247"/>
                  </a:cubicBezTo>
                  <a:cubicBezTo>
                    <a:pt x="431" y="203"/>
                    <a:pt x="431" y="203"/>
                    <a:pt x="431" y="203"/>
                  </a:cubicBezTo>
                  <a:cubicBezTo>
                    <a:pt x="431" y="197"/>
                    <a:pt x="436" y="193"/>
                    <a:pt x="441" y="194"/>
                  </a:cubicBezTo>
                  <a:cubicBezTo>
                    <a:pt x="493" y="198"/>
                    <a:pt x="493" y="198"/>
                    <a:pt x="493" y="198"/>
                  </a:cubicBezTo>
                  <a:cubicBezTo>
                    <a:pt x="499" y="199"/>
                    <a:pt x="503" y="204"/>
                    <a:pt x="502" y="209"/>
                  </a:cubicBezTo>
                  <a:cubicBezTo>
                    <a:pt x="498" y="253"/>
                    <a:pt x="498" y="253"/>
                    <a:pt x="498" y="253"/>
                  </a:cubicBezTo>
                  <a:cubicBezTo>
                    <a:pt x="498" y="259"/>
                    <a:pt x="493" y="262"/>
                    <a:pt x="488" y="262"/>
                  </a:cubicBezTo>
                  <a:lnTo>
                    <a:pt x="435" y="25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7" name="Freeform 292">
              <a:extLst>
                <a:ext uri="{FF2B5EF4-FFF2-40B4-BE49-F238E27FC236}">
                  <a16:creationId xmlns:a16="http://schemas.microsoft.com/office/drawing/2014/main" id="{759C575E-B8FD-4A49-A96C-34017E97A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555" y="4239504"/>
              <a:ext cx="98881" cy="89350"/>
            </a:xfrm>
            <a:custGeom>
              <a:avLst/>
              <a:gdLst>
                <a:gd name="T0" fmla="*/ 72 w 77"/>
                <a:gd name="T1" fmla="*/ 60 h 70"/>
                <a:gd name="T2" fmla="*/ 76 w 77"/>
                <a:gd name="T3" fmla="*/ 16 h 70"/>
                <a:gd name="T4" fmla="*/ 68 w 77"/>
                <a:gd name="T5" fmla="*/ 6 h 70"/>
                <a:gd name="T6" fmla="*/ 15 w 77"/>
                <a:gd name="T7" fmla="*/ 1 h 70"/>
                <a:gd name="T8" fmla="*/ 5 w 77"/>
                <a:gd name="T9" fmla="*/ 10 h 70"/>
                <a:gd name="T10" fmla="*/ 1 w 77"/>
                <a:gd name="T11" fmla="*/ 54 h 70"/>
                <a:gd name="T12" fmla="*/ 10 w 77"/>
                <a:gd name="T13" fmla="*/ 64 h 70"/>
                <a:gd name="T14" fmla="*/ 62 w 77"/>
                <a:gd name="T15" fmla="*/ 69 h 70"/>
                <a:gd name="T16" fmla="*/ 72 w 77"/>
                <a:gd name="T1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0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8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9"/>
                    <a:pt x="4" y="64"/>
                    <a:pt x="10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70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8" name="Freeform 293">
              <a:extLst>
                <a:ext uri="{FF2B5EF4-FFF2-40B4-BE49-F238E27FC236}">
                  <a16:creationId xmlns:a16="http://schemas.microsoft.com/office/drawing/2014/main" id="{FB3795E1-1157-DF45-85C8-DAE707C17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57" y="4250225"/>
              <a:ext cx="98881" cy="86967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5 w 77"/>
                <a:gd name="T9" fmla="*/ 10 h 69"/>
                <a:gd name="T10" fmla="*/ 0 w 77"/>
                <a:gd name="T11" fmla="*/ 54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9" name="Freeform 294">
              <a:extLst>
                <a:ext uri="{FF2B5EF4-FFF2-40B4-BE49-F238E27FC236}">
                  <a16:creationId xmlns:a16="http://schemas.microsoft.com/office/drawing/2014/main" id="{E90A3CBC-71CF-564E-9F5C-250E33197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085" y="4137050"/>
              <a:ext cx="97689" cy="88158"/>
            </a:xfrm>
            <a:custGeom>
              <a:avLst/>
              <a:gdLst>
                <a:gd name="T0" fmla="*/ 72 w 76"/>
                <a:gd name="T1" fmla="*/ 60 h 69"/>
                <a:gd name="T2" fmla="*/ 76 w 76"/>
                <a:gd name="T3" fmla="*/ 16 h 69"/>
                <a:gd name="T4" fmla="*/ 67 w 76"/>
                <a:gd name="T5" fmla="*/ 5 h 69"/>
                <a:gd name="T6" fmla="*/ 15 w 76"/>
                <a:gd name="T7" fmla="*/ 0 h 69"/>
                <a:gd name="T8" fmla="*/ 4 w 76"/>
                <a:gd name="T9" fmla="*/ 9 h 69"/>
                <a:gd name="T10" fmla="*/ 3 w 76"/>
                <a:gd name="T11" fmla="*/ 17 h 69"/>
                <a:gd name="T12" fmla="*/ 1 w 76"/>
                <a:gd name="T13" fmla="*/ 45 h 69"/>
                <a:gd name="T14" fmla="*/ 0 w 76"/>
                <a:gd name="T15" fmla="*/ 53 h 69"/>
                <a:gd name="T16" fmla="*/ 9 w 76"/>
                <a:gd name="T17" fmla="*/ 64 h 69"/>
                <a:gd name="T18" fmla="*/ 61 w 76"/>
                <a:gd name="T19" fmla="*/ 68 h 69"/>
                <a:gd name="T20" fmla="*/ 72 w 76"/>
                <a:gd name="T2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6" y="10"/>
                    <a:pt x="72" y="5"/>
                    <a:pt x="6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0"/>
                    <a:pt x="5" y="4"/>
                    <a:pt x="4" y="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8"/>
                    <a:pt x="4" y="63"/>
                    <a:pt x="9" y="64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7" y="69"/>
                    <a:pt x="71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0" name="Freeform 295">
              <a:extLst>
                <a:ext uri="{FF2B5EF4-FFF2-40B4-BE49-F238E27FC236}">
                  <a16:creationId xmlns:a16="http://schemas.microsoft.com/office/drawing/2014/main" id="{74CF2EE6-3952-BB48-A57C-A804EB8B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88" y="4147771"/>
              <a:ext cx="97689" cy="88158"/>
            </a:xfrm>
            <a:custGeom>
              <a:avLst/>
              <a:gdLst>
                <a:gd name="T0" fmla="*/ 73 w 77"/>
                <a:gd name="T1" fmla="*/ 59 h 69"/>
                <a:gd name="T2" fmla="*/ 77 w 77"/>
                <a:gd name="T3" fmla="*/ 16 h 69"/>
                <a:gd name="T4" fmla="*/ 68 w 77"/>
                <a:gd name="T5" fmla="*/ 5 h 69"/>
                <a:gd name="T6" fmla="*/ 16 w 77"/>
                <a:gd name="T7" fmla="*/ 0 h 69"/>
                <a:gd name="T8" fmla="*/ 5 w 77"/>
                <a:gd name="T9" fmla="*/ 9 h 69"/>
                <a:gd name="T10" fmla="*/ 1 w 77"/>
                <a:gd name="T11" fmla="*/ 53 h 69"/>
                <a:gd name="T12" fmla="*/ 10 w 77"/>
                <a:gd name="T13" fmla="*/ 64 h 69"/>
                <a:gd name="T14" fmla="*/ 62 w 77"/>
                <a:gd name="T15" fmla="*/ 68 h 69"/>
                <a:gd name="T16" fmla="*/ 73 w 77"/>
                <a:gd name="T17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3" y="59"/>
                  </a:moveTo>
                  <a:cubicBezTo>
                    <a:pt x="77" y="16"/>
                    <a:pt x="77" y="16"/>
                    <a:pt x="77" y="16"/>
                  </a:cubicBezTo>
                  <a:cubicBezTo>
                    <a:pt x="77" y="10"/>
                    <a:pt x="73" y="5"/>
                    <a:pt x="68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5" y="4"/>
                    <a:pt x="5" y="9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8"/>
                    <a:pt x="4" y="63"/>
                    <a:pt x="10" y="64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7" y="69"/>
                    <a:pt x="72" y="65"/>
                    <a:pt x="73" y="59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1" name="Freeform 296">
              <a:extLst>
                <a:ext uri="{FF2B5EF4-FFF2-40B4-BE49-F238E27FC236}">
                  <a16:creationId xmlns:a16="http://schemas.microsoft.com/office/drawing/2014/main" id="{9B0D4859-F081-884B-880E-2F9B1FEF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616" y="4033404"/>
              <a:ext cx="98881" cy="88158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4 w 77"/>
                <a:gd name="T9" fmla="*/ 9 h 69"/>
                <a:gd name="T10" fmla="*/ 0 w 77"/>
                <a:gd name="T11" fmla="*/ 53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4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2" name="Freeform 297">
              <a:extLst>
                <a:ext uri="{FF2B5EF4-FFF2-40B4-BE49-F238E27FC236}">
                  <a16:creationId xmlns:a16="http://schemas.microsoft.com/office/drawing/2014/main" id="{91A249CA-8DAF-BE45-B32E-19994B314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7218" y="4044126"/>
              <a:ext cx="98881" cy="88158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0 h 69"/>
                <a:gd name="T8" fmla="*/ 4 w 77"/>
                <a:gd name="T9" fmla="*/ 9 h 69"/>
                <a:gd name="T10" fmla="*/ 0 w 77"/>
                <a:gd name="T11" fmla="*/ 53 h 69"/>
                <a:gd name="T12" fmla="*/ 9 w 77"/>
                <a:gd name="T13" fmla="*/ 64 h 69"/>
                <a:gd name="T14" fmla="*/ 61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0"/>
                    <a:pt x="73" y="6"/>
                    <a:pt x="67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5" y="4"/>
                    <a:pt x="4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4" y="63"/>
                    <a:pt x="9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7" y="69"/>
                    <a:pt x="72" y="65"/>
                    <a:pt x="72" y="60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3" name="Freeform 298">
              <a:extLst>
                <a:ext uri="{FF2B5EF4-FFF2-40B4-BE49-F238E27FC236}">
                  <a16:creationId xmlns:a16="http://schemas.microsoft.com/office/drawing/2014/main" id="{9B5226D6-BA8E-B94C-9DF0-475FCB6B86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3720" y="4135858"/>
              <a:ext cx="667144" cy="233500"/>
            </a:xfrm>
            <a:custGeom>
              <a:avLst/>
              <a:gdLst>
                <a:gd name="T0" fmla="*/ 512 w 522"/>
                <a:gd name="T1" fmla="*/ 163 h 183"/>
                <a:gd name="T2" fmla="*/ 522 w 522"/>
                <a:gd name="T3" fmla="*/ 48 h 183"/>
                <a:gd name="T4" fmla="*/ 508 w 522"/>
                <a:gd name="T5" fmla="*/ 46 h 183"/>
                <a:gd name="T6" fmla="*/ 506 w 522"/>
                <a:gd name="T7" fmla="*/ 68 h 183"/>
                <a:gd name="T8" fmla="*/ 495 w 522"/>
                <a:gd name="T9" fmla="*/ 77 h 183"/>
                <a:gd name="T10" fmla="*/ 443 w 522"/>
                <a:gd name="T11" fmla="*/ 73 h 183"/>
                <a:gd name="T12" fmla="*/ 434 w 522"/>
                <a:gd name="T13" fmla="*/ 62 h 183"/>
                <a:gd name="T14" fmla="*/ 436 w 522"/>
                <a:gd name="T15" fmla="*/ 40 h 183"/>
                <a:gd name="T16" fmla="*/ 422 w 522"/>
                <a:gd name="T17" fmla="*/ 39 h 183"/>
                <a:gd name="T18" fmla="*/ 420 w 522"/>
                <a:gd name="T19" fmla="*/ 61 h 183"/>
                <a:gd name="T20" fmla="*/ 409 w 522"/>
                <a:gd name="T21" fmla="*/ 69 h 183"/>
                <a:gd name="T22" fmla="*/ 357 w 522"/>
                <a:gd name="T23" fmla="*/ 65 h 183"/>
                <a:gd name="T24" fmla="*/ 348 w 522"/>
                <a:gd name="T25" fmla="*/ 54 h 183"/>
                <a:gd name="T26" fmla="*/ 349 w 522"/>
                <a:gd name="T27" fmla="*/ 46 h 183"/>
                <a:gd name="T28" fmla="*/ 350 w 522"/>
                <a:gd name="T29" fmla="*/ 32 h 183"/>
                <a:gd name="T30" fmla="*/ 1 w 522"/>
                <a:gd name="T31" fmla="*/ 0 h 183"/>
                <a:gd name="T32" fmla="*/ 0 w 522"/>
                <a:gd name="T33" fmla="*/ 14 h 183"/>
                <a:gd name="T34" fmla="*/ 334 w 522"/>
                <a:gd name="T35" fmla="*/ 44 h 183"/>
                <a:gd name="T36" fmla="*/ 325 w 522"/>
                <a:gd name="T37" fmla="*/ 145 h 183"/>
                <a:gd name="T38" fmla="*/ 344 w 522"/>
                <a:gd name="T39" fmla="*/ 169 h 183"/>
                <a:gd name="T40" fmla="*/ 488 w 522"/>
                <a:gd name="T41" fmla="*/ 182 h 183"/>
                <a:gd name="T42" fmla="*/ 512 w 522"/>
                <a:gd name="T43" fmla="*/ 163 h 183"/>
                <a:gd name="T44" fmla="*/ 350 w 522"/>
                <a:gd name="T45" fmla="*/ 145 h 183"/>
                <a:gd name="T46" fmla="*/ 341 w 522"/>
                <a:gd name="T47" fmla="*/ 135 h 183"/>
                <a:gd name="T48" fmla="*/ 345 w 522"/>
                <a:gd name="T49" fmla="*/ 91 h 183"/>
                <a:gd name="T50" fmla="*/ 355 w 522"/>
                <a:gd name="T51" fmla="*/ 82 h 183"/>
                <a:gd name="T52" fmla="*/ 408 w 522"/>
                <a:gd name="T53" fmla="*/ 87 h 183"/>
                <a:gd name="T54" fmla="*/ 416 w 522"/>
                <a:gd name="T55" fmla="*/ 97 h 183"/>
                <a:gd name="T56" fmla="*/ 412 w 522"/>
                <a:gd name="T57" fmla="*/ 141 h 183"/>
                <a:gd name="T58" fmla="*/ 402 w 522"/>
                <a:gd name="T59" fmla="*/ 150 h 183"/>
                <a:gd name="T60" fmla="*/ 350 w 522"/>
                <a:gd name="T61" fmla="*/ 145 h 183"/>
                <a:gd name="T62" fmla="*/ 435 w 522"/>
                <a:gd name="T63" fmla="*/ 153 h 183"/>
                <a:gd name="T64" fmla="*/ 426 w 522"/>
                <a:gd name="T65" fmla="*/ 143 h 183"/>
                <a:gd name="T66" fmla="*/ 431 w 522"/>
                <a:gd name="T67" fmla="*/ 99 h 183"/>
                <a:gd name="T68" fmla="*/ 441 w 522"/>
                <a:gd name="T69" fmla="*/ 90 h 183"/>
                <a:gd name="T70" fmla="*/ 493 w 522"/>
                <a:gd name="T71" fmla="*/ 94 h 183"/>
                <a:gd name="T72" fmla="*/ 502 w 522"/>
                <a:gd name="T73" fmla="*/ 105 h 183"/>
                <a:gd name="T74" fmla="*/ 498 w 522"/>
                <a:gd name="T75" fmla="*/ 149 h 183"/>
                <a:gd name="T76" fmla="*/ 488 w 522"/>
                <a:gd name="T77" fmla="*/ 158 h 183"/>
                <a:gd name="T78" fmla="*/ 435 w 522"/>
                <a:gd name="T79" fmla="*/ 15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2" h="183">
                  <a:moveTo>
                    <a:pt x="512" y="163"/>
                  </a:moveTo>
                  <a:cubicBezTo>
                    <a:pt x="522" y="48"/>
                    <a:pt x="522" y="48"/>
                    <a:pt x="522" y="48"/>
                  </a:cubicBezTo>
                  <a:cubicBezTo>
                    <a:pt x="508" y="46"/>
                    <a:pt x="508" y="46"/>
                    <a:pt x="508" y="46"/>
                  </a:cubicBezTo>
                  <a:cubicBezTo>
                    <a:pt x="506" y="68"/>
                    <a:pt x="506" y="68"/>
                    <a:pt x="506" y="68"/>
                  </a:cubicBezTo>
                  <a:cubicBezTo>
                    <a:pt x="505" y="74"/>
                    <a:pt x="500" y="78"/>
                    <a:pt x="495" y="77"/>
                  </a:cubicBezTo>
                  <a:cubicBezTo>
                    <a:pt x="443" y="73"/>
                    <a:pt x="443" y="73"/>
                    <a:pt x="443" y="73"/>
                  </a:cubicBezTo>
                  <a:cubicBezTo>
                    <a:pt x="437" y="72"/>
                    <a:pt x="433" y="67"/>
                    <a:pt x="434" y="62"/>
                  </a:cubicBezTo>
                  <a:cubicBezTo>
                    <a:pt x="436" y="40"/>
                    <a:pt x="436" y="40"/>
                    <a:pt x="436" y="40"/>
                  </a:cubicBezTo>
                  <a:cubicBezTo>
                    <a:pt x="422" y="39"/>
                    <a:pt x="422" y="39"/>
                    <a:pt x="422" y="39"/>
                  </a:cubicBezTo>
                  <a:cubicBezTo>
                    <a:pt x="420" y="61"/>
                    <a:pt x="420" y="61"/>
                    <a:pt x="420" y="61"/>
                  </a:cubicBezTo>
                  <a:cubicBezTo>
                    <a:pt x="419" y="66"/>
                    <a:pt x="415" y="70"/>
                    <a:pt x="409" y="69"/>
                  </a:cubicBezTo>
                  <a:cubicBezTo>
                    <a:pt x="357" y="65"/>
                    <a:pt x="357" y="65"/>
                    <a:pt x="357" y="65"/>
                  </a:cubicBezTo>
                  <a:cubicBezTo>
                    <a:pt x="352" y="64"/>
                    <a:pt x="348" y="59"/>
                    <a:pt x="348" y="54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34" y="44"/>
                    <a:pt x="334" y="44"/>
                    <a:pt x="334" y="44"/>
                  </a:cubicBezTo>
                  <a:cubicBezTo>
                    <a:pt x="325" y="145"/>
                    <a:pt x="325" y="145"/>
                    <a:pt x="325" y="145"/>
                  </a:cubicBezTo>
                  <a:cubicBezTo>
                    <a:pt x="324" y="157"/>
                    <a:pt x="333" y="168"/>
                    <a:pt x="344" y="169"/>
                  </a:cubicBezTo>
                  <a:cubicBezTo>
                    <a:pt x="488" y="182"/>
                    <a:pt x="488" y="182"/>
                    <a:pt x="488" y="182"/>
                  </a:cubicBezTo>
                  <a:cubicBezTo>
                    <a:pt x="500" y="183"/>
                    <a:pt x="511" y="174"/>
                    <a:pt x="512" y="163"/>
                  </a:cubicBezTo>
                  <a:close/>
                  <a:moveTo>
                    <a:pt x="350" y="145"/>
                  </a:moveTo>
                  <a:cubicBezTo>
                    <a:pt x="344" y="145"/>
                    <a:pt x="340" y="140"/>
                    <a:pt x="341" y="135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85"/>
                    <a:pt x="350" y="81"/>
                    <a:pt x="355" y="82"/>
                  </a:cubicBezTo>
                  <a:cubicBezTo>
                    <a:pt x="408" y="87"/>
                    <a:pt x="408" y="87"/>
                    <a:pt x="408" y="87"/>
                  </a:cubicBezTo>
                  <a:cubicBezTo>
                    <a:pt x="413" y="87"/>
                    <a:pt x="417" y="92"/>
                    <a:pt x="416" y="97"/>
                  </a:cubicBezTo>
                  <a:cubicBezTo>
                    <a:pt x="412" y="141"/>
                    <a:pt x="412" y="141"/>
                    <a:pt x="412" y="141"/>
                  </a:cubicBezTo>
                  <a:cubicBezTo>
                    <a:pt x="412" y="147"/>
                    <a:pt x="407" y="151"/>
                    <a:pt x="402" y="150"/>
                  </a:cubicBezTo>
                  <a:lnTo>
                    <a:pt x="350" y="145"/>
                  </a:lnTo>
                  <a:close/>
                  <a:moveTo>
                    <a:pt x="435" y="153"/>
                  </a:moveTo>
                  <a:cubicBezTo>
                    <a:pt x="430" y="153"/>
                    <a:pt x="426" y="148"/>
                    <a:pt x="426" y="143"/>
                  </a:cubicBezTo>
                  <a:cubicBezTo>
                    <a:pt x="431" y="99"/>
                    <a:pt x="431" y="99"/>
                    <a:pt x="431" y="99"/>
                  </a:cubicBezTo>
                  <a:cubicBezTo>
                    <a:pt x="431" y="93"/>
                    <a:pt x="436" y="89"/>
                    <a:pt x="441" y="90"/>
                  </a:cubicBezTo>
                  <a:cubicBezTo>
                    <a:pt x="493" y="94"/>
                    <a:pt x="493" y="94"/>
                    <a:pt x="493" y="94"/>
                  </a:cubicBezTo>
                  <a:cubicBezTo>
                    <a:pt x="499" y="95"/>
                    <a:pt x="503" y="100"/>
                    <a:pt x="502" y="105"/>
                  </a:cubicBezTo>
                  <a:cubicBezTo>
                    <a:pt x="498" y="149"/>
                    <a:pt x="498" y="149"/>
                    <a:pt x="498" y="149"/>
                  </a:cubicBezTo>
                  <a:cubicBezTo>
                    <a:pt x="498" y="155"/>
                    <a:pt x="493" y="158"/>
                    <a:pt x="488" y="158"/>
                  </a:cubicBezTo>
                  <a:lnTo>
                    <a:pt x="435" y="153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4" name="Freeform 299">
              <a:extLst>
                <a:ext uri="{FF2B5EF4-FFF2-40B4-BE49-F238E27FC236}">
                  <a16:creationId xmlns:a16="http://schemas.microsoft.com/office/drawing/2014/main" id="{DB564D82-2526-8441-AA7F-8DF93E6B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555" y="4239504"/>
              <a:ext cx="98881" cy="89350"/>
            </a:xfrm>
            <a:custGeom>
              <a:avLst/>
              <a:gdLst>
                <a:gd name="T0" fmla="*/ 72 w 77"/>
                <a:gd name="T1" fmla="*/ 60 h 70"/>
                <a:gd name="T2" fmla="*/ 76 w 77"/>
                <a:gd name="T3" fmla="*/ 16 h 70"/>
                <a:gd name="T4" fmla="*/ 68 w 77"/>
                <a:gd name="T5" fmla="*/ 6 h 70"/>
                <a:gd name="T6" fmla="*/ 15 w 77"/>
                <a:gd name="T7" fmla="*/ 1 h 70"/>
                <a:gd name="T8" fmla="*/ 5 w 77"/>
                <a:gd name="T9" fmla="*/ 10 h 70"/>
                <a:gd name="T10" fmla="*/ 1 w 77"/>
                <a:gd name="T11" fmla="*/ 54 h 70"/>
                <a:gd name="T12" fmla="*/ 10 w 77"/>
                <a:gd name="T13" fmla="*/ 64 h 70"/>
                <a:gd name="T14" fmla="*/ 62 w 77"/>
                <a:gd name="T15" fmla="*/ 69 h 70"/>
                <a:gd name="T16" fmla="*/ 72 w 77"/>
                <a:gd name="T1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0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8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9"/>
                    <a:pt x="4" y="64"/>
                    <a:pt x="10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70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5" name="Freeform 300">
              <a:extLst>
                <a:ext uri="{FF2B5EF4-FFF2-40B4-BE49-F238E27FC236}">
                  <a16:creationId xmlns:a16="http://schemas.microsoft.com/office/drawing/2014/main" id="{9709AC0A-7E93-8F4E-9642-6440CCA0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157" y="4250225"/>
              <a:ext cx="98881" cy="86967"/>
            </a:xfrm>
            <a:custGeom>
              <a:avLst/>
              <a:gdLst>
                <a:gd name="T0" fmla="*/ 72 w 77"/>
                <a:gd name="T1" fmla="*/ 60 h 69"/>
                <a:gd name="T2" fmla="*/ 76 w 77"/>
                <a:gd name="T3" fmla="*/ 16 h 69"/>
                <a:gd name="T4" fmla="*/ 67 w 77"/>
                <a:gd name="T5" fmla="*/ 5 h 69"/>
                <a:gd name="T6" fmla="*/ 15 w 77"/>
                <a:gd name="T7" fmla="*/ 1 h 69"/>
                <a:gd name="T8" fmla="*/ 5 w 77"/>
                <a:gd name="T9" fmla="*/ 10 h 69"/>
                <a:gd name="T10" fmla="*/ 0 w 77"/>
                <a:gd name="T11" fmla="*/ 54 h 69"/>
                <a:gd name="T12" fmla="*/ 9 w 77"/>
                <a:gd name="T13" fmla="*/ 64 h 69"/>
                <a:gd name="T14" fmla="*/ 62 w 77"/>
                <a:gd name="T15" fmla="*/ 69 h 69"/>
                <a:gd name="T16" fmla="*/ 72 w 77"/>
                <a:gd name="T17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72" y="60"/>
                  </a:moveTo>
                  <a:cubicBezTo>
                    <a:pt x="76" y="16"/>
                    <a:pt x="76" y="16"/>
                    <a:pt x="76" y="16"/>
                  </a:cubicBezTo>
                  <a:cubicBezTo>
                    <a:pt x="77" y="11"/>
                    <a:pt x="73" y="6"/>
                    <a:pt x="67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0" y="0"/>
                    <a:pt x="5" y="4"/>
                    <a:pt x="5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9"/>
                    <a:pt x="4" y="64"/>
                    <a:pt x="9" y="6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7" y="69"/>
                    <a:pt x="72" y="66"/>
                    <a:pt x="72" y="60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6" name="Freeform 301">
              <a:extLst>
                <a:ext uri="{FF2B5EF4-FFF2-40B4-BE49-F238E27FC236}">
                  <a16:creationId xmlns:a16="http://schemas.microsoft.com/office/drawing/2014/main" id="{DAFF2AA5-B9BA-2A43-AFB9-3ADAFCBE0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8085" y="4176363"/>
              <a:ext cx="95306" cy="48845"/>
            </a:xfrm>
            <a:custGeom>
              <a:avLst/>
              <a:gdLst>
                <a:gd name="T0" fmla="*/ 1 w 74"/>
                <a:gd name="T1" fmla="*/ 14 h 38"/>
                <a:gd name="T2" fmla="*/ 0 w 74"/>
                <a:gd name="T3" fmla="*/ 22 h 38"/>
                <a:gd name="T4" fmla="*/ 9 w 74"/>
                <a:gd name="T5" fmla="*/ 33 h 38"/>
                <a:gd name="T6" fmla="*/ 61 w 74"/>
                <a:gd name="T7" fmla="*/ 37 h 38"/>
                <a:gd name="T8" fmla="*/ 72 w 74"/>
                <a:gd name="T9" fmla="*/ 29 h 38"/>
                <a:gd name="T10" fmla="*/ 74 w 74"/>
                <a:gd name="T11" fmla="*/ 7 h 38"/>
                <a:gd name="T12" fmla="*/ 2 w 74"/>
                <a:gd name="T13" fmla="*/ 0 h 38"/>
                <a:gd name="T14" fmla="*/ 1 w 74"/>
                <a:gd name="T15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8">
                  <a:moveTo>
                    <a:pt x="1" y="1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4" y="32"/>
                    <a:pt x="9" y="33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38"/>
                    <a:pt x="71" y="34"/>
                    <a:pt x="72" y="2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4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7" name="Freeform 302">
              <a:extLst>
                <a:ext uri="{FF2B5EF4-FFF2-40B4-BE49-F238E27FC236}">
                  <a16:creationId xmlns:a16="http://schemas.microsoft.com/office/drawing/2014/main" id="{60DF58AF-E4EA-C84C-A6CF-B3F406E3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688" y="4187085"/>
              <a:ext cx="95306" cy="48845"/>
            </a:xfrm>
            <a:custGeom>
              <a:avLst/>
              <a:gdLst>
                <a:gd name="T0" fmla="*/ 1 w 75"/>
                <a:gd name="T1" fmla="*/ 22 h 38"/>
                <a:gd name="T2" fmla="*/ 10 w 75"/>
                <a:gd name="T3" fmla="*/ 33 h 38"/>
                <a:gd name="T4" fmla="*/ 62 w 75"/>
                <a:gd name="T5" fmla="*/ 37 h 38"/>
                <a:gd name="T6" fmla="*/ 73 w 75"/>
                <a:gd name="T7" fmla="*/ 28 h 38"/>
                <a:gd name="T8" fmla="*/ 75 w 75"/>
                <a:gd name="T9" fmla="*/ 6 h 38"/>
                <a:gd name="T10" fmla="*/ 3 w 75"/>
                <a:gd name="T11" fmla="*/ 0 h 38"/>
                <a:gd name="T12" fmla="*/ 1 w 75"/>
                <a:gd name="T13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8">
                  <a:moveTo>
                    <a:pt x="1" y="22"/>
                  </a:moveTo>
                  <a:cubicBezTo>
                    <a:pt x="0" y="27"/>
                    <a:pt x="4" y="32"/>
                    <a:pt x="10" y="33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7" y="38"/>
                    <a:pt x="72" y="34"/>
                    <a:pt x="73" y="28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8" name="Freeform 303">
              <a:extLst>
                <a:ext uri="{FF2B5EF4-FFF2-40B4-BE49-F238E27FC236}">
                  <a16:creationId xmlns:a16="http://schemas.microsoft.com/office/drawing/2014/main" id="{2CC05CAC-26BD-2E4A-AC7B-BB6529AED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291" y="5078199"/>
              <a:ext cx="393138" cy="692162"/>
            </a:xfrm>
            <a:custGeom>
              <a:avLst/>
              <a:gdLst>
                <a:gd name="T0" fmla="*/ 241 w 307"/>
                <a:gd name="T1" fmla="*/ 539 h 542"/>
                <a:gd name="T2" fmla="*/ 304 w 307"/>
                <a:gd name="T3" fmla="*/ 384 h 542"/>
                <a:gd name="T4" fmla="*/ 190 w 307"/>
                <a:gd name="T5" fmla="*/ 332 h 542"/>
                <a:gd name="T6" fmla="*/ 249 w 307"/>
                <a:gd name="T7" fmla="*/ 0 h 542"/>
                <a:gd name="T8" fmla="*/ 66 w 307"/>
                <a:gd name="T9" fmla="*/ 299 h 542"/>
                <a:gd name="T10" fmla="*/ 3 w 307"/>
                <a:gd name="T11" fmla="*/ 454 h 542"/>
                <a:gd name="T12" fmla="*/ 218 w 307"/>
                <a:gd name="T13" fmla="*/ 364 h 542"/>
                <a:gd name="T14" fmla="*/ 273 w 307"/>
                <a:gd name="T15" fmla="*/ 369 h 542"/>
                <a:gd name="T16" fmla="*/ 267 w 307"/>
                <a:gd name="T17" fmla="*/ 431 h 542"/>
                <a:gd name="T18" fmla="*/ 212 w 307"/>
                <a:gd name="T19" fmla="*/ 427 h 542"/>
                <a:gd name="T20" fmla="*/ 218 w 307"/>
                <a:gd name="T21" fmla="*/ 364 h 542"/>
                <a:gd name="T22" fmla="*/ 209 w 307"/>
                <a:gd name="T23" fmla="*/ 441 h 542"/>
                <a:gd name="T24" fmla="*/ 258 w 307"/>
                <a:gd name="T25" fmla="*/ 464 h 542"/>
                <a:gd name="T26" fmla="*/ 233 w 307"/>
                <a:gd name="T27" fmla="*/ 522 h 542"/>
                <a:gd name="T28" fmla="*/ 183 w 307"/>
                <a:gd name="T29" fmla="*/ 499 h 542"/>
                <a:gd name="T30" fmla="*/ 140 w 307"/>
                <a:gd name="T31" fmla="*/ 344 h 542"/>
                <a:gd name="T32" fmla="*/ 160 w 307"/>
                <a:gd name="T33" fmla="*/ 339 h 542"/>
                <a:gd name="T34" fmla="*/ 195 w 307"/>
                <a:gd name="T35" fmla="*/ 348 h 542"/>
                <a:gd name="T36" fmla="*/ 188 w 307"/>
                <a:gd name="T37" fmla="*/ 411 h 542"/>
                <a:gd name="T38" fmla="*/ 134 w 307"/>
                <a:gd name="T39" fmla="*/ 407 h 542"/>
                <a:gd name="T40" fmla="*/ 140 w 307"/>
                <a:gd name="T41" fmla="*/ 344 h 542"/>
                <a:gd name="T42" fmla="*/ 130 w 307"/>
                <a:gd name="T43" fmla="*/ 420 h 542"/>
                <a:gd name="T44" fmla="*/ 180 w 307"/>
                <a:gd name="T45" fmla="*/ 443 h 542"/>
                <a:gd name="T46" fmla="*/ 155 w 307"/>
                <a:gd name="T47" fmla="*/ 501 h 542"/>
                <a:gd name="T48" fmla="*/ 105 w 307"/>
                <a:gd name="T49" fmla="*/ 478 h 542"/>
                <a:gd name="T50" fmla="*/ 62 w 307"/>
                <a:gd name="T51" fmla="*/ 323 h 542"/>
                <a:gd name="T52" fmla="*/ 116 w 307"/>
                <a:gd name="T53" fmla="*/ 328 h 542"/>
                <a:gd name="T54" fmla="*/ 110 w 307"/>
                <a:gd name="T55" fmla="*/ 390 h 542"/>
                <a:gd name="T56" fmla="*/ 55 w 307"/>
                <a:gd name="T57" fmla="*/ 386 h 542"/>
                <a:gd name="T58" fmla="*/ 62 w 307"/>
                <a:gd name="T59" fmla="*/ 323 h 542"/>
                <a:gd name="T60" fmla="*/ 52 w 307"/>
                <a:gd name="T61" fmla="*/ 400 h 542"/>
                <a:gd name="T62" fmla="*/ 102 w 307"/>
                <a:gd name="T63" fmla="*/ 423 h 542"/>
                <a:gd name="T64" fmla="*/ 76 w 307"/>
                <a:gd name="T65" fmla="*/ 481 h 542"/>
                <a:gd name="T66" fmla="*/ 27 w 307"/>
                <a:gd name="T67" fmla="*/ 4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7" h="542">
                  <a:moveTo>
                    <a:pt x="18" y="481"/>
                  </a:moveTo>
                  <a:cubicBezTo>
                    <a:pt x="241" y="539"/>
                    <a:pt x="241" y="539"/>
                    <a:pt x="241" y="539"/>
                  </a:cubicBezTo>
                  <a:cubicBezTo>
                    <a:pt x="252" y="542"/>
                    <a:pt x="264" y="535"/>
                    <a:pt x="267" y="524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307" y="372"/>
                    <a:pt x="300" y="361"/>
                    <a:pt x="288" y="358"/>
                  </a:cubicBezTo>
                  <a:cubicBezTo>
                    <a:pt x="190" y="332"/>
                    <a:pt x="190" y="332"/>
                    <a:pt x="190" y="332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4" y="325"/>
                    <a:pt x="164" y="325"/>
                    <a:pt x="164" y="32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54" y="296"/>
                    <a:pt x="42" y="303"/>
                    <a:pt x="39" y="31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66"/>
                    <a:pt x="7" y="478"/>
                    <a:pt x="18" y="481"/>
                  </a:cubicBezTo>
                  <a:close/>
                  <a:moveTo>
                    <a:pt x="218" y="364"/>
                  </a:moveTo>
                  <a:cubicBezTo>
                    <a:pt x="220" y="359"/>
                    <a:pt x="225" y="356"/>
                    <a:pt x="230" y="357"/>
                  </a:cubicBezTo>
                  <a:cubicBezTo>
                    <a:pt x="273" y="369"/>
                    <a:pt x="273" y="369"/>
                    <a:pt x="273" y="369"/>
                  </a:cubicBezTo>
                  <a:cubicBezTo>
                    <a:pt x="278" y="370"/>
                    <a:pt x="281" y="375"/>
                    <a:pt x="280" y="381"/>
                  </a:cubicBezTo>
                  <a:cubicBezTo>
                    <a:pt x="267" y="431"/>
                    <a:pt x="267" y="431"/>
                    <a:pt x="267" y="431"/>
                  </a:cubicBezTo>
                  <a:cubicBezTo>
                    <a:pt x="265" y="437"/>
                    <a:pt x="260" y="440"/>
                    <a:pt x="255" y="438"/>
                  </a:cubicBezTo>
                  <a:cubicBezTo>
                    <a:pt x="212" y="427"/>
                    <a:pt x="212" y="427"/>
                    <a:pt x="212" y="427"/>
                  </a:cubicBezTo>
                  <a:cubicBezTo>
                    <a:pt x="207" y="426"/>
                    <a:pt x="204" y="420"/>
                    <a:pt x="205" y="415"/>
                  </a:cubicBezTo>
                  <a:lnTo>
                    <a:pt x="218" y="364"/>
                  </a:lnTo>
                  <a:close/>
                  <a:moveTo>
                    <a:pt x="197" y="448"/>
                  </a:moveTo>
                  <a:cubicBezTo>
                    <a:pt x="198" y="443"/>
                    <a:pt x="203" y="439"/>
                    <a:pt x="209" y="441"/>
                  </a:cubicBezTo>
                  <a:cubicBezTo>
                    <a:pt x="251" y="452"/>
                    <a:pt x="251" y="452"/>
                    <a:pt x="251" y="452"/>
                  </a:cubicBezTo>
                  <a:cubicBezTo>
                    <a:pt x="256" y="453"/>
                    <a:pt x="260" y="459"/>
                    <a:pt x="258" y="464"/>
                  </a:cubicBezTo>
                  <a:cubicBezTo>
                    <a:pt x="245" y="515"/>
                    <a:pt x="245" y="515"/>
                    <a:pt x="245" y="515"/>
                  </a:cubicBezTo>
                  <a:cubicBezTo>
                    <a:pt x="244" y="520"/>
                    <a:pt x="238" y="523"/>
                    <a:pt x="233" y="522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85" y="509"/>
                    <a:pt x="182" y="504"/>
                    <a:pt x="183" y="499"/>
                  </a:cubicBezTo>
                  <a:lnTo>
                    <a:pt x="197" y="448"/>
                  </a:lnTo>
                  <a:close/>
                  <a:moveTo>
                    <a:pt x="140" y="344"/>
                  </a:moveTo>
                  <a:cubicBezTo>
                    <a:pt x="141" y="339"/>
                    <a:pt x="147" y="336"/>
                    <a:pt x="152" y="337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87" y="346"/>
                    <a:pt x="187" y="346"/>
                    <a:pt x="187" y="346"/>
                  </a:cubicBezTo>
                  <a:cubicBezTo>
                    <a:pt x="195" y="348"/>
                    <a:pt x="195" y="348"/>
                    <a:pt x="195" y="348"/>
                  </a:cubicBezTo>
                  <a:cubicBezTo>
                    <a:pt x="200" y="349"/>
                    <a:pt x="203" y="355"/>
                    <a:pt x="202" y="360"/>
                  </a:cubicBezTo>
                  <a:cubicBezTo>
                    <a:pt x="188" y="411"/>
                    <a:pt x="188" y="411"/>
                    <a:pt x="188" y="411"/>
                  </a:cubicBezTo>
                  <a:cubicBezTo>
                    <a:pt x="187" y="416"/>
                    <a:pt x="182" y="419"/>
                    <a:pt x="176" y="418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28" y="405"/>
                    <a:pt x="125" y="400"/>
                    <a:pt x="127" y="395"/>
                  </a:cubicBezTo>
                  <a:lnTo>
                    <a:pt x="140" y="344"/>
                  </a:lnTo>
                  <a:close/>
                  <a:moveTo>
                    <a:pt x="118" y="427"/>
                  </a:moveTo>
                  <a:cubicBezTo>
                    <a:pt x="120" y="422"/>
                    <a:pt x="125" y="419"/>
                    <a:pt x="130" y="420"/>
                  </a:cubicBezTo>
                  <a:cubicBezTo>
                    <a:pt x="173" y="432"/>
                    <a:pt x="173" y="432"/>
                    <a:pt x="173" y="432"/>
                  </a:cubicBezTo>
                  <a:cubicBezTo>
                    <a:pt x="178" y="433"/>
                    <a:pt x="181" y="438"/>
                    <a:pt x="180" y="443"/>
                  </a:cubicBezTo>
                  <a:cubicBezTo>
                    <a:pt x="167" y="494"/>
                    <a:pt x="167" y="494"/>
                    <a:pt x="167" y="494"/>
                  </a:cubicBezTo>
                  <a:cubicBezTo>
                    <a:pt x="165" y="499"/>
                    <a:pt x="160" y="503"/>
                    <a:pt x="155" y="501"/>
                  </a:cubicBezTo>
                  <a:cubicBezTo>
                    <a:pt x="112" y="490"/>
                    <a:pt x="112" y="490"/>
                    <a:pt x="112" y="490"/>
                  </a:cubicBezTo>
                  <a:cubicBezTo>
                    <a:pt x="107" y="489"/>
                    <a:pt x="104" y="483"/>
                    <a:pt x="105" y="478"/>
                  </a:cubicBezTo>
                  <a:lnTo>
                    <a:pt x="118" y="427"/>
                  </a:lnTo>
                  <a:close/>
                  <a:moveTo>
                    <a:pt x="62" y="323"/>
                  </a:moveTo>
                  <a:cubicBezTo>
                    <a:pt x="63" y="318"/>
                    <a:pt x="68" y="315"/>
                    <a:pt x="74" y="316"/>
                  </a:cubicBezTo>
                  <a:cubicBezTo>
                    <a:pt x="116" y="328"/>
                    <a:pt x="116" y="328"/>
                    <a:pt x="116" y="328"/>
                  </a:cubicBezTo>
                  <a:cubicBezTo>
                    <a:pt x="122" y="329"/>
                    <a:pt x="125" y="334"/>
                    <a:pt x="123" y="340"/>
                  </a:cubicBezTo>
                  <a:cubicBezTo>
                    <a:pt x="110" y="390"/>
                    <a:pt x="110" y="390"/>
                    <a:pt x="110" y="390"/>
                  </a:cubicBezTo>
                  <a:cubicBezTo>
                    <a:pt x="109" y="396"/>
                    <a:pt x="103" y="399"/>
                    <a:pt x="98" y="397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0" y="385"/>
                    <a:pt x="47" y="379"/>
                    <a:pt x="48" y="374"/>
                  </a:cubicBezTo>
                  <a:lnTo>
                    <a:pt x="62" y="323"/>
                  </a:lnTo>
                  <a:close/>
                  <a:moveTo>
                    <a:pt x="40" y="407"/>
                  </a:moveTo>
                  <a:cubicBezTo>
                    <a:pt x="41" y="402"/>
                    <a:pt x="47" y="398"/>
                    <a:pt x="52" y="400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100" y="412"/>
                    <a:pt x="103" y="418"/>
                    <a:pt x="102" y="423"/>
                  </a:cubicBezTo>
                  <a:cubicBezTo>
                    <a:pt x="88" y="474"/>
                    <a:pt x="88" y="474"/>
                    <a:pt x="88" y="474"/>
                  </a:cubicBezTo>
                  <a:cubicBezTo>
                    <a:pt x="87" y="479"/>
                    <a:pt x="82" y="482"/>
                    <a:pt x="76" y="481"/>
                  </a:cubicBezTo>
                  <a:cubicBezTo>
                    <a:pt x="34" y="470"/>
                    <a:pt x="34" y="470"/>
                    <a:pt x="34" y="470"/>
                  </a:cubicBezTo>
                  <a:cubicBezTo>
                    <a:pt x="28" y="468"/>
                    <a:pt x="25" y="463"/>
                    <a:pt x="27" y="458"/>
                  </a:cubicBezTo>
                  <a:lnTo>
                    <a:pt x="40" y="4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99" name="Freeform 304">
              <a:extLst>
                <a:ext uri="{FF2B5EF4-FFF2-40B4-BE49-F238E27FC236}">
                  <a16:creationId xmlns:a16="http://schemas.microsoft.com/office/drawing/2014/main" id="{5D1A5F37-15AB-614F-9054-0F6E126A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048" y="5480868"/>
              <a:ext cx="100072" cy="107220"/>
            </a:xfrm>
            <a:custGeom>
              <a:avLst/>
              <a:gdLst>
                <a:gd name="T0" fmla="*/ 8 w 78"/>
                <a:gd name="T1" fmla="*/ 71 h 84"/>
                <a:gd name="T2" fmla="*/ 51 w 78"/>
                <a:gd name="T3" fmla="*/ 82 h 84"/>
                <a:gd name="T4" fmla="*/ 63 w 78"/>
                <a:gd name="T5" fmla="*/ 75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1 h 84"/>
                <a:gd name="T12" fmla="*/ 15 w 78"/>
                <a:gd name="T13" fmla="*/ 8 h 84"/>
                <a:gd name="T14" fmla="*/ 1 w 78"/>
                <a:gd name="T15" fmla="*/ 59 h 84"/>
                <a:gd name="T16" fmla="*/ 8 w 78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2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19"/>
                    <a:pt x="75" y="14"/>
                    <a:pt x="6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0" name="Freeform 305">
              <a:extLst>
                <a:ext uri="{FF2B5EF4-FFF2-40B4-BE49-F238E27FC236}">
                  <a16:creationId xmlns:a16="http://schemas.microsoft.com/office/drawing/2014/main" id="{5B95F9C0-FE4B-2C4A-9219-0FAAEA07C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57" y="5586896"/>
              <a:ext cx="100072" cy="107220"/>
            </a:xfrm>
            <a:custGeom>
              <a:avLst/>
              <a:gdLst>
                <a:gd name="T0" fmla="*/ 9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7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2 w 78"/>
                <a:gd name="T15" fmla="*/ 60 h 84"/>
                <a:gd name="T16" fmla="*/ 9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9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7" y="84"/>
                    <a:pt x="62" y="81"/>
                    <a:pt x="63" y="7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0"/>
                    <a:pt x="75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6" y="4"/>
                    <a:pt x="15" y="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3" y="70"/>
                    <a:pt x="9" y="72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1" name="Freeform 306">
              <a:extLst>
                <a:ext uri="{FF2B5EF4-FFF2-40B4-BE49-F238E27FC236}">
                  <a16:creationId xmlns:a16="http://schemas.microsoft.com/office/drawing/2014/main" id="{D82941A3-E3B7-2C44-9E32-1C18FE6A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20" y="5507077"/>
              <a:ext cx="98881" cy="106029"/>
            </a:xfrm>
            <a:custGeom>
              <a:avLst/>
              <a:gdLst>
                <a:gd name="T0" fmla="*/ 9 w 78"/>
                <a:gd name="T1" fmla="*/ 71 h 83"/>
                <a:gd name="T2" fmla="*/ 51 w 78"/>
                <a:gd name="T3" fmla="*/ 82 h 83"/>
                <a:gd name="T4" fmla="*/ 63 w 78"/>
                <a:gd name="T5" fmla="*/ 75 h 83"/>
                <a:gd name="T6" fmla="*/ 77 w 78"/>
                <a:gd name="T7" fmla="*/ 24 h 83"/>
                <a:gd name="T8" fmla="*/ 70 w 78"/>
                <a:gd name="T9" fmla="*/ 12 h 83"/>
                <a:gd name="T10" fmla="*/ 62 w 78"/>
                <a:gd name="T11" fmla="*/ 10 h 83"/>
                <a:gd name="T12" fmla="*/ 35 w 78"/>
                <a:gd name="T13" fmla="*/ 3 h 83"/>
                <a:gd name="T14" fmla="*/ 27 w 78"/>
                <a:gd name="T15" fmla="*/ 1 h 83"/>
                <a:gd name="T16" fmla="*/ 15 w 78"/>
                <a:gd name="T17" fmla="*/ 8 h 83"/>
                <a:gd name="T18" fmla="*/ 2 w 78"/>
                <a:gd name="T19" fmla="*/ 59 h 83"/>
                <a:gd name="T20" fmla="*/ 9 w 78"/>
                <a:gd name="T21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83">
                  <a:moveTo>
                    <a:pt x="9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7" y="83"/>
                    <a:pt x="62" y="80"/>
                    <a:pt x="63" y="75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8" y="19"/>
                    <a:pt x="75" y="13"/>
                    <a:pt x="70" y="12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2" y="0"/>
                    <a:pt x="16" y="3"/>
                    <a:pt x="15" y="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4"/>
                    <a:pt x="3" y="69"/>
                    <a:pt x="9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2" name="Freeform 307">
              <a:extLst>
                <a:ext uri="{FF2B5EF4-FFF2-40B4-BE49-F238E27FC236}">
                  <a16:creationId xmlns:a16="http://schemas.microsoft.com/office/drawing/2014/main" id="{E16D4C51-B943-A44D-A9F8-B73B24B19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720" y="5613105"/>
              <a:ext cx="98881" cy="107220"/>
            </a:xfrm>
            <a:custGeom>
              <a:avLst/>
              <a:gdLst>
                <a:gd name="T0" fmla="*/ 8 w 77"/>
                <a:gd name="T1" fmla="*/ 71 h 84"/>
                <a:gd name="T2" fmla="*/ 51 w 77"/>
                <a:gd name="T3" fmla="*/ 82 h 84"/>
                <a:gd name="T4" fmla="*/ 63 w 77"/>
                <a:gd name="T5" fmla="*/ 75 h 84"/>
                <a:gd name="T6" fmla="*/ 76 w 77"/>
                <a:gd name="T7" fmla="*/ 24 h 84"/>
                <a:gd name="T8" fmla="*/ 69 w 77"/>
                <a:gd name="T9" fmla="*/ 13 h 84"/>
                <a:gd name="T10" fmla="*/ 26 w 77"/>
                <a:gd name="T11" fmla="*/ 1 h 84"/>
                <a:gd name="T12" fmla="*/ 14 w 77"/>
                <a:gd name="T13" fmla="*/ 8 h 84"/>
                <a:gd name="T14" fmla="*/ 1 w 77"/>
                <a:gd name="T15" fmla="*/ 59 h 84"/>
                <a:gd name="T16" fmla="*/ 8 w 77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1" y="80"/>
                    <a:pt x="63" y="75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19"/>
                    <a:pt x="74" y="14"/>
                    <a:pt x="69" y="1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3" name="Freeform 308">
              <a:extLst>
                <a:ext uri="{FF2B5EF4-FFF2-40B4-BE49-F238E27FC236}">
                  <a16:creationId xmlns:a16="http://schemas.microsoft.com/office/drawing/2014/main" id="{E8BFE153-2BE6-4644-BFDF-CA62AECC9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192" y="5533286"/>
              <a:ext cx="98881" cy="107220"/>
            </a:xfrm>
            <a:custGeom>
              <a:avLst/>
              <a:gdLst>
                <a:gd name="T0" fmla="*/ 8 w 77"/>
                <a:gd name="T1" fmla="*/ 71 h 84"/>
                <a:gd name="T2" fmla="*/ 51 w 77"/>
                <a:gd name="T3" fmla="*/ 82 h 84"/>
                <a:gd name="T4" fmla="*/ 63 w 77"/>
                <a:gd name="T5" fmla="*/ 75 h 84"/>
                <a:gd name="T6" fmla="*/ 76 w 77"/>
                <a:gd name="T7" fmla="*/ 25 h 84"/>
                <a:gd name="T8" fmla="*/ 69 w 77"/>
                <a:gd name="T9" fmla="*/ 13 h 84"/>
                <a:gd name="T10" fmla="*/ 26 w 77"/>
                <a:gd name="T11" fmla="*/ 1 h 84"/>
                <a:gd name="T12" fmla="*/ 14 w 77"/>
                <a:gd name="T13" fmla="*/ 8 h 84"/>
                <a:gd name="T14" fmla="*/ 1 w 77"/>
                <a:gd name="T15" fmla="*/ 59 h 84"/>
                <a:gd name="T16" fmla="*/ 8 w 77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1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7" y="19"/>
                    <a:pt x="74" y="14"/>
                    <a:pt x="69" y="1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4" name="Freeform 309">
              <a:extLst>
                <a:ext uri="{FF2B5EF4-FFF2-40B4-BE49-F238E27FC236}">
                  <a16:creationId xmlns:a16="http://schemas.microsoft.com/office/drawing/2014/main" id="{B4A0BBB0-AED7-E846-A902-16BFC4EB2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791" y="5639314"/>
              <a:ext cx="100072" cy="107220"/>
            </a:xfrm>
            <a:custGeom>
              <a:avLst/>
              <a:gdLst>
                <a:gd name="T0" fmla="*/ 8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1 w 78"/>
                <a:gd name="T15" fmla="*/ 60 h 84"/>
                <a:gd name="T16" fmla="*/ 8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6" y="84"/>
                    <a:pt x="62" y="81"/>
                    <a:pt x="63" y="76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20"/>
                    <a:pt x="74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1" y="0"/>
                    <a:pt x="16" y="4"/>
                    <a:pt x="15" y="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5"/>
                    <a:pt x="3" y="70"/>
                    <a:pt x="8" y="72"/>
                  </a:cubicBezTo>
                  <a:close/>
                </a:path>
              </a:pathLst>
            </a:custGeom>
            <a:solidFill>
              <a:srgbClr val="60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5" name="Freeform 310">
              <a:extLst>
                <a:ext uri="{FF2B5EF4-FFF2-40B4-BE49-F238E27FC236}">
                  <a16:creationId xmlns:a16="http://schemas.microsoft.com/office/drawing/2014/main" id="{B8B8E596-F1B1-F043-BF66-587A50FF7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9291" y="5078199"/>
              <a:ext cx="335955" cy="651657"/>
            </a:xfrm>
            <a:custGeom>
              <a:avLst/>
              <a:gdLst>
                <a:gd name="T0" fmla="*/ 18 w 262"/>
                <a:gd name="T1" fmla="*/ 481 h 510"/>
                <a:gd name="T2" fmla="*/ 130 w 262"/>
                <a:gd name="T3" fmla="*/ 510 h 510"/>
                <a:gd name="T4" fmla="*/ 133 w 262"/>
                <a:gd name="T5" fmla="*/ 496 h 510"/>
                <a:gd name="T6" fmla="*/ 112 w 262"/>
                <a:gd name="T7" fmla="*/ 490 h 510"/>
                <a:gd name="T8" fmla="*/ 105 w 262"/>
                <a:gd name="T9" fmla="*/ 478 h 510"/>
                <a:gd name="T10" fmla="*/ 118 w 262"/>
                <a:gd name="T11" fmla="*/ 427 h 510"/>
                <a:gd name="T12" fmla="*/ 130 w 262"/>
                <a:gd name="T13" fmla="*/ 420 h 510"/>
                <a:gd name="T14" fmla="*/ 151 w 262"/>
                <a:gd name="T15" fmla="*/ 426 h 510"/>
                <a:gd name="T16" fmla="*/ 155 w 262"/>
                <a:gd name="T17" fmla="*/ 412 h 510"/>
                <a:gd name="T18" fmla="*/ 134 w 262"/>
                <a:gd name="T19" fmla="*/ 407 h 510"/>
                <a:gd name="T20" fmla="*/ 127 w 262"/>
                <a:gd name="T21" fmla="*/ 395 h 510"/>
                <a:gd name="T22" fmla="*/ 140 w 262"/>
                <a:gd name="T23" fmla="*/ 344 h 510"/>
                <a:gd name="T24" fmla="*/ 152 w 262"/>
                <a:gd name="T25" fmla="*/ 337 h 510"/>
                <a:gd name="T26" fmla="*/ 160 w 262"/>
                <a:gd name="T27" fmla="*/ 339 h 510"/>
                <a:gd name="T28" fmla="*/ 173 w 262"/>
                <a:gd name="T29" fmla="*/ 343 h 510"/>
                <a:gd name="T30" fmla="*/ 262 w 262"/>
                <a:gd name="T31" fmla="*/ 4 h 510"/>
                <a:gd name="T32" fmla="*/ 249 w 262"/>
                <a:gd name="T33" fmla="*/ 0 h 510"/>
                <a:gd name="T34" fmla="*/ 164 w 262"/>
                <a:gd name="T35" fmla="*/ 325 h 510"/>
                <a:gd name="T36" fmla="*/ 66 w 262"/>
                <a:gd name="T37" fmla="*/ 299 h 510"/>
                <a:gd name="T38" fmla="*/ 39 w 262"/>
                <a:gd name="T39" fmla="*/ 315 h 510"/>
                <a:gd name="T40" fmla="*/ 3 w 262"/>
                <a:gd name="T41" fmla="*/ 454 h 510"/>
                <a:gd name="T42" fmla="*/ 18 w 262"/>
                <a:gd name="T43" fmla="*/ 481 h 510"/>
                <a:gd name="T44" fmla="*/ 62 w 262"/>
                <a:gd name="T45" fmla="*/ 323 h 510"/>
                <a:gd name="T46" fmla="*/ 74 w 262"/>
                <a:gd name="T47" fmla="*/ 316 h 510"/>
                <a:gd name="T48" fmla="*/ 116 w 262"/>
                <a:gd name="T49" fmla="*/ 328 h 510"/>
                <a:gd name="T50" fmla="*/ 123 w 262"/>
                <a:gd name="T51" fmla="*/ 340 h 510"/>
                <a:gd name="T52" fmla="*/ 110 w 262"/>
                <a:gd name="T53" fmla="*/ 390 h 510"/>
                <a:gd name="T54" fmla="*/ 98 w 262"/>
                <a:gd name="T55" fmla="*/ 397 h 510"/>
                <a:gd name="T56" fmla="*/ 55 w 262"/>
                <a:gd name="T57" fmla="*/ 386 h 510"/>
                <a:gd name="T58" fmla="*/ 48 w 262"/>
                <a:gd name="T59" fmla="*/ 374 h 510"/>
                <a:gd name="T60" fmla="*/ 62 w 262"/>
                <a:gd name="T61" fmla="*/ 323 h 510"/>
                <a:gd name="T62" fmla="*/ 40 w 262"/>
                <a:gd name="T63" fmla="*/ 407 h 510"/>
                <a:gd name="T64" fmla="*/ 52 w 262"/>
                <a:gd name="T65" fmla="*/ 400 h 510"/>
                <a:gd name="T66" fmla="*/ 94 w 262"/>
                <a:gd name="T67" fmla="*/ 411 h 510"/>
                <a:gd name="T68" fmla="*/ 102 w 262"/>
                <a:gd name="T69" fmla="*/ 423 h 510"/>
                <a:gd name="T70" fmla="*/ 88 w 262"/>
                <a:gd name="T71" fmla="*/ 474 h 510"/>
                <a:gd name="T72" fmla="*/ 76 w 262"/>
                <a:gd name="T73" fmla="*/ 481 h 510"/>
                <a:gd name="T74" fmla="*/ 34 w 262"/>
                <a:gd name="T75" fmla="*/ 470 h 510"/>
                <a:gd name="T76" fmla="*/ 27 w 262"/>
                <a:gd name="T77" fmla="*/ 458 h 510"/>
                <a:gd name="T78" fmla="*/ 40 w 262"/>
                <a:gd name="T79" fmla="*/ 40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2" h="510">
                  <a:moveTo>
                    <a:pt x="18" y="481"/>
                  </a:moveTo>
                  <a:cubicBezTo>
                    <a:pt x="130" y="510"/>
                    <a:pt x="130" y="510"/>
                    <a:pt x="130" y="510"/>
                  </a:cubicBezTo>
                  <a:cubicBezTo>
                    <a:pt x="133" y="496"/>
                    <a:pt x="133" y="496"/>
                    <a:pt x="133" y="496"/>
                  </a:cubicBezTo>
                  <a:cubicBezTo>
                    <a:pt x="112" y="490"/>
                    <a:pt x="112" y="490"/>
                    <a:pt x="112" y="490"/>
                  </a:cubicBezTo>
                  <a:cubicBezTo>
                    <a:pt x="107" y="489"/>
                    <a:pt x="104" y="483"/>
                    <a:pt x="105" y="478"/>
                  </a:cubicBezTo>
                  <a:cubicBezTo>
                    <a:pt x="118" y="427"/>
                    <a:pt x="118" y="427"/>
                    <a:pt x="118" y="427"/>
                  </a:cubicBezTo>
                  <a:cubicBezTo>
                    <a:pt x="120" y="422"/>
                    <a:pt x="125" y="419"/>
                    <a:pt x="130" y="420"/>
                  </a:cubicBezTo>
                  <a:cubicBezTo>
                    <a:pt x="151" y="426"/>
                    <a:pt x="151" y="426"/>
                    <a:pt x="151" y="426"/>
                  </a:cubicBezTo>
                  <a:cubicBezTo>
                    <a:pt x="155" y="412"/>
                    <a:pt x="155" y="412"/>
                    <a:pt x="155" y="412"/>
                  </a:cubicBezTo>
                  <a:cubicBezTo>
                    <a:pt x="134" y="407"/>
                    <a:pt x="134" y="407"/>
                    <a:pt x="134" y="407"/>
                  </a:cubicBezTo>
                  <a:cubicBezTo>
                    <a:pt x="128" y="405"/>
                    <a:pt x="125" y="400"/>
                    <a:pt x="127" y="395"/>
                  </a:cubicBezTo>
                  <a:cubicBezTo>
                    <a:pt x="140" y="344"/>
                    <a:pt x="140" y="344"/>
                    <a:pt x="140" y="344"/>
                  </a:cubicBezTo>
                  <a:cubicBezTo>
                    <a:pt x="141" y="339"/>
                    <a:pt x="147" y="336"/>
                    <a:pt x="152" y="337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73" y="343"/>
                    <a:pt x="173" y="343"/>
                    <a:pt x="173" y="343"/>
                  </a:cubicBezTo>
                  <a:cubicBezTo>
                    <a:pt x="262" y="4"/>
                    <a:pt x="262" y="4"/>
                    <a:pt x="262" y="4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64" y="325"/>
                    <a:pt x="164" y="325"/>
                    <a:pt x="164" y="325"/>
                  </a:cubicBezTo>
                  <a:cubicBezTo>
                    <a:pt x="66" y="299"/>
                    <a:pt x="66" y="299"/>
                    <a:pt x="66" y="299"/>
                  </a:cubicBezTo>
                  <a:cubicBezTo>
                    <a:pt x="54" y="296"/>
                    <a:pt x="42" y="303"/>
                    <a:pt x="39" y="315"/>
                  </a:cubicBezTo>
                  <a:cubicBezTo>
                    <a:pt x="3" y="454"/>
                    <a:pt x="3" y="454"/>
                    <a:pt x="3" y="454"/>
                  </a:cubicBezTo>
                  <a:cubicBezTo>
                    <a:pt x="0" y="466"/>
                    <a:pt x="7" y="478"/>
                    <a:pt x="18" y="481"/>
                  </a:cubicBezTo>
                  <a:close/>
                  <a:moveTo>
                    <a:pt x="62" y="323"/>
                  </a:moveTo>
                  <a:cubicBezTo>
                    <a:pt x="63" y="318"/>
                    <a:pt x="68" y="315"/>
                    <a:pt x="74" y="316"/>
                  </a:cubicBezTo>
                  <a:cubicBezTo>
                    <a:pt x="116" y="328"/>
                    <a:pt x="116" y="328"/>
                    <a:pt x="116" y="328"/>
                  </a:cubicBezTo>
                  <a:cubicBezTo>
                    <a:pt x="122" y="329"/>
                    <a:pt x="125" y="334"/>
                    <a:pt x="123" y="340"/>
                  </a:cubicBezTo>
                  <a:cubicBezTo>
                    <a:pt x="110" y="390"/>
                    <a:pt x="110" y="390"/>
                    <a:pt x="110" y="390"/>
                  </a:cubicBezTo>
                  <a:cubicBezTo>
                    <a:pt x="109" y="396"/>
                    <a:pt x="103" y="399"/>
                    <a:pt x="98" y="397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50" y="385"/>
                    <a:pt x="47" y="379"/>
                    <a:pt x="48" y="374"/>
                  </a:cubicBezTo>
                  <a:lnTo>
                    <a:pt x="62" y="323"/>
                  </a:lnTo>
                  <a:close/>
                  <a:moveTo>
                    <a:pt x="40" y="407"/>
                  </a:moveTo>
                  <a:cubicBezTo>
                    <a:pt x="41" y="402"/>
                    <a:pt x="47" y="398"/>
                    <a:pt x="52" y="400"/>
                  </a:cubicBezTo>
                  <a:cubicBezTo>
                    <a:pt x="94" y="411"/>
                    <a:pt x="94" y="411"/>
                    <a:pt x="94" y="411"/>
                  </a:cubicBezTo>
                  <a:cubicBezTo>
                    <a:pt x="100" y="412"/>
                    <a:pt x="103" y="418"/>
                    <a:pt x="102" y="423"/>
                  </a:cubicBezTo>
                  <a:cubicBezTo>
                    <a:pt x="88" y="474"/>
                    <a:pt x="88" y="474"/>
                    <a:pt x="88" y="474"/>
                  </a:cubicBezTo>
                  <a:cubicBezTo>
                    <a:pt x="87" y="479"/>
                    <a:pt x="82" y="482"/>
                    <a:pt x="76" y="481"/>
                  </a:cubicBezTo>
                  <a:cubicBezTo>
                    <a:pt x="34" y="470"/>
                    <a:pt x="34" y="470"/>
                    <a:pt x="34" y="470"/>
                  </a:cubicBezTo>
                  <a:cubicBezTo>
                    <a:pt x="28" y="468"/>
                    <a:pt x="25" y="463"/>
                    <a:pt x="27" y="458"/>
                  </a:cubicBezTo>
                  <a:lnTo>
                    <a:pt x="40" y="407"/>
                  </a:ln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6" name="Freeform 311">
              <a:extLst>
                <a:ext uri="{FF2B5EF4-FFF2-40B4-BE49-F238E27FC236}">
                  <a16:creationId xmlns:a16="http://schemas.microsoft.com/office/drawing/2014/main" id="{7581B3A9-CFD6-9546-BB59-741FA9F97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048" y="5480868"/>
              <a:ext cx="100072" cy="107220"/>
            </a:xfrm>
            <a:custGeom>
              <a:avLst/>
              <a:gdLst>
                <a:gd name="T0" fmla="*/ 8 w 78"/>
                <a:gd name="T1" fmla="*/ 71 h 84"/>
                <a:gd name="T2" fmla="*/ 51 w 78"/>
                <a:gd name="T3" fmla="*/ 82 h 84"/>
                <a:gd name="T4" fmla="*/ 63 w 78"/>
                <a:gd name="T5" fmla="*/ 75 h 84"/>
                <a:gd name="T6" fmla="*/ 76 w 78"/>
                <a:gd name="T7" fmla="*/ 25 h 84"/>
                <a:gd name="T8" fmla="*/ 69 w 78"/>
                <a:gd name="T9" fmla="*/ 13 h 84"/>
                <a:gd name="T10" fmla="*/ 27 w 78"/>
                <a:gd name="T11" fmla="*/ 1 h 84"/>
                <a:gd name="T12" fmla="*/ 15 w 78"/>
                <a:gd name="T13" fmla="*/ 8 h 84"/>
                <a:gd name="T14" fmla="*/ 1 w 78"/>
                <a:gd name="T15" fmla="*/ 59 h 84"/>
                <a:gd name="T16" fmla="*/ 8 w 78"/>
                <a:gd name="T17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8" y="71"/>
                  </a:moveTo>
                  <a:cubicBezTo>
                    <a:pt x="51" y="82"/>
                    <a:pt x="51" y="82"/>
                    <a:pt x="51" y="82"/>
                  </a:cubicBezTo>
                  <a:cubicBezTo>
                    <a:pt x="56" y="84"/>
                    <a:pt x="62" y="81"/>
                    <a:pt x="63" y="7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8" y="19"/>
                    <a:pt x="75" y="14"/>
                    <a:pt x="69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7" name="Freeform 312">
              <a:extLst>
                <a:ext uri="{FF2B5EF4-FFF2-40B4-BE49-F238E27FC236}">
                  <a16:creationId xmlns:a16="http://schemas.microsoft.com/office/drawing/2014/main" id="{346573F6-9EAE-E641-AF63-C16CB7397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457" y="5586896"/>
              <a:ext cx="100072" cy="107220"/>
            </a:xfrm>
            <a:custGeom>
              <a:avLst/>
              <a:gdLst>
                <a:gd name="T0" fmla="*/ 9 w 78"/>
                <a:gd name="T1" fmla="*/ 72 h 84"/>
                <a:gd name="T2" fmla="*/ 51 w 78"/>
                <a:gd name="T3" fmla="*/ 83 h 84"/>
                <a:gd name="T4" fmla="*/ 63 w 78"/>
                <a:gd name="T5" fmla="*/ 76 h 84"/>
                <a:gd name="T6" fmla="*/ 77 w 78"/>
                <a:gd name="T7" fmla="*/ 25 h 84"/>
                <a:gd name="T8" fmla="*/ 69 w 78"/>
                <a:gd name="T9" fmla="*/ 13 h 84"/>
                <a:gd name="T10" fmla="*/ 27 w 78"/>
                <a:gd name="T11" fmla="*/ 2 h 84"/>
                <a:gd name="T12" fmla="*/ 15 w 78"/>
                <a:gd name="T13" fmla="*/ 9 h 84"/>
                <a:gd name="T14" fmla="*/ 2 w 78"/>
                <a:gd name="T15" fmla="*/ 60 h 84"/>
                <a:gd name="T16" fmla="*/ 9 w 78"/>
                <a:gd name="T17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84">
                  <a:moveTo>
                    <a:pt x="9" y="7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7" y="84"/>
                    <a:pt x="62" y="81"/>
                    <a:pt x="63" y="76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8" y="20"/>
                    <a:pt x="75" y="14"/>
                    <a:pt x="69" y="1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6" y="4"/>
                    <a:pt x="15" y="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5"/>
                    <a:pt x="3" y="70"/>
                    <a:pt x="9" y="72"/>
                  </a:cubicBez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8" name="Freeform 313">
              <a:extLst>
                <a:ext uri="{FF2B5EF4-FFF2-40B4-BE49-F238E27FC236}">
                  <a16:creationId xmlns:a16="http://schemas.microsoft.com/office/drawing/2014/main" id="{1300930B-FA37-5041-A46D-F14EA2442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120" y="5507077"/>
              <a:ext cx="60758" cy="97689"/>
            </a:xfrm>
            <a:custGeom>
              <a:avLst/>
              <a:gdLst>
                <a:gd name="T0" fmla="*/ 35 w 48"/>
                <a:gd name="T1" fmla="*/ 3 h 76"/>
                <a:gd name="T2" fmla="*/ 27 w 48"/>
                <a:gd name="T3" fmla="*/ 1 h 76"/>
                <a:gd name="T4" fmla="*/ 15 w 48"/>
                <a:gd name="T5" fmla="*/ 8 h 76"/>
                <a:gd name="T6" fmla="*/ 2 w 48"/>
                <a:gd name="T7" fmla="*/ 59 h 76"/>
                <a:gd name="T8" fmla="*/ 9 w 48"/>
                <a:gd name="T9" fmla="*/ 71 h 76"/>
                <a:gd name="T10" fmla="*/ 30 w 48"/>
                <a:gd name="T11" fmla="*/ 76 h 76"/>
                <a:gd name="T12" fmla="*/ 48 w 48"/>
                <a:gd name="T13" fmla="*/ 7 h 76"/>
                <a:gd name="T14" fmla="*/ 35 w 48"/>
                <a:gd name="T15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6">
                  <a:moveTo>
                    <a:pt x="35" y="3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2" y="0"/>
                    <a:pt x="16" y="3"/>
                    <a:pt x="15" y="8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4"/>
                    <a:pt x="3" y="69"/>
                    <a:pt x="9" y="71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09" name="Freeform 314">
              <a:extLst>
                <a:ext uri="{FF2B5EF4-FFF2-40B4-BE49-F238E27FC236}">
                  <a16:creationId xmlns:a16="http://schemas.microsoft.com/office/drawing/2014/main" id="{2218A392-85F3-2448-9A00-D853DA064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720" y="5613105"/>
              <a:ext cx="60758" cy="98881"/>
            </a:xfrm>
            <a:custGeom>
              <a:avLst/>
              <a:gdLst>
                <a:gd name="T0" fmla="*/ 26 w 47"/>
                <a:gd name="T1" fmla="*/ 1 h 77"/>
                <a:gd name="T2" fmla="*/ 14 w 47"/>
                <a:gd name="T3" fmla="*/ 8 h 77"/>
                <a:gd name="T4" fmla="*/ 1 w 47"/>
                <a:gd name="T5" fmla="*/ 59 h 77"/>
                <a:gd name="T6" fmla="*/ 8 w 47"/>
                <a:gd name="T7" fmla="*/ 71 h 77"/>
                <a:gd name="T8" fmla="*/ 29 w 47"/>
                <a:gd name="T9" fmla="*/ 77 h 77"/>
                <a:gd name="T10" fmla="*/ 47 w 47"/>
                <a:gd name="T11" fmla="*/ 7 h 77"/>
                <a:gd name="T12" fmla="*/ 26 w 47"/>
                <a:gd name="T13" fmla="*/ 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7">
                  <a:moveTo>
                    <a:pt x="26" y="1"/>
                  </a:moveTo>
                  <a:cubicBezTo>
                    <a:pt x="21" y="0"/>
                    <a:pt x="16" y="3"/>
                    <a:pt x="14" y="8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64"/>
                    <a:pt x="3" y="70"/>
                    <a:pt x="8" y="71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A0B7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0" name="Freeform 315">
              <a:extLst>
                <a:ext uri="{FF2B5EF4-FFF2-40B4-BE49-F238E27FC236}">
                  <a16:creationId xmlns:a16="http://schemas.microsoft.com/office/drawing/2014/main" id="{D072C44B-6221-2048-B708-DD090FD6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17" y="4251417"/>
              <a:ext cx="36932" cy="266858"/>
            </a:xfrm>
            <a:custGeom>
              <a:avLst/>
              <a:gdLst>
                <a:gd name="T0" fmla="*/ 17 w 29"/>
                <a:gd name="T1" fmla="*/ 1 h 209"/>
                <a:gd name="T2" fmla="*/ 17 w 29"/>
                <a:gd name="T3" fmla="*/ 4 h 209"/>
                <a:gd name="T4" fmla="*/ 15 w 29"/>
                <a:gd name="T5" fmla="*/ 11 h 209"/>
                <a:gd name="T6" fmla="*/ 13 w 29"/>
                <a:gd name="T7" fmla="*/ 23 h 209"/>
                <a:gd name="T8" fmla="*/ 10 w 29"/>
                <a:gd name="T9" fmla="*/ 38 h 209"/>
                <a:gd name="T10" fmla="*/ 7 w 29"/>
                <a:gd name="T11" fmla="*/ 56 h 209"/>
                <a:gd name="T12" fmla="*/ 6 w 29"/>
                <a:gd name="T13" fmla="*/ 65 h 209"/>
                <a:gd name="T14" fmla="*/ 5 w 29"/>
                <a:gd name="T15" fmla="*/ 76 h 209"/>
                <a:gd name="T16" fmla="*/ 3 w 29"/>
                <a:gd name="T17" fmla="*/ 97 h 209"/>
                <a:gd name="T18" fmla="*/ 1 w 29"/>
                <a:gd name="T19" fmla="*/ 119 h 209"/>
                <a:gd name="T20" fmla="*/ 1 w 29"/>
                <a:gd name="T21" fmla="*/ 130 h 209"/>
                <a:gd name="T22" fmla="*/ 0 w 29"/>
                <a:gd name="T23" fmla="*/ 141 h 209"/>
                <a:gd name="T24" fmla="*/ 0 w 29"/>
                <a:gd name="T25" fmla="*/ 162 h 209"/>
                <a:gd name="T26" fmla="*/ 2 w 29"/>
                <a:gd name="T27" fmla="*/ 200 h 209"/>
                <a:gd name="T28" fmla="*/ 3 w 29"/>
                <a:gd name="T29" fmla="*/ 208 h 209"/>
                <a:gd name="T30" fmla="*/ 21 w 29"/>
                <a:gd name="T31" fmla="*/ 209 h 209"/>
                <a:gd name="T32" fmla="*/ 22 w 29"/>
                <a:gd name="T33" fmla="*/ 201 h 209"/>
                <a:gd name="T34" fmla="*/ 27 w 29"/>
                <a:gd name="T35" fmla="*/ 163 h 209"/>
                <a:gd name="T36" fmla="*/ 28 w 29"/>
                <a:gd name="T37" fmla="*/ 142 h 209"/>
                <a:gd name="T38" fmla="*/ 28 w 29"/>
                <a:gd name="T39" fmla="*/ 131 h 209"/>
                <a:gd name="T40" fmla="*/ 29 w 29"/>
                <a:gd name="T41" fmla="*/ 120 h 209"/>
                <a:gd name="T42" fmla="*/ 28 w 29"/>
                <a:gd name="T43" fmla="*/ 98 h 209"/>
                <a:gd name="T44" fmla="*/ 28 w 29"/>
                <a:gd name="T45" fmla="*/ 76 h 209"/>
                <a:gd name="T46" fmla="*/ 27 w 29"/>
                <a:gd name="T47" fmla="*/ 66 h 209"/>
                <a:gd name="T48" fmla="*/ 27 w 29"/>
                <a:gd name="T49" fmla="*/ 56 h 209"/>
                <a:gd name="T50" fmla="*/ 25 w 29"/>
                <a:gd name="T51" fmla="*/ 38 h 209"/>
                <a:gd name="T52" fmla="*/ 24 w 29"/>
                <a:gd name="T53" fmla="*/ 23 h 209"/>
                <a:gd name="T54" fmla="*/ 22 w 29"/>
                <a:gd name="T55" fmla="*/ 11 h 209"/>
                <a:gd name="T56" fmla="*/ 21 w 29"/>
                <a:gd name="T57" fmla="*/ 4 h 209"/>
                <a:gd name="T58" fmla="*/ 20 w 29"/>
                <a:gd name="T59" fmla="*/ 1 h 209"/>
                <a:gd name="T60" fmla="*/ 19 w 29"/>
                <a:gd name="T61" fmla="*/ 0 h 209"/>
                <a:gd name="T62" fmla="*/ 17 w 29"/>
                <a:gd name="T6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209">
                  <a:moveTo>
                    <a:pt x="17" y="1"/>
                  </a:moveTo>
                  <a:cubicBezTo>
                    <a:pt x="17" y="1"/>
                    <a:pt x="17" y="2"/>
                    <a:pt x="17" y="4"/>
                  </a:cubicBezTo>
                  <a:cubicBezTo>
                    <a:pt x="16" y="6"/>
                    <a:pt x="16" y="8"/>
                    <a:pt x="15" y="11"/>
                  </a:cubicBezTo>
                  <a:cubicBezTo>
                    <a:pt x="14" y="14"/>
                    <a:pt x="13" y="18"/>
                    <a:pt x="13" y="23"/>
                  </a:cubicBezTo>
                  <a:cubicBezTo>
                    <a:pt x="12" y="27"/>
                    <a:pt x="11" y="32"/>
                    <a:pt x="10" y="38"/>
                  </a:cubicBezTo>
                  <a:cubicBezTo>
                    <a:pt x="9" y="43"/>
                    <a:pt x="8" y="49"/>
                    <a:pt x="7" y="56"/>
                  </a:cubicBezTo>
                  <a:cubicBezTo>
                    <a:pt x="7" y="59"/>
                    <a:pt x="7" y="62"/>
                    <a:pt x="6" y="65"/>
                  </a:cubicBezTo>
                  <a:cubicBezTo>
                    <a:pt x="6" y="69"/>
                    <a:pt x="5" y="72"/>
                    <a:pt x="5" y="76"/>
                  </a:cubicBezTo>
                  <a:cubicBezTo>
                    <a:pt x="4" y="83"/>
                    <a:pt x="4" y="90"/>
                    <a:pt x="3" y="97"/>
                  </a:cubicBezTo>
                  <a:cubicBezTo>
                    <a:pt x="2" y="104"/>
                    <a:pt x="2" y="112"/>
                    <a:pt x="1" y="119"/>
                  </a:cubicBezTo>
                  <a:cubicBezTo>
                    <a:pt x="1" y="123"/>
                    <a:pt x="1" y="126"/>
                    <a:pt x="1" y="130"/>
                  </a:cubicBezTo>
                  <a:cubicBezTo>
                    <a:pt x="1" y="134"/>
                    <a:pt x="0" y="137"/>
                    <a:pt x="0" y="141"/>
                  </a:cubicBezTo>
                  <a:cubicBezTo>
                    <a:pt x="0" y="148"/>
                    <a:pt x="0" y="156"/>
                    <a:pt x="0" y="162"/>
                  </a:cubicBezTo>
                  <a:cubicBezTo>
                    <a:pt x="0" y="176"/>
                    <a:pt x="1" y="189"/>
                    <a:pt x="2" y="200"/>
                  </a:cubicBezTo>
                  <a:cubicBezTo>
                    <a:pt x="3" y="203"/>
                    <a:pt x="3" y="206"/>
                    <a:pt x="3" y="208"/>
                  </a:cubicBezTo>
                  <a:cubicBezTo>
                    <a:pt x="9" y="207"/>
                    <a:pt x="15" y="207"/>
                    <a:pt x="21" y="209"/>
                  </a:cubicBezTo>
                  <a:cubicBezTo>
                    <a:pt x="21" y="206"/>
                    <a:pt x="22" y="204"/>
                    <a:pt x="22" y="201"/>
                  </a:cubicBezTo>
                  <a:cubicBezTo>
                    <a:pt x="24" y="190"/>
                    <a:pt x="26" y="177"/>
                    <a:pt x="27" y="163"/>
                  </a:cubicBezTo>
                  <a:cubicBezTo>
                    <a:pt x="28" y="156"/>
                    <a:pt x="28" y="149"/>
                    <a:pt x="28" y="142"/>
                  </a:cubicBezTo>
                  <a:cubicBezTo>
                    <a:pt x="28" y="138"/>
                    <a:pt x="28" y="135"/>
                    <a:pt x="28" y="131"/>
                  </a:cubicBezTo>
                  <a:cubicBezTo>
                    <a:pt x="28" y="127"/>
                    <a:pt x="28" y="124"/>
                    <a:pt x="29" y="120"/>
                  </a:cubicBezTo>
                  <a:cubicBezTo>
                    <a:pt x="29" y="113"/>
                    <a:pt x="28" y="105"/>
                    <a:pt x="28" y="98"/>
                  </a:cubicBezTo>
                  <a:cubicBezTo>
                    <a:pt x="28" y="91"/>
                    <a:pt x="28" y="83"/>
                    <a:pt x="28" y="76"/>
                  </a:cubicBezTo>
                  <a:cubicBezTo>
                    <a:pt x="28" y="73"/>
                    <a:pt x="28" y="70"/>
                    <a:pt x="27" y="66"/>
                  </a:cubicBezTo>
                  <a:cubicBezTo>
                    <a:pt x="27" y="63"/>
                    <a:pt x="27" y="60"/>
                    <a:pt x="27" y="56"/>
                  </a:cubicBezTo>
                  <a:cubicBezTo>
                    <a:pt x="26" y="50"/>
                    <a:pt x="26" y="44"/>
                    <a:pt x="25" y="38"/>
                  </a:cubicBezTo>
                  <a:cubicBezTo>
                    <a:pt x="25" y="33"/>
                    <a:pt x="24" y="28"/>
                    <a:pt x="24" y="23"/>
                  </a:cubicBezTo>
                  <a:cubicBezTo>
                    <a:pt x="23" y="19"/>
                    <a:pt x="23" y="15"/>
                    <a:pt x="22" y="11"/>
                  </a:cubicBezTo>
                  <a:cubicBezTo>
                    <a:pt x="22" y="8"/>
                    <a:pt x="21" y="6"/>
                    <a:pt x="21" y="4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1" name="Freeform 316">
              <a:extLst>
                <a:ext uri="{FF2B5EF4-FFF2-40B4-BE49-F238E27FC236}">
                  <a16:creationId xmlns:a16="http://schemas.microsoft.com/office/drawing/2014/main" id="{5D941B19-3477-054C-AD9F-2CBEB7AD86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899" y="4514700"/>
              <a:ext cx="78628" cy="82202"/>
            </a:xfrm>
            <a:custGeom>
              <a:avLst/>
              <a:gdLst>
                <a:gd name="T0" fmla="*/ 20 w 62"/>
                <a:gd name="T1" fmla="*/ 2 h 64"/>
                <a:gd name="T2" fmla="*/ 1 w 62"/>
                <a:gd name="T3" fmla="*/ 33 h 64"/>
                <a:gd name="T4" fmla="*/ 3 w 62"/>
                <a:gd name="T5" fmla="*/ 42 h 64"/>
                <a:gd name="T6" fmla="*/ 7 w 62"/>
                <a:gd name="T7" fmla="*/ 49 h 64"/>
                <a:gd name="T8" fmla="*/ 42 w 62"/>
                <a:gd name="T9" fmla="*/ 59 h 64"/>
                <a:gd name="T10" fmla="*/ 45 w 62"/>
                <a:gd name="T11" fmla="*/ 58 h 64"/>
                <a:gd name="T12" fmla="*/ 57 w 62"/>
                <a:gd name="T13" fmla="*/ 46 h 64"/>
                <a:gd name="T14" fmla="*/ 61 w 62"/>
                <a:gd name="T15" fmla="*/ 27 h 64"/>
                <a:gd name="T16" fmla="*/ 59 w 62"/>
                <a:gd name="T17" fmla="*/ 20 h 64"/>
                <a:gd name="T18" fmla="*/ 56 w 62"/>
                <a:gd name="T19" fmla="*/ 14 h 64"/>
                <a:gd name="T20" fmla="*/ 41 w 62"/>
                <a:gd name="T21" fmla="*/ 2 h 64"/>
                <a:gd name="T22" fmla="*/ 23 w 62"/>
                <a:gd name="T23" fmla="*/ 1 h 64"/>
                <a:gd name="T24" fmla="*/ 20 w 62"/>
                <a:gd name="T25" fmla="*/ 2 h 64"/>
                <a:gd name="T26" fmla="*/ 47 w 62"/>
                <a:gd name="T27" fmla="*/ 17 h 64"/>
                <a:gd name="T28" fmla="*/ 51 w 62"/>
                <a:gd name="T29" fmla="*/ 23 h 64"/>
                <a:gd name="T30" fmla="*/ 52 w 62"/>
                <a:gd name="T31" fmla="*/ 30 h 64"/>
                <a:gd name="T32" fmla="*/ 50 w 62"/>
                <a:gd name="T33" fmla="*/ 41 h 64"/>
                <a:gd name="T34" fmla="*/ 40 w 62"/>
                <a:gd name="T35" fmla="*/ 50 h 64"/>
                <a:gd name="T36" fmla="*/ 39 w 62"/>
                <a:gd name="T37" fmla="*/ 51 h 64"/>
                <a:gd name="T38" fmla="*/ 14 w 62"/>
                <a:gd name="T39" fmla="*/ 44 h 64"/>
                <a:gd name="T40" fmla="*/ 11 w 62"/>
                <a:gd name="T41" fmla="*/ 38 h 64"/>
                <a:gd name="T42" fmla="*/ 10 w 62"/>
                <a:gd name="T43" fmla="*/ 32 h 64"/>
                <a:gd name="T44" fmla="*/ 23 w 62"/>
                <a:gd name="T45" fmla="*/ 11 h 64"/>
                <a:gd name="T46" fmla="*/ 25 w 62"/>
                <a:gd name="T47" fmla="*/ 10 h 64"/>
                <a:gd name="T48" fmla="*/ 38 w 62"/>
                <a:gd name="T49" fmla="*/ 11 h 64"/>
                <a:gd name="T50" fmla="*/ 47 w 62"/>
                <a:gd name="T51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64">
                  <a:moveTo>
                    <a:pt x="20" y="2"/>
                  </a:moveTo>
                  <a:cubicBezTo>
                    <a:pt x="7" y="7"/>
                    <a:pt x="0" y="20"/>
                    <a:pt x="1" y="33"/>
                  </a:cubicBezTo>
                  <a:cubicBezTo>
                    <a:pt x="1" y="36"/>
                    <a:pt x="1" y="39"/>
                    <a:pt x="3" y="42"/>
                  </a:cubicBezTo>
                  <a:cubicBezTo>
                    <a:pt x="4" y="44"/>
                    <a:pt x="5" y="47"/>
                    <a:pt x="7" y="49"/>
                  </a:cubicBezTo>
                  <a:cubicBezTo>
                    <a:pt x="15" y="60"/>
                    <a:pt x="29" y="64"/>
                    <a:pt x="42" y="59"/>
                  </a:cubicBezTo>
                  <a:cubicBezTo>
                    <a:pt x="43" y="59"/>
                    <a:pt x="44" y="58"/>
                    <a:pt x="45" y="58"/>
                  </a:cubicBezTo>
                  <a:cubicBezTo>
                    <a:pt x="50" y="55"/>
                    <a:pt x="54" y="51"/>
                    <a:pt x="57" y="46"/>
                  </a:cubicBezTo>
                  <a:cubicBezTo>
                    <a:pt x="61" y="40"/>
                    <a:pt x="62" y="34"/>
                    <a:pt x="61" y="27"/>
                  </a:cubicBezTo>
                  <a:cubicBezTo>
                    <a:pt x="61" y="25"/>
                    <a:pt x="60" y="22"/>
                    <a:pt x="59" y="20"/>
                  </a:cubicBezTo>
                  <a:cubicBezTo>
                    <a:pt x="59" y="18"/>
                    <a:pt x="57" y="16"/>
                    <a:pt x="56" y="14"/>
                  </a:cubicBezTo>
                  <a:cubicBezTo>
                    <a:pt x="52" y="8"/>
                    <a:pt x="47" y="4"/>
                    <a:pt x="41" y="2"/>
                  </a:cubicBezTo>
                  <a:cubicBezTo>
                    <a:pt x="35" y="0"/>
                    <a:pt x="29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lose/>
                  <a:moveTo>
                    <a:pt x="47" y="17"/>
                  </a:moveTo>
                  <a:cubicBezTo>
                    <a:pt x="49" y="19"/>
                    <a:pt x="50" y="21"/>
                    <a:pt x="51" y="23"/>
                  </a:cubicBezTo>
                  <a:cubicBezTo>
                    <a:pt x="52" y="25"/>
                    <a:pt x="52" y="28"/>
                    <a:pt x="52" y="30"/>
                  </a:cubicBezTo>
                  <a:cubicBezTo>
                    <a:pt x="53" y="34"/>
                    <a:pt x="52" y="38"/>
                    <a:pt x="50" y="41"/>
                  </a:cubicBezTo>
                  <a:cubicBezTo>
                    <a:pt x="48" y="45"/>
                    <a:pt x="44" y="48"/>
                    <a:pt x="40" y="50"/>
                  </a:cubicBezTo>
                  <a:cubicBezTo>
                    <a:pt x="40" y="50"/>
                    <a:pt x="39" y="51"/>
                    <a:pt x="39" y="51"/>
                  </a:cubicBezTo>
                  <a:cubicBezTo>
                    <a:pt x="30" y="54"/>
                    <a:pt x="20" y="51"/>
                    <a:pt x="14" y="44"/>
                  </a:cubicBezTo>
                  <a:cubicBezTo>
                    <a:pt x="13" y="43"/>
                    <a:pt x="12" y="41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9" y="23"/>
                    <a:pt x="14" y="14"/>
                    <a:pt x="23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9" y="9"/>
                    <a:pt x="34" y="9"/>
                    <a:pt x="38" y="11"/>
                  </a:cubicBezTo>
                  <a:cubicBezTo>
                    <a:pt x="42" y="12"/>
                    <a:pt x="45" y="14"/>
                    <a:pt x="47" y="17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2" name="Freeform 317">
              <a:extLst>
                <a:ext uri="{FF2B5EF4-FFF2-40B4-BE49-F238E27FC236}">
                  <a16:creationId xmlns:a16="http://schemas.microsoft.com/office/drawing/2014/main" id="{318A37AA-01FD-B948-86EB-07DECAB55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1" y="4526614"/>
              <a:ext cx="57184" cy="57184"/>
            </a:xfrm>
            <a:custGeom>
              <a:avLst/>
              <a:gdLst>
                <a:gd name="T0" fmla="*/ 14 w 44"/>
                <a:gd name="T1" fmla="*/ 2 h 45"/>
                <a:gd name="T2" fmla="*/ 1 w 44"/>
                <a:gd name="T3" fmla="*/ 23 h 45"/>
                <a:gd name="T4" fmla="*/ 2 w 44"/>
                <a:gd name="T5" fmla="*/ 29 h 45"/>
                <a:gd name="T6" fmla="*/ 5 w 44"/>
                <a:gd name="T7" fmla="*/ 35 h 45"/>
                <a:gd name="T8" fmla="*/ 30 w 44"/>
                <a:gd name="T9" fmla="*/ 42 h 45"/>
                <a:gd name="T10" fmla="*/ 31 w 44"/>
                <a:gd name="T11" fmla="*/ 41 h 45"/>
                <a:gd name="T12" fmla="*/ 41 w 44"/>
                <a:gd name="T13" fmla="*/ 32 h 45"/>
                <a:gd name="T14" fmla="*/ 43 w 44"/>
                <a:gd name="T15" fmla="*/ 21 h 45"/>
                <a:gd name="T16" fmla="*/ 42 w 44"/>
                <a:gd name="T17" fmla="*/ 14 h 45"/>
                <a:gd name="T18" fmla="*/ 38 w 44"/>
                <a:gd name="T19" fmla="*/ 8 h 45"/>
                <a:gd name="T20" fmla="*/ 29 w 44"/>
                <a:gd name="T21" fmla="*/ 2 h 45"/>
                <a:gd name="T22" fmla="*/ 16 w 44"/>
                <a:gd name="T23" fmla="*/ 1 h 45"/>
                <a:gd name="T24" fmla="*/ 14 w 44"/>
                <a:gd name="T25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5">
                  <a:moveTo>
                    <a:pt x="14" y="2"/>
                  </a:moveTo>
                  <a:cubicBezTo>
                    <a:pt x="5" y="5"/>
                    <a:pt x="0" y="14"/>
                    <a:pt x="1" y="23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3" y="32"/>
                    <a:pt x="4" y="34"/>
                    <a:pt x="5" y="35"/>
                  </a:cubicBezTo>
                  <a:cubicBezTo>
                    <a:pt x="11" y="42"/>
                    <a:pt x="21" y="45"/>
                    <a:pt x="30" y="42"/>
                  </a:cubicBezTo>
                  <a:cubicBezTo>
                    <a:pt x="30" y="42"/>
                    <a:pt x="31" y="41"/>
                    <a:pt x="31" y="41"/>
                  </a:cubicBezTo>
                  <a:cubicBezTo>
                    <a:pt x="35" y="39"/>
                    <a:pt x="39" y="36"/>
                    <a:pt x="41" y="32"/>
                  </a:cubicBezTo>
                  <a:cubicBezTo>
                    <a:pt x="43" y="29"/>
                    <a:pt x="44" y="25"/>
                    <a:pt x="43" y="21"/>
                  </a:cubicBezTo>
                  <a:cubicBezTo>
                    <a:pt x="43" y="19"/>
                    <a:pt x="43" y="16"/>
                    <a:pt x="42" y="14"/>
                  </a:cubicBezTo>
                  <a:cubicBezTo>
                    <a:pt x="41" y="12"/>
                    <a:pt x="40" y="10"/>
                    <a:pt x="38" y="8"/>
                  </a:cubicBezTo>
                  <a:cubicBezTo>
                    <a:pt x="36" y="5"/>
                    <a:pt x="33" y="3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3" name="Freeform 318">
              <a:extLst>
                <a:ext uri="{FF2B5EF4-FFF2-40B4-BE49-F238E27FC236}">
                  <a16:creationId xmlns:a16="http://schemas.microsoft.com/office/drawing/2014/main" id="{37E94B31-2A8E-C249-ABA6-A04CF36E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4368167"/>
              <a:ext cx="439601" cy="181082"/>
            </a:xfrm>
            <a:custGeom>
              <a:avLst/>
              <a:gdLst>
                <a:gd name="T0" fmla="*/ 5 w 344"/>
                <a:gd name="T1" fmla="*/ 142 h 142"/>
                <a:gd name="T2" fmla="*/ 344 w 344"/>
                <a:gd name="T3" fmla="*/ 13 h 142"/>
                <a:gd name="T4" fmla="*/ 339 w 344"/>
                <a:gd name="T5" fmla="*/ 0 h 142"/>
                <a:gd name="T6" fmla="*/ 0 w 344"/>
                <a:gd name="T7" fmla="*/ 129 h 142"/>
                <a:gd name="T8" fmla="*/ 3 w 344"/>
                <a:gd name="T9" fmla="*/ 135 h 142"/>
                <a:gd name="T10" fmla="*/ 5 w 344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4" h="142">
                  <a:moveTo>
                    <a:pt x="5" y="142"/>
                  </a:moveTo>
                  <a:cubicBezTo>
                    <a:pt x="344" y="13"/>
                    <a:pt x="344" y="13"/>
                    <a:pt x="344" y="13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1"/>
                    <a:pt x="3" y="133"/>
                    <a:pt x="3" y="135"/>
                  </a:cubicBezTo>
                  <a:cubicBezTo>
                    <a:pt x="4" y="137"/>
                    <a:pt x="5" y="140"/>
                    <a:pt x="5" y="142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4" name="Freeform 319">
              <a:extLst>
                <a:ext uri="{FF2B5EF4-FFF2-40B4-BE49-F238E27FC236}">
                  <a16:creationId xmlns:a16="http://schemas.microsoft.com/office/drawing/2014/main" id="{776CD249-C7A4-AD4F-B8E6-31BED60BF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295" y="4557588"/>
              <a:ext cx="254944" cy="106029"/>
            </a:xfrm>
            <a:custGeom>
              <a:avLst/>
              <a:gdLst>
                <a:gd name="T0" fmla="*/ 193 w 199"/>
                <a:gd name="T1" fmla="*/ 0 h 83"/>
                <a:gd name="T2" fmla="*/ 185 w 199"/>
                <a:gd name="T3" fmla="*/ 2 h 83"/>
                <a:gd name="T4" fmla="*/ 148 w 199"/>
                <a:gd name="T5" fmla="*/ 12 h 83"/>
                <a:gd name="T6" fmla="*/ 128 w 199"/>
                <a:gd name="T7" fmla="*/ 19 h 83"/>
                <a:gd name="T8" fmla="*/ 118 w 199"/>
                <a:gd name="T9" fmla="*/ 23 h 83"/>
                <a:gd name="T10" fmla="*/ 107 w 199"/>
                <a:gd name="T11" fmla="*/ 27 h 83"/>
                <a:gd name="T12" fmla="*/ 87 w 199"/>
                <a:gd name="T13" fmla="*/ 36 h 83"/>
                <a:gd name="T14" fmla="*/ 68 w 199"/>
                <a:gd name="T15" fmla="*/ 44 h 83"/>
                <a:gd name="T16" fmla="*/ 58 w 199"/>
                <a:gd name="T17" fmla="*/ 49 h 83"/>
                <a:gd name="T18" fmla="*/ 50 w 199"/>
                <a:gd name="T19" fmla="*/ 53 h 83"/>
                <a:gd name="T20" fmla="*/ 34 w 199"/>
                <a:gd name="T21" fmla="*/ 61 h 83"/>
                <a:gd name="T22" fmla="*/ 20 w 199"/>
                <a:gd name="T23" fmla="*/ 69 h 83"/>
                <a:gd name="T24" fmla="*/ 10 w 199"/>
                <a:gd name="T25" fmla="*/ 75 h 83"/>
                <a:gd name="T26" fmla="*/ 3 w 199"/>
                <a:gd name="T27" fmla="*/ 79 h 83"/>
                <a:gd name="T28" fmla="*/ 1 w 199"/>
                <a:gd name="T29" fmla="*/ 80 h 83"/>
                <a:gd name="T30" fmla="*/ 0 w 199"/>
                <a:gd name="T31" fmla="*/ 82 h 83"/>
                <a:gd name="T32" fmla="*/ 2 w 199"/>
                <a:gd name="T33" fmla="*/ 83 h 83"/>
                <a:gd name="T34" fmla="*/ 5 w 199"/>
                <a:gd name="T35" fmla="*/ 83 h 83"/>
                <a:gd name="T36" fmla="*/ 12 w 199"/>
                <a:gd name="T37" fmla="*/ 81 h 83"/>
                <a:gd name="T38" fmla="*/ 24 w 199"/>
                <a:gd name="T39" fmla="*/ 79 h 83"/>
                <a:gd name="T40" fmla="*/ 39 w 199"/>
                <a:gd name="T41" fmla="*/ 76 h 83"/>
                <a:gd name="T42" fmla="*/ 56 w 199"/>
                <a:gd name="T43" fmla="*/ 71 h 83"/>
                <a:gd name="T44" fmla="*/ 66 w 199"/>
                <a:gd name="T45" fmla="*/ 69 h 83"/>
                <a:gd name="T46" fmla="*/ 76 w 199"/>
                <a:gd name="T47" fmla="*/ 66 h 83"/>
                <a:gd name="T48" fmla="*/ 96 w 199"/>
                <a:gd name="T49" fmla="*/ 59 h 83"/>
                <a:gd name="T50" fmla="*/ 117 w 199"/>
                <a:gd name="T51" fmla="*/ 52 h 83"/>
                <a:gd name="T52" fmla="*/ 128 w 199"/>
                <a:gd name="T53" fmla="*/ 49 h 83"/>
                <a:gd name="T54" fmla="*/ 138 w 199"/>
                <a:gd name="T55" fmla="*/ 45 h 83"/>
                <a:gd name="T56" fmla="*/ 158 w 199"/>
                <a:gd name="T57" fmla="*/ 37 h 83"/>
                <a:gd name="T58" fmla="*/ 192 w 199"/>
                <a:gd name="T59" fmla="*/ 20 h 83"/>
                <a:gd name="T60" fmla="*/ 199 w 199"/>
                <a:gd name="T61" fmla="*/ 16 h 83"/>
                <a:gd name="T62" fmla="*/ 195 w 199"/>
                <a:gd name="T63" fmla="*/ 9 h 83"/>
                <a:gd name="T64" fmla="*/ 193 w 199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83">
                  <a:moveTo>
                    <a:pt x="193" y="0"/>
                  </a:moveTo>
                  <a:cubicBezTo>
                    <a:pt x="190" y="0"/>
                    <a:pt x="188" y="1"/>
                    <a:pt x="185" y="2"/>
                  </a:cubicBezTo>
                  <a:cubicBezTo>
                    <a:pt x="174" y="4"/>
                    <a:pt x="161" y="7"/>
                    <a:pt x="148" y="12"/>
                  </a:cubicBezTo>
                  <a:cubicBezTo>
                    <a:pt x="142" y="14"/>
                    <a:pt x="135" y="16"/>
                    <a:pt x="128" y="19"/>
                  </a:cubicBezTo>
                  <a:cubicBezTo>
                    <a:pt x="125" y="20"/>
                    <a:pt x="121" y="22"/>
                    <a:pt x="118" y="23"/>
                  </a:cubicBezTo>
                  <a:cubicBezTo>
                    <a:pt x="114" y="24"/>
                    <a:pt x="111" y="26"/>
                    <a:pt x="107" y="27"/>
                  </a:cubicBezTo>
                  <a:cubicBezTo>
                    <a:pt x="101" y="30"/>
                    <a:pt x="94" y="33"/>
                    <a:pt x="87" y="36"/>
                  </a:cubicBezTo>
                  <a:cubicBezTo>
                    <a:pt x="80" y="38"/>
                    <a:pt x="74" y="41"/>
                    <a:pt x="68" y="44"/>
                  </a:cubicBezTo>
                  <a:cubicBezTo>
                    <a:pt x="64" y="46"/>
                    <a:pt x="61" y="47"/>
                    <a:pt x="58" y="49"/>
                  </a:cubicBezTo>
                  <a:cubicBezTo>
                    <a:pt x="55" y="50"/>
                    <a:pt x="52" y="52"/>
                    <a:pt x="50" y="53"/>
                  </a:cubicBezTo>
                  <a:cubicBezTo>
                    <a:pt x="44" y="56"/>
                    <a:pt x="38" y="59"/>
                    <a:pt x="34" y="61"/>
                  </a:cubicBezTo>
                  <a:cubicBezTo>
                    <a:pt x="29" y="64"/>
                    <a:pt x="24" y="66"/>
                    <a:pt x="20" y="69"/>
                  </a:cubicBezTo>
                  <a:cubicBezTo>
                    <a:pt x="16" y="71"/>
                    <a:pt x="13" y="73"/>
                    <a:pt x="10" y="75"/>
                  </a:cubicBezTo>
                  <a:cubicBezTo>
                    <a:pt x="7" y="76"/>
                    <a:pt x="5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1"/>
                    <a:pt x="0" y="81"/>
                    <a:pt x="0" y="82"/>
                  </a:cubicBezTo>
                  <a:cubicBezTo>
                    <a:pt x="1" y="83"/>
                    <a:pt x="1" y="83"/>
                    <a:pt x="2" y="83"/>
                  </a:cubicBezTo>
                  <a:cubicBezTo>
                    <a:pt x="2" y="83"/>
                    <a:pt x="3" y="83"/>
                    <a:pt x="5" y="83"/>
                  </a:cubicBezTo>
                  <a:cubicBezTo>
                    <a:pt x="7" y="82"/>
                    <a:pt x="9" y="82"/>
                    <a:pt x="12" y="81"/>
                  </a:cubicBezTo>
                  <a:cubicBezTo>
                    <a:pt x="16" y="81"/>
                    <a:pt x="20" y="80"/>
                    <a:pt x="24" y="79"/>
                  </a:cubicBezTo>
                  <a:cubicBezTo>
                    <a:pt x="29" y="78"/>
                    <a:pt x="34" y="77"/>
                    <a:pt x="39" y="76"/>
                  </a:cubicBezTo>
                  <a:cubicBezTo>
                    <a:pt x="44" y="74"/>
                    <a:pt x="50" y="73"/>
                    <a:pt x="56" y="71"/>
                  </a:cubicBezTo>
                  <a:cubicBezTo>
                    <a:pt x="60" y="70"/>
                    <a:pt x="63" y="70"/>
                    <a:pt x="66" y="69"/>
                  </a:cubicBezTo>
                  <a:cubicBezTo>
                    <a:pt x="69" y="68"/>
                    <a:pt x="72" y="67"/>
                    <a:pt x="76" y="66"/>
                  </a:cubicBezTo>
                  <a:cubicBezTo>
                    <a:pt x="82" y="64"/>
                    <a:pt x="89" y="62"/>
                    <a:pt x="96" y="59"/>
                  </a:cubicBezTo>
                  <a:cubicBezTo>
                    <a:pt x="103" y="57"/>
                    <a:pt x="110" y="55"/>
                    <a:pt x="117" y="52"/>
                  </a:cubicBezTo>
                  <a:cubicBezTo>
                    <a:pt x="121" y="51"/>
                    <a:pt x="124" y="50"/>
                    <a:pt x="128" y="49"/>
                  </a:cubicBezTo>
                  <a:cubicBezTo>
                    <a:pt x="131" y="47"/>
                    <a:pt x="134" y="46"/>
                    <a:pt x="138" y="45"/>
                  </a:cubicBezTo>
                  <a:cubicBezTo>
                    <a:pt x="145" y="42"/>
                    <a:pt x="151" y="40"/>
                    <a:pt x="158" y="37"/>
                  </a:cubicBezTo>
                  <a:cubicBezTo>
                    <a:pt x="171" y="32"/>
                    <a:pt x="182" y="26"/>
                    <a:pt x="192" y="20"/>
                  </a:cubicBezTo>
                  <a:cubicBezTo>
                    <a:pt x="194" y="19"/>
                    <a:pt x="197" y="17"/>
                    <a:pt x="199" y="16"/>
                  </a:cubicBezTo>
                  <a:cubicBezTo>
                    <a:pt x="197" y="14"/>
                    <a:pt x="196" y="11"/>
                    <a:pt x="195" y="9"/>
                  </a:cubicBezTo>
                  <a:cubicBezTo>
                    <a:pt x="193" y="6"/>
                    <a:pt x="193" y="3"/>
                    <a:pt x="193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5" name="Freeform 320">
              <a:extLst>
                <a:ext uri="{FF2B5EF4-FFF2-40B4-BE49-F238E27FC236}">
                  <a16:creationId xmlns:a16="http://schemas.microsoft.com/office/drawing/2014/main" id="{5E1E375E-E7BA-DA4A-A22B-97B7895B5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083" y="4574267"/>
              <a:ext cx="191804" cy="201335"/>
            </a:xfrm>
            <a:custGeom>
              <a:avLst/>
              <a:gdLst>
                <a:gd name="T0" fmla="*/ 4 w 150"/>
                <a:gd name="T1" fmla="*/ 18 h 158"/>
                <a:gd name="T2" fmla="*/ 28 w 150"/>
                <a:gd name="T3" fmla="*/ 48 h 158"/>
                <a:gd name="T4" fmla="*/ 42 w 150"/>
                <a:gd name="T5" fmla="*/ 64 h 158"/>
                <a:gd name="T6" fmla="*/ 50 w 150"/>
                <a:gd name="T7" fmla="*/ 72 h 158"/>
                <a:gd name="T8" fmla="*/ 57 w 150"/>
                <a:gd name="T9" fmla="*/ 80 h 158"/>
                <a:gd name="T10" fmla="*/ 73 w 150"/>
                <a:gd name="T11" fmla="*/ 96 h 158"/>
                <a:gd name="T12" fmla="*/ 89 w 150"/>
                <a:gd name="T13" fmla="*/ 110 h 158"/>
                <a:gd name="T14" fmla="*/ 97 w 150"/>
                <a:gd name="T15" fmla="*/ 117 h 158"/>
                <a:gd name="T16" fmla="*/ 104 w 150"/>
                <a:gd name="T17" fmla="*/ 123 h 158"/>
                <a:gd name="T18" fmla="*/ 118 w 150"/>
                <a:gd name="T19" fmla="*/ 135 h 158"/>
                <a:gd name="T20" fmla="*/ 130 w 150"/>
                <a:gd name="T21" fmla="*/ 145 h 158"/>
                <a:gd name="T22" fmla="*/ 139 w 150"/>
                <a:gd name="T23" fmla="*/ 152 h 158"/>
                <a:gd name="T24" fmla="*/ 145 w 150"/>
                <a:gd name="T25" fmla="*/ 156 h 158"/>
                <a:gd name="T26" fmla="*/ 148 w 150"/>
                <a:gd name="T27" fmla="*/ 158 h 158"/>
                <a:gd name="T28" fmla="*/ 149 w 150"/>
                <a:gd name="T29" fmla="*/ 158 h 158"/>
                <a:gd name="T30" fmla="*/ 150 w 150"/>
                <a:gd name="T31" fmla="*/ 156 h 158"/>
                <a:gd name="T32" fmla="*/ 148 w 150"/>
                <a:gd name="T33" fmla="*/ 153 h 158"/>
                <a:gd name="T34" fmla="*/ 144 w 150"/>
                <a:gd name="T35" fmla="*/ 147 h 158"/>
                <a:gd name="T36" fmla="*/ 138 w 150"/>
                <a:gd name="T37" fmla="*/ 137 h 158"/>
                <a:gd name="T38" fmla="*/ 129 w 150"/>
                <a:gd name="T39" fmla="*/ 124 h 158"/>
                <a:gd name="T40" fmla="*/ 118 w 150"/>
                <a:gd name="T41" fmla="*/ 110 h 158"/>
                <a:gd name="T42" fmla="*/ 112 w 150"/>
                <a:gd name="T43" fmla="*/ 102 h 158"/>
                <a:gd name="T44" fmla="*/ 106 w 150"/>
                <a:gd name="T45" fmla="*/ 94 h 158"/>
                <a:gd name="T46" fmla="*/ 92 w 150"/>
                <a:gd name="T47" fmla="*/ 78 h 158"/>
                <a:gd name="T48" fmla="*/ 77 w 150"/>
                <a:gd name="T49" fmla="*/ 61 h 158"/>
                <a:gd name="T50" fmla="*/ 70 w 150"/>
                <a:gd name="T51" fmla="*/ 53 h 158"/>
                <a:gd name="T52" fmla="*/ 62 w 150"/>
                <a:gd name="T53" fmla="*/ 45 h 158"/>
                <a:gd name="T54" fmla="*/ 47 w 150"/>
                <a:gd name="T55" fmla="*/ 30 h 158"/>
                <a:gd name="T56" fmla="*/ 19 w 150"/>
                <a:gd name="T57" fmla="*/ 5 h 158"/>
                <a:gd name="T58" fmla="*/ 12 w 150"/>
                <a:gd name="T59" fmla="*/ 0 h 158"/>
                <a:gd name="T60" fmla="*/ 0 w 150"/>
                <a:gd name="T61" fmla="*/ 12 h 158"/>
                <a:gd name="T62" fmla="*/ 4 w 150"/>
                <a:gd name="T63" fmla="*/ 1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0" h="158">
                  <a:moveTo>
                    <a:pt x="4" y="18"/>
                  </a:moveTo>
                  <a:cubicBezTo>
                    <a:pt x="11" y="28"/>
                    <a:pt x="18" y="38"/>
                    <a:pt x="28" y="48"/>
                  </a:cubicBezTo>
                  <a:cubicBezTo>
                    <a:pt x="32" y="54"/>
                    <a:pt x="37" y="59"/>
                    <a:pt x="42" y="64"/>
                  </a:cubicBezTo>
                  <a:cubicBezTo>
                    <a:pt x="45" y="67"/>
                    <a:pt x="47" y="69"/>
                    <a:pt x="50" y="72"/>
                  </a:cubicBezTo>
                  <a:cubicBezTo>
                    <a:pt x="52" y="75"/>
                    <a:pt x="55" y="77"/>
                    <a:pt x="57" y="80"/>
                  </a:cubicBezTo>
                  <a:cubicBezTo>
                    <a:pt x="63" y="85"/>
                    <a:pt x="68" y="90"/>
                    <a:pt x="73" y="96"/>
                  </a:cubicBezTo>
                  <a:cubicBezTo>
                    <a:pt x="79" y="101"/>
                    <a:pt x="84" y="105"/>
                    <a:pt x="89" y="110"/>
                  </a:cubicBezTo>
                  <a:cubicBezTo>
                    <a:pt x="91" y="112"/>
                    <a:pt x="94" y="115"/>
                    <a:pt x="97" y="117"/>
                  </a:cubicBezTo>
                  <a:cubicBezTo>
                    <a:pt x="99" y="119"/>
                    <a:pt x="101" y="121"/>
                    <a:pt x="104" y="123"/>
                  </a:cubicBezTo>
                  <a:cubicBezTo>
                    <a:pt x="109" y="128"/>
                    <a:pt x="113" y="132"/>
                    <a:pt x="118" y="135"/>
                  </a:cubicBezTo>
                  <a:cubicBezTo>
                    <a:pt x="122" y="139"/>
                    <a:pt x="126" y="142"/>
                    <a:pt x="130" y="145"/>
                  </a:cubicBezTo>
                  <a:cubicBezTo>
                    <a:pt x="133" y="147"/>
                    <a:pt x="136" y="150"/>
                    <a:pt x="139" y="152"/>
                  </a:cubicBezTo>
                  <a:cubicBezTo>
                    <a:pt x="142" y="154"/>
                    <a:pt x="144" y="155"/>
                    <a:pt x="145" y="156"/>
                  </a:cubicBezTo>
                  <a:cubicBezTo>
                    <a:pt x="147" y="157"/>
                    <a:pt x="148" y="158"/>
                    <a:pt x="148" y="158"/>
                  </a:cubicBezTo>
                  <a:cubicBezTo>
                    <a:pt x="148" y="158"/>
                    <a:pt x="149" y="158"/>
                    <a:pt x="149" y="158"/>
                  </a:cubicBezTo>
                  <a:cubicBezTo>
                    <a:pt x="150" y="157"/>
                    <a:pt x="150" y="156"/>
                    <a:pt x="150" y="156"/>
                  </a:cubicBezTo>
                  <a:cubicBezTo>
                    <a:pt x="150" y="156"/>
                    <a:pt x="149" y="155"/>
                    <a:pt x="148" y="153"/>
                  </a:cubicBezTo>
                  <a:cubicBezTo>
                    <a:pt x="147" y="152"/>
                    <a:pt x="146" y="150"/>
                    <a:pt x="144" y="147"/>
                  </a:cubicBezTo>
                  <a:cubicBezTo>
                    <a:pt x="142" y="144"/>
                    <a:pt x="140" y="141"/>
                    <a:pt x="138" y="137"/>
                  </a:cubicBezTo>
                  <a:cubicBezTo>
                    <a:pt x="135" y="133"/>
                    <a:pt x="132" y="129"/>
                    <a:pt x="129" y="124"/>
                  </a:cubicBezTo>
                  <a:cubicBezTo>
                    <a:pt x="126" y="120"/>
                    <a:pt x="122" y="115"/>
                    <a:pt x="118" y="110"/>
                  </a:cubicBezTo>
                  <a:cubicBezTo>
                    <a:pt x="116" y="108"/>
                    <a:pt x="114" y="105"/>
                    <a:pt x="112" y="102"/>
                  </a:cubicBezTo>
                  <a:cubicBezTo>
                    <a:pt x="110" y="100"/>
                    <a:pt x="108" y="97"/>
                    <a:pt x="106" y="94"/>
                  </a:cubicBezTo>
                  <a:cubicBezTo>
                    <a:pt x="101" y="89"/>
                    <a:pt x="96" y="83"/>
                    <a:pt x="92" y="78"/>
                  </a:cubicBezTo>
                  <a:cubicBezTo>
                    <a:pt x="87" y="72"/>
                    <a:pt x="82" y="67"/>
                    <a:pt x="77" y="61"/>
                  </a:cubicBezTo>
                  <a:cubicBezTo>
                    <a:pt x="75" y="59"/>
                    <a:pt x="72" y="56"/>
                    <a:pt x="70" y="53"/>
                  </a:cubicBezTo>
                  <a:cubicBezTo>
                    <a:pt x="67" y="50"/>
                    <a:pt x="65" y="48"/>
                    <a:pt x="62" y="45"/>
                  </a:cubicBezTo>
                  <a:cubicBezTo>
                    <a:pt x="57" y="40"/>
                    <a:pt x="52" y="35"/>
                    <a:pt x="47" y="30"/>
                  </a:cubicBezTo>
                  <a:cubicBezTo>
                    <a:pt x="37" y="20"/>
                    <a:pt x="27" y="12"/>
                    <a:pt x="19" y="5"/>
                  </a:cubicBezTo>
                  <a:cubicBezTo>
                    <a:pt x="16" y="3"/>
                    <a:pt x="14" y="1"/>
                    <a:pt x="12" y="0"/>
                  </a:cubicBezTo>
                  <a:cubicBezTo>
                    <a:pt x="9" y="5"/>
                    <a:pt x="5" y="9"/>
                    <a:pt x="0" y="12"/>
                  </a:cubicBezTo>
                  <a:cubicBezTo>
                    <a:pt x="1" y="14"/>
                    <a:pt x="3" y="16"/>
                    <a:pt x="4" y="18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6" name="Freeform 321">
              <a:extLst>
                <a:ext uri="{FF2B5EF4-FFF2-40B4-BE49-F238E27FC236}">
                  <a16:creationId xmlns:a16="http://schemas.microsoft.com/office/drawing/2014/main" id="{50DBE139-4D08-804E-BE8A-D7F96C1B7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17" y="4251417"/>
              <a:ext cx="36932" cy="266858"/>
            </a:xfrm>
            <a:custGeom>
              <a:avLst/>
              <a:gdLst>
                <a:gd name="T0" fmla="*/ 17 w 29"/>
                <a:gd name="T1" fmla="*/ 1 h 209"/>
                <a:gd name="T2" fmla="*/ 17 w 29"/>
                <a:gd name="T3" fmla="*/ 4 h 209"/>
                <a:gd name="T4" fmla="*/ 15 w 29"/>
                <a:gd name="T5" fmla="*/ 11 h 209"/>
                <a:gd name="T6" fmla="*/ 13 w 29"/>
                <a:gd name="T7" fmla="*/ 23 h 209"/>
                <a:gd name="T8" fmla="*/ 10 w 29"/>
                <a:gd name="T9" fmla="*/ 38 h 209"/>
                <a:gd name="T10" fmla="*/ 7 w 29"/>
                <a:gd name="T11" fmla="*/ 56 h 209"/>
                <a:gd name="T12" fmla="*/ 6 w 29"/>
                <a:gd name="T13" fmla="*/ 65 h 209"/>
                <a:gd name="T14" fmla="*/ 5 w 29"/>
                <a:gd name="T15" fmla="*/ 76 h 209"/>
                <a:gd name="T16" fmla="*/ 3 w 29"/>
                <a:gd name="T17" fmla="*/ 97 h 209"/>
                <a:gd name="T18" fmla="*/ 1 w 29"/>
                <a:gd name="T19" fmla="*/ 119 h 209"/>
                <a:gd name="T20" fmla="*/ 1 w 29"/>
                <a:gd name="T21" fmla="*/ 130 h 209"/>
                <a:gd name="T22" fmla="*/ 0 w 29"/>
                <a:gd name="T23" fmla="*/ 141 h 209"/>
                <a:gd name="T24" fmla="*/ 0 w 29"/>
                <a:gd name="T25" fmla="*/ 162 h 209"/>
                <a:gd name="T26" fmla="*/ 2 w 29"/>
                <a:gd name="T27" fmla="*/ 200 h 209"/>
                <a:gd name="T28" fmla="*/ 3 w 29"/>
                <a:gd name="T29" fmla="*/ 208 h 209"/>
                <a:gd name="T30" fmla="*/ 21 w 29"/>
                <a:gd name="T31" fmla="*/ 209 h 209"/>
                <a:gd name="T32" fmla="*/ 22 w 29"/>
                <a:gd name="T33" fmla="*/ 201 h 209"/>
                <a:gd name="T34" fmla="*/ 27 w 29"/>
                <a:gd name="T35" fmla="*/ 163 h 209"/>
                <a:gd name="T36" fmla="*/ 28 w 29"/>
                <a:gd name="T37" fmla="*/ 142 h 209"/>
                <a:gd name="T38" fmla="*/ 28 w 29"/>
                <a:gd name="T39" fmla="*/ 131 h 209"/>
                <a:gd name="T40" fmla="*/ 29 w 29"/>
                <a:gd name="T41" fmla="*/ 120 h 209"/>
                <a:gd name="T42" fmla="*/ 28 w 29"/>
                <a:gd name="T43" fmla="*/ 98 h 209"/>
                <a:gd name="T44" fmla="*/ 28 w 29"/>
                <a:gd name="T45" fmla="*/ 76 h 209"/>
                <a:gd name="T46" fmla="*/ 27 w 29"/>
                <a:gd name="T47" fmla="*/ 66 h 209"/>
                <a:gd name="T48" fmla="*/ 27 w 29"/>
                <a:gd name="T49" fmla="*/ 56 h 209"/>
                <a:gd name="T50" fmla="*/ 25 w 29"/>
                <a:gd name="T51" fmla="*/ 38 h 209"/>
                <a:gd name="T52" fmla="*/ 24 w 29"/>
                <a:gd name="T53" fmla="*/ 23 h 209"/>
                <a:gd name="T54" fmla="*/ 22 w 29"/>
                <a:gd name="T55" fmla="*/ 11 h 209"/>
                <a:gd name="T56" fmla="*/ 21 w 29"/>
                <a:gd name="T57" fmla="*/ 4 h 209"/>
                <a:gd name="T58" fmla="*/ 20 w 29"/>
                <a:gd name="T59" fmla="*/ 1 h 209"/>
                <a:gd name="T60" fmla="*/ 19 w 29"/>
                <a:gd name="T61" fmla="*/ 0 h 209"/>
                <a:gd name="T62" fmla="*/ 17 w 29"/>
                <a:gd name="T63" fmla="*/ 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209">
                  <a:moveTo>
                    <a:pt x="17" y="1"/>
                  </a:moveTo>
                  <a:cubicBezTo>
                    <a:pt x="17" y="1"/>
                    <a:pt x="17" y="2"/>
                    <a:pt x="17" y="4"/>
                  </a:cubicBezTo>
                  <a:cubicBezTo>
                    <a:pt x="16" y="6"/>
                    <a:pt x="16" y="8"/>
                    <a:pt x="15" y="11"/>
                  </a:cubicBezTo>
                  <a:cubicBezTo>
                    <a:pt x="14" y="14"/>
                    <a:pt x="13" y="18"/>
                    <a:pt x="13" y="23"/>
                  </a:cubicBezTo>
                  <a:cubicBezTo>
                    <a:pt x="12" y="27"/>
                    <a:pt x="11" y="32"/>
                    <a:pt x="10" y="38"/>
                  </a:cubicBezTo>
                  <a:cubicBezTo>
                    <a:pt x="9" y="43"/>
                    <a:pt x="8" y="49"/>
                    <a:pt x="7" y="56"/>
                  </a:cubicBezTo>
                  <a:cubicBezTo>
                    <a:pt x="7" y="59"/>
                    <a:pt x="7" y="62"/>
                    <a:pt x="6" y="65"/>
                  </a:cubicBezTo>
                  <a:cubicBezTo>
                    <a:pt x="6" y="69"/>
                    <a:pt x="5" y="72"/>
                    <a:pt x="5" y="76"/>
                  </a:cubicBezTo>
                  <a:cubicBezTo>
                    <a:pt x="4" y="83"/>
                    <a:pt x="4" y="90"/>
                    <a:pt x="3" y="97"/>
                  </a:cubicBezTo>
                  <a:cubicBezTo>
                    <a:pt x="2" y="104"/>
                    <a:pt x="2" y="112"/>
                    <a:pt x="1" y="119"/>
                  </a:cubicBezTo>
                  <a:cubicBezTo>
                    <a:pt x="1" y="123"/>
                    <a:pt x="1" y="126"/>
                    <a:pt x="1" y="130"/>
                  </a:cubicBezTo>
                  <a:cubicBezTo>
                    <a:pt x="1" y="134"/>
                    <a:pt x="0" y="137"/>
                    <a:pt x="0" y="141"/>
                  </a:cubicBezTo>
                  <a:cubicBezTo>
                    <a:pt x="0" y="148"/>
                    <a:pt x="0" y="156"/>
                    <a:pt x="0" y="162"/>
                  </a:cubicBezTo>
                  <a:cubicBezTo>
                    <a:pt x="0" y="176"/>
                    <a:pt x="1" y="189"/>
                    <a:pt x="2" y="200"/>
                  </a:cubicBezTo>
                  <a:cubicBezTo>
                    <a:pt x="3" y="203"/>
                    <a:pt x="3" y="206"/>
                    <a:pt x="3" y="208"/>
                  </a:cubicBezTo>
                  <a:cubicBezTo>
                    <a:pt x="9" y="207"/>
                    <a:pt x="15" y="207"/>
                    <a:pt x="21" y="209"/>
                  </a:cubicBezTo>
                  <a:cubicBezTo>
                    <a:pt x="21" y="206"/>
                    <a:pt x="22" y="204"/>
                    <a:pt x="22" y="201"/>
                  </a:cubicBezTo>
                  <a:cubicBezTo>
                    <a:pt x="24" y="190"/>
                    <a:pt x="26" y="177"/>
                    <a:pt x="27" y="163"/>
                  </a:cubicBezTo>
                  <a:cubicBezTo>
                    <a:pt x="28" y="156"/>
                    <a:pt x="28" y="149"/>
                    <a:pt x="28" y="142"/>
                  </a:cubicBezTo>
                  <a:cubicBezTo>
                    <a:pt x="28" y="138"/>
                    <a:pt x="28" y="135"/>
                    <a:pt x="28" y="131"/>
                  </a:cubicBezTo>
                  <a:cubicBezTo>
                    <a:pt x="28" y="127"/>
                    <a:pt x="28" y="124"/>
                    <a:pt x="29" y="120"/>
                  </a:cubicBezTo>
                  <a:cubicBezTo>
                    <a:pt x="29" y="113"/>
                    <a:pt x="28" y="105"/>
                    <a:pt x="28" y="98"/>
                  </a:cubicBezTo>
                  <a:cubicBezTo>
                    <a:pt x="28" y="91"/>
                    <a:pt x="28" y="83"/>
                    <a:pt x="28" y="76"/>
                  </a:cubicBezTo>
                  <a:cubicBezTo>
                    <a:pt x="28" y="73"/>
                    <a:pt x="28" y="70"/>
                    <a:pt x="27" y="66"/>
                  </a:cubicBezTo>
                  <a:cubicBezTo>
                    <a:pt x="27" y="63"/>
                    <a:pt x="27" y="60"/>
                    <a:pt x="27" y="56"/>
                  </a:cubicBezTo>
                  <a:cubicBezTo>
                    <a:pt x="26" y="50"/>
                    <a:pt x="26" y="44"/>
                    <a:pt x="25" y="38"/>
                  </a:cubicBezTo>
                  <a:cubicBezTo>
                    <a:pt x="25" y="33"/>
                    <a:pt x="24" y="28"/>
                    <a:pt x="24" y="23"/>
                  </a:cubicBezTo>
                  <a:cubicBezTo>
                    <a:pt x="23" y="19"/>
                    <a:pt x="23" y="15"/>
                    <a:pt x="22" y="11"/>
                  </a:cubicBezTo>
                  <a:cubicBezTo>
                    <a:pt x="22" y="8"/>
                    <a:pt x="21" y="6"/>
                    <a:pt x="21" y="4"/>
                  </a:cubicBezTo>
                  <a:cubicBezTo>
                    <a:pt x="21" y="2"/>
                    <a:pt x="20" y="1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8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7" name="Freeform 322">
              <a:extLst>
                <a:ext uri="{FF2B5EF4-FFF2-40B4-BE49-F238E27FC236}">
                  <a16:creationId xmlns:a16="http://schemas.microsoft.com/office/drawing/2014/main" id="{57CC32CC-2CD5-DE42-9DD6-FD237620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899" y="4514700"/>
              <a:ext cx="75054" cy="53610"/>
            </a:xfrm>
            <a:custGeom>
              <a:avLst/>
              <a:gdLst>
                <a:gd name="T0" fmla="*/ 20 w 59"/>
                <a:gd name="T1" fmla="*/ 2 h 42"/>
                <a:gd name="T2" fmla="*/ 1 w 59"/>
                <a:gd name="T3" fmla="*/ 33 h 42"/>
                <a:gd name="T4" fmla="*/ 3 w 59"/>
                <a:gd name="T5" fmla="*/ 42 h 42"/>
                <a:gd name="T6" fmla="*/ 11 w 59"/>
                <a:gd name="T7" fmla="*/ 38 h 42"/>
                <a:gd name="T8" fmla="*/ 10 w 59"/>
                <a:gd name="T9" fmla="*/ 32 h 42"/>
                <a:gd name="T10" fmla="*/ 23 w 59"/>
                <a:gd name="T11" fmla="*/ 11 h 42"/>
                <a:gd name="T12" fmla="*/ 25 w 59"/>
                <a:gd name="T13" fmla="*/ 10 h 42"/>
                <a:gd name="T14" fmla="*/ 38 w 59"/>
                <a:gd name="T15" fmla="*/ 11 h 42"/>
                <a:gd name="T16" fmla="*/ 47 w 59"/>
                <a:gd name="T17" fmla="*/ 17 h 42"/>
                <a:gd name="T18" fmla="*/ 51 w 59"/>
                <a:gd name="T19" fmla="*/ 23 h 42"/>
                <a:gd name="T20" fmla="*/ 59 w 59"/>
                <a:gd name="T21" fmla="*/ 20 h 42"/>
                <a:gd name="T22" fmla="*/ 56 w 59"/>
                <a:gd name="T23" fmla="*/ 14 h 42"/>
                <a:gd name="T24" fmla="*/ 41 w 59"/>
                <a:gd name="T25" fmla="*/ 2 h 42"/>
                <a:gd name="T26" fmla="*/ 23 w 59"/>
                <a:gd name="T27" fmla="*/ 1 h 42"/>
                <a:gd name="T28" fmla="*/ 20 w 59"/>
                <a:gd name="T2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42">
                  <a:moveTo>
                    <a:pt x="20" y="2"/>
                  </a:moveTo>
                  <a:cubicBezTo>
                    <a:pt x="7" y="7"/>
                    <a:pt x="0" y="20"/>
                    <a:pt x="1" y="33"/>
                  </a:cubicBezTo>
                  <a:cubicBezTo>
                    <a:pt x="1" y="36"/>
                    <a:pt x="1" y="39"/>
                    <a:pt x="3" y="42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6"/>
                    <a:pt x="10" y="34"/>
                    <a:pt x="10" y="32"/>
                  </a:cubicBezTo>
                  <a:cubicBezTo>
                    <a:pt x="9" y="23"/>
                    <a:pt x="14" y="14"/>
                    <a:pt x="23" y="11"/>
                  </a:cubicBezTo>
                  <a:cubicBezTo>
                    <a:pt x="24" y="10"/>
                    <a:pt x="24" y="10"/>
                    <a:pt x="25" y="10"/>
                  </a:cubicBezTo>
                  <a:cubicBezTo>
                    <a:pt x="29" y="9"/>
                    <a:pt x="34" y="9"/>
                    <a:pt x="38" y="11"/>
                  </a:cubicBezTo>
                  <a:cubicBezTo>
                    <a:pt x="42" y="12"/>
                    <a:pt x="45" y="14"/>
                    <a:pt x="47" y="17"/>
                  </a:cubicBezTo>
                  <a:cubicBezTo>
                    <a:pt x="49" y="19"/>
                    <a:pt x="50" y="21"/>
                    <a:pt x="51" y="23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8"/>
                    <a:pt x="57" y="16"/>
                    <a:pt x="56" y="14"/>
                  </a:cubicBezTo>
                  <a:cubicBezTo>
                    <a:pt x="52" y="8"/>
                    <a:pt x="47" y="4"/>
                    <a:pt x="41" y="2"/>
                  </a:cubicBezTo>
                  <a:cubicBezTo>
                    <a:pt x="35" y="0"/>
                    <a:pt x="29" y="0"/>
                    <a:pt x="23" y="1"/>
                  </a:cubicBezTo>
                  <a:cubicBezTo>
                    <a:pt x="22" y="2"/>
                    <a:pt x="21" y="2"/>
                    <a:pt x="20" y="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8" name="Freeform 323">
              <a:extLst>
                <a:ext uri="{FF2B5EF4-FFF2-40B4-BE49-F238E27FC236}">
                  <a16:creationId xmlns:a16="http://schemas.microsoft.com/office/drawing/2014/main" id="{B2239A23-EB32-6A48-9359-39DD67BFF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21" y="4526614"/>
              <a:ext cx="53610" cy="36932"/>
            </a:xfrm>
            <a:custGeom>
              <a:avLst/>
              <a:gdLst>
                <a:gd name="T0" fmla="*/ 38 w 42"/>
                <a:gd name="T1" fmla="*/ 8 h 29"/>
                <a:gd name="T2" fmla="*/ 29 w 42"/>
                <a:gd name="T3" fmla="*/ 2 h 29"/>
                <a:gd name="T4" fmla="*/ 16 w 42"/>
                <a:gd name="T5" fmla="*/ 1 h 29"/>
                <a:gd name="T6" fmla="*/ 14 w 42"/>
                <a:gd name="T7" fmla="*/ 2 h 29"/>
                <a:gd name="T8" fmla="*/ 1 w 42"/>
                <a:gd name="T9" fmla="*/ 23 h 29"/>
                <a:gd name="T10" fmla="*/ 2 w 42"/>
                <a:gd name="T11" fmla="*/ 29 h 29"/>
                <a:gd name="T12" fmla="*/ 42 w 42"/>
                <a:gd name="T13" fmla="*/ 14 h 29"/>
                <a:gd name="T14" fmla="*/ 38 w 42"/>
                <a:gd name="T15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9">
                  <a:moveTo>
                    <a:pt x="38" y="8"/>
                  </a:moveTo>
                  <a:cubicBezTo>
                    <a:pt x="36" y="5"/>
                    <a:pt x="33" y="3"/>
                    <a:pt x="29" y="2"/>
                  </a:cubicBezTo>
                  <a:cubicBezTo>
                    <a:pt x="25" y="0"/>
                    <a:pt x="20" y="0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5" y="5"/>
                    <a:pt x="0" y="14"/>
                    <a:pt x="1" y="23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2"/>
                    <a:pt x="40" y="10"/>
                    <a:pt x="38" y="8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19" name="Freeform 324">
              <a:extLst>
                <a:ext uri="{FF2B5EF4-FFF2-40B4-BE49-F238E27FC236}">
                  <a16:creationId xmlns:a16="http://schemas.microsoft.com/office/drawing/2014/main" id="{41752D8F-B346-2D49-82D7-D8AFBCA94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379" y="4368167"/>
              <a:ext cx="437218" cy="172743"/>
            </a:xfrm>
            <a:custGeom>
              <a:avLst/>
              <a:gdLst>
                <a:gd name="T0" fmla="*/ 342 w 342"/>
                <a:gd name="T1" fmla="*/ 7 h 135"/>
                <a:gd name="T2" fmla="*/ 339 w 342"/>
                <a:gd name="T3" fmla="*/ 0 h 135"/>
                <a:gd name="T4" fmla="*/ 0 w 342"/>
                <a:gd name="T5" fmla="*/ 129 h 135"/>
                <a:gd name="T6" fmla="*/ 3 w 342"/>
                <a:gd name="T7" fmla="*/ 135 h 135"/>
                <a:gd name="T8" fmla="*/ 342 w 342"/>
                <a:gd name="T9" fmla="*/ 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135">
                  <a:moveTo>
                    <a:pt x="342" y="7"/>
                  </a:moveTo>
                  <a:cubicBezTo>
                    <a:pt x="339" y="0"/>
                    <a:pt x="339" y="0"/>
                    <a:pt x="339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1"/>
                    <a:pt x="3" y="133"/>
                    <a:pt x="3" y="135"/>
                  </a:cubicBezTo>
                  <a:lnTo>
                    <a:pt x="3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0" name="Freeform 325">
              <a:extLst>
                <a:ext uri="{FF2B5EF4-FFF2-40B4-BE49-F238E27FC236}">
                  <a16:creationId xmlns:a16="http://schemas.microsoft.com/office/drawing/2014/main" id="{C20C081A-4B18-9C40-AF89-895202ACC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295" y="4557588"/>
              <a:ext cx="250179" cy="104837"/>
            </a:xfrm>
            <a:custGeom>
              <a:avLst/>
              <a:gdLst>
                <a:gd name="T0" fmla="*/ 193 w 195"/>
                <a:gd name="T1" fmla="*/ 0 h 82"/>
                <a:gd name="T2" fmla="*/ 185 w 195"/>
                <a:gd name="T3" fmla="*/ 2 h 82"/>
                <a:gd name="T4" fmla="*/ 148 w 195"/>
                <a:gd name="T5" fmla="*/ 12 h 82"/>
                <a:gd name="T6" fmla="*/ 128 w 195"/>
                <a:gd name="T7" fmla="*/ 19 h 82"/>
                <a:gd name="T8" fmla="*/ 118 w 195"/>
                <a:gd name="T9" fmla="*/ 23 h 82"/>
                <a:gd name="T10" fmla="*/ 107 w 195"/>
                <a:gd name="T11" fmla="*/ 27 h 82"/>
                <a:gd name="T12" fmla="*/ 87 w 195"/>
                <a:gd name="T13" fmla="*/ 36 h 82"/>
                <a:gd name="T14" fmla="*/ 68 w 195"/>
                <a:gd name="T15" fmla="*/ 44 h 82"/>
                <a:gd name="T16" fmla="*/ 58 w 195"/>
                <a:gd name="T17" fmla="*/ 49 h 82"/>
                <a:gd name="T18" fmla="*/ 50 w 195"/>
                <a:gd name="T19" fmla="*/ 53 h 82"/>
                <a:gd name="T20" fmla="*/ 34 w 195"/>
                <a:gd name="T21" fmla="*/ 61 h 82"/>
                <a:gd name="T22" fmla="*/ 20 w 195"/>
                <a:gd name="T23" fmla="*/ 69 h 82"/>
                <a:gd name="T24" fmla="*/ 10 w 195"/>
                <a:gd name="T25" fmla="*/ 75 h 82"/>
                <a:gd name="T26" fmla="*/ 3 w 195"/>
                <a:gd name="T27" fmla="*/ 79 h 82"/>
                <a:gd name="T28" fmla="*/ 1 w 195"/>
                <a:gd name="T29" fmla="*/ 80 h 82"/>
                <a:gd name="T30" fmla="*/ 0 w 195"/>
                <a:gd name="T31" fmla="*/ 82 h 82"/>
                <a:gd name="T32" fmla="*/ 1 w 195"/>
                <a:gd name="T33" fmla="*/ 82 h 82"/>
                <a:gd name="T34" fmla="*/ 195 w 195"/>
                <a:gd name="T35" fmla="*/ 9 h 82"/>
                <a:gd name="T36" fmla="*/ 193 w 195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82">
                  <a:moveTo>
                    <a:pt x="193" y="0"/>
                  </a:moveTo>
                  <a:cubicBezTo>
                    <a:pt x="190" y="0"/>
                    <a:pt x="188" y="1"/>
                    <a:pt x="185" y="2"/>
                  </a:cubicBezTo>
                  <a:cubicBezTo>
                    <a:pt x="174" y="4"/>
                    <a:pt x="161" y="7"/>
                    <a:pt x="148" y="12"/>
                  </a:cubicBezTo>
                  <a:cubicBezTo>
                    <a:pt x="142" y="14"/>
                    <a:pt x="135" y="16"/>
                    <a:pt x="128" y="19"/>
                  </a:cubicBezTo>
                  <a:cubicBezTo>
                    <a:pt x="125" y="20"/>
                    <a:pt x="121" y="22"/>
                    <a:pt x="118" y="23"/>
                  </a:cubicBezTo>
                  <a:cubicBezTo>
                    <a:pt x="114" y="24"/>
                    <a:pt x="111" y="26"/>
                    <a:pt x="107" y="27"/>
                  </a:cubicBezTo>
                  <a:cubicBezTo>
                    <a:pt x="101" y="30"/>
                    <a:pt x="94" y="33"/>
                    <a:pt x="87" y="36"/>
                  </a:cubicBezTo>
                  <a:cubicBezTo>
                    <a:pt x="80" y="38"/>
                    <a:pt x="74" y="41"/>
                    <a:pt x="68" y="44"/>
                  </a:cubicBezTo>
                  <a:cubicBezTo>
                    <a:pt x="64" y="46"/>
                    <a:pt x="61" y="47"/>
                    <a:pt x="58" y="49"/>
                  </a:cubicBezTo>
                  <a:cubicBezTo>
                    <a:pt x="55" y="50"/>
                    <a:pt x="52" y="52"/>
                    <a:pt x="50" y="53"/>
                  </a:cubicBezTo>
                  <a:cubicBezTo>
                    <a:pt x="44" y="56"/>
                    <a:pt x="38" y="59"/>
                    <a:pt x="34" y="61"/>
                  </a:cubicBezTo>
                  <a:cubicBezTo>
                    <a:pt x="29" y="64"/>
                    <a:pt x="24" y="66"/>
                    <a:pt x="20" y="69"/>
                  </a:cubicBezTo>
                  <a:cubicBezTo>
                    <a:pt x="16" y="71"/>
                    <a:pt x="13" y="73"/>
                    <a:pt x="10" y="75"/>
                  </a:cubicBezTo>
                  <a:cubicBezTo>
                    <a:pt x="7" y="76"/>
                    <a:pt x="5" y="78"/>
                    <a:pt x="3" y="79"/>
                  </a:cubicBezTo>
                  <a:cubicBezTo>
                    <a:pt x="2" y="80"/>
                    <a:pt x="1" y="80"/>
                    <a:pt x="1" y="80"/>
                  </a:cubicBezTo>
                  <a:cubicBezTo>
                    <a:pt x="1" y="81"/>
                    <a:pt x="0" y="81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93" y="6"/>
                    <a:pt x="193" y="3"/>
                    <a:pt x="1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1" name="Freeform 326">
              <a:extLst>
                <a:ext uri="{FF2B5EF4-FFF2-40B4-BE49-F238E27FC236}">
                  <a16:creationId xmlns:a16="http://schemas.microsoft.com/office/drawing/2014/main" id="{A6D62FAC-ABA9-D04B-8359-7503113E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2" y="3655753"/>
              <a:ext cx="108411" cy="252562"/>
            </a:xfrm>
            <a:custGeom>
              <a:avLst/>
              <a:gdLst>
                <a:gd name="T0" fmla="*/ 83 w 85"/>
                <a:gd name="T1" fmla="*/ 1 h 198"/>
                <a:gd name="T2" fmla="*/ 81 w 85"/>
                <a:gd name="T3" fmla="*/ 3 h 198"/>
                <a:gd name="T4" fmla="*/ 77 w 85"/>
                <a:gd name="T5" fmla="*/ 10 h 198"/>
                <a:gd name="T6" fmla="*/ 71 w 85"/>
                <a:gd name="T7" fmla="*/ 20 h 198"/>
                <a:gd name="T8" fmla="*/ 63 w 85"/>
                <a:gd name="T9" fmla="*/ 33 h 198"/>
                <a:gd name="T10" fmla="*/ 55 w 85"/>
                <a:gd name="T11" fmla="*/ 49 h 198"/>
                <a:gd name="T12" fmla="*/ 50 w 85"/>
                <a:gd name="T13" fmla="*/ 58 h 198"/>
                <a:gd name="T14" fmla="*/ 46 w 85"/>
                <a:gd name="T15" fmla="*/ 67 h 198"/>
                <a:gd name="T16" fmla="*/ 37 w 85"/>
                <a:gd name="T17" fmla="*/ 87 h 198"/>
                <a:gd name="T18" fmla="*/ 28 w 85"/>
                <a:gd name="T19" fmla="*/ 107 h 198"/>
                <a:gd name="T20" fmla="*/ 24 w 85"/>
                <a:gd name="T21" fmla="*/ 117 h 198"/>
                <a:gd name="T22" fmla="*/ 19 w 85"/>
                <a:gd name="T23" fmla="*/ 127 h 198"/>
                <a:gd name="T24" fmla="*/ 12 w 85"/>
                <a:gd name="T25" fmla="*/ 147 h 198"/>
                <a:gd name="T26" fmla="*/ 1 w 85"/>
                <a:gd name="T27" fmla="*/ 184 h 198"/>
                <a:gd name="T28" fmla="*/ 0 w 85"/>
                <a:gd name="T29" fmla="*/ 192 h 198"/>
                <a:gd name="T30" fmla="*/ 16 w 85"/>
                <a:gd name="T31" fmla="*/ 198 h 198"/>
                <a:gd name="T32" fmla="*/ 20 w 85"/>
                <a:gd name="T33" fmla="*/ 191 h 198"/>
                <a:gd name="T34" fmla="*/ 37 w 85"/>
                <a:gd name="T35" fmla="*/ 157 h 198"/>
                <a:gd name="T36" fmla="*/ 45 w 85"/>
                <a:gd name="T37" fmla="*/ 137 h 198"/>
                <a:gd name="T38" fmla="*/ 49 w 85"/>
                <a:gd name="T39" fmla="*/ 127 h 198"/>
                <a:gd name="T40" fmla="*/ 53 w 85"/>
                <a:gd name="T41" fmla="*/ 117 h 198"/>
                <a:gd name="T42" fmla="*/ 60 w 85"/>
                <a:gd name="T43" fmla="*/ 96 h 198"/>
                <a:gd name="T44" fmla="*/ 67 w 85"/>
                <a:gd name="T45" fmla="*/ 76 h 198"/>
                <a:gd name="T46" fmla="*/ 70 w 85"/>
                <a:gd name="T47" fmla="*/ 66 h 198"/>
                <a:gd name="T48" fmla="*/ 73 w 85"/>
                <a:gd name="T49" fmla="*/ 56 h 198"/>
                <a:gd name="T50" fmla="*/ 78 w 85"/>
                <a:gd name="T51" fmla="*/ 39 h 198"/>
                <a:gd name="T52" fmla="*/ 81 w 85"/>
                <a:gd name="T53" fmla="*/ 24 h 198"/>
                <a:gd name="T54" fmla="*/ 84 w 85"/>
                <a:gd name="T55" fmla="*/ 13 h 198"/>
                <a:gd name="T56" fmla="*/ 85 w 85"/>
                <a:gd name="T57" fmla="*/ 5 h 198"/>
                <a:gd name="T58" fmla="*/ 85 w 85"/>
                <a:gd name="T59" fmla="*/ 2 h 198"/>
                <a:gd name="T60" fmla="*/ 85 w 85"/>
                <a:gd name="T61" fmla="*/ 1 h 198"/>
                <a:gd name="T62" fmla="*/ 83 w 85"/>
                <a:gd name="T6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98">
                  <a:moveTo>
                    <a:pt x="83" y="1"/>
                  </a:moveTo>
                  <a:cubicBezTo>
                    <a:pt x="83" y="1"/>
                    <a:pt x="82" y="2"/>
                    <a:pt x="81" y="3"/>
                  </a:cubicBezTo>
                  <a:cubicBezTo>
                    <a:pt x="80" y="5"/>
                    <a:pt x="79" y="7"/>
                    <a:pt x="77" y="10"/>
                  </a:cubicBezTo>
                  <a:cubicBezTo>
                    <a:pt x="75" y="13"/>
                    <a:pt x="73" y="16"/>
                    <a:pt x="71" y="20"/>
                  </a:cubicBezTo>
                  <a:cubicBezTo>
                    <a:pt x="68" y="24"/>
                    <a:pt x="66" y="28"/>
                    <a:pt x="63" y="33"/>
                  </a:cubicBezTo>
                  <a:cubicBezTo>
                    <a:pt x="61" y="38"/>
                    <a:pt x="58" y="44"/>
                    <a:pt x="55" y="49"/>
                  </a:cubicBezTo>
                  <a:cubicBezTo>
                    <a:pt x="53" y="52"/>
                    <a:pt x="52" y="55"/>
                    <a:pt x="50" y="58"/>
                  </a:cubicBezTo>
                  <a:cubicBezTo>
                    <a:pt x="49" y="61"/>
                    <a:pt x="47" y="64"/>
                    <a:pt x="46" y="67"/>
                  </a:cubicBezTo>
                  <a:cubicBezTo>
                    <a:pt x="43" y="73"/>
                    <a:pt x="40" y="80"/>
                    <a:pt x="37" y="87"/>
                  </a:cubicBezTo>
                  <a:cubicBezTo>
                    <a:pt x="34" y="93"/>
                    <a:pt x="31" y="100"/>
                    <a:pt x="28" y="107"/>
                  </a:cubicBezTo>
                  <a:cubicBezTo>
                    <a:pt x="26" y="110"/>
                    <a:pt x="25" y="114"/>
                    <a:pt x="24" y="117"/>
                  </a:cubicBezTo>
                  <a:cubicBezTo>
                    <a:pt x="22" y="120"/>
                    <a:pt x="21" y="124"/>
                    <a:pt x="19" y="127"/>
                  </a:cubicBezTo>
                  <a:cubicBezTo>
                    <a:pt x="17" y="134"/>
                    <a:pt x="14" y="141"/>
                    <a:pt x="12" y="147"/>
                  </a:cubicBezTo>
                  <a:cubicBezTo>
                    <a:pt x="7" y="160"/>
                    <a:pt x="4" y="173"/>
                    <a:pt x="1" y="184"/>
                  </a:cubicBezTo>
                  <a:cubicBezTo>
                    <a:pt x="1" y="186"/>
                    <a:pt x="0" y="189"/>
                    <a:pt x="0" y="192"/>
                  </a:cubicBezTo>
                  <a:cubicBezTo>
                    <a:pt x="6" y="192"/>
                    <a:pt x="11" y="194"/>
                    <a:pt x="16" y="198"/>
                  </a:cubicBezTo>
                  <a:cubicBezTo>
                    <a:pt x="17" y="196"/>
                    <a:pt x="18" y="193"/>
                    <a:pt x="20" y="191"/>
                  </a:cubicBezTo>
                  <a:cubicBezTo>
                    <a:pt x="25" y="181"/>
                    <a:pt x="32" y="170"/>
                    <a:pt x="37" y="157"/>
                  </a:cubicBezTo>
                  <a:cubicBezTo>
                    <a:pt x="40" y="151"/>
                    <a:pt x="43" y="144"/>
                    <a:pt x="45" y="137"/>
                  </a:cubicBezTo>
                  <a:cubicBezTo>
                    <a:pt x="47" y="134"/>
                    <a:pt x="48" y="131"/>
                    <a:pt x="49" y="127"/>
                  </a:cubicBezTo>
                  <a:cubicBezTo>
                    <a:pt x="51" y="124"/>
                    <a:pt x="52" y="120"/>
                    <a:pt x="53" y="117"/>
                  </a:cubicBezTo>
                  <a:cubicBezTo>
                    <a:pt x="56" y="110"/>
                    <a:pt x="58" y="103"/>
                    <a:pt x="60" y="96"/>
                  </a:cubicBezTo>
                  <a:cubicBezTo>
                    <a:pt x="63" y="89"/>
                    <a:pt x="65" y="82"/>
                    <a:pt x="67" y="76"/>
                  </a:cubicBezTo>
                  <a:cubicBezTo>
                    <a:pt x="68" y="72"/>
                    <a:pt x="69" y="69"/>
                    <a:pt x="70" y="66"/>
                  </a:cubicBezTo>
                  <a:cubicBezTo>
                    <a:pt x="71" y="63"/>
                    <a:pt x="72" y="59"/>
                    <a:pt x="73" y="56"/>
                  </a:cubicBezTo>
                  <a:cubicBezTo>
                    <a:pt x="75" y="50"/>
                    <a:pt x="76" y="44"/>
                    <a:pt x="78" y="39"/>
                  </a:cubicBezTo>
                  <a:cubicBezTo>
                    <a:pt x="79" y="34"/>
                    <a:pt x="80" y="29"/>
                    <a:pt x="81" y="24"/>
                  </a:cubicBezTo>
                  <a:cubicBezTo>
                    <a:pt x="82" y="20"/>
                    <a:pt x="83" y="16"/>
                    <a:pt x="84" y="13"/>
                  </a:cubicBezTo>
                  <a:cubicBezTo>
                    <a:pt x="84" y="9"/>
                    <a:pt x="85" y="7"/>
                    <a:pt x="85" y="5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2" name="Freeform 327">
              <a:extLst>
                <a:ext uri="{FF2B5EF4-FFF2-40B4-BE49-F238E27FC236}">
                  <a16:creationId xmlns:a16="http://schemas.microsoft.com/office/drawing/2014/main" id="{3DE7B401-C47C-9247-BC5C-29193DD8F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785" y="3899975"/>
              <a:ext cx="77437" cy="77437"/>
            </a:xfrm>
            <a:custGeom>
              <a:avLst/>
              <a:gdLst>
                <a:gd name="T0" fmla="*/ 29 w 60"/>
                <a:gd name="T1" fmla="*/ 0 h 61"/>
                <a:gd name="T2" fmla="*/ 1 w 60"/>
                <a:gd name="T3" fmla="*/ 23 h 61"/>
                <a:gd name="T4" fmla="*/ 0 w 60"/>
                <a:gd name="T5" fmla="*/ 31 h 61"/>
                <a:gd name="T6" fmla="*/ 1 w 60"/>
                <a:gd name="T7" fmla="*/ 40 h 61"/>
                <a:gd name="T8" fmla="*/ 31 w 60"/>
                <a:gd name="T9" fmla="*/ 61 h 61"/>
                <a:gd name="T10" fmla="*/ 34 w 60"/>
                <a:gd name="T11" fmla="*/ 61 h 61"/>
                <a:gd name="T12" fmla="*/ 50 w 60"/>
                <a:gd name="T13" fmla="*/ 54 h 61"/>
                <a:gd name="T14" fmla="*/ 60 w 60"/>
                <a:gd name="T15" fmla="*/ 37 h 61"/>
                <a:gd name="T16" fmla="*/ 60 w 60"/>
                <a:gd name="T17" fmla="*/ 30 h 61"/>
                <a:gd name="T18" fmla="*/ 59 w 60"/>
                <a:gd name="T19" fmla="*/ 23 h 61"/>
                <a:gd name="T20" fmla="*/ 49 w 60"/>
                <a:gd name="T21" fmla="*/ 7 h 61"/>
                <a:gd name="T22" fmla="*/ 33 w 60"/>
                <a:gd name="T23" fmla="*/ 1 h 61"/>
                <a:gd name="T24" fmla="*/ 29 w 60"/>
                <a:gd name="T25" fmla="*/ 0 h 61"/>
                <a:gd name="T26" fmla="*/ 50 w 60"/>
                <a:gd name="T27" fmla="*/ 23 h 61"/>
                <a:gd name="T28" fmla="*/ 51 w 60"/>
                <a:gd name="T29" fmla="*/ 30 h 61"/>
                <a:gd name="T30" fmla="*/ 50 w 60"/>
                <a:gd name="T31" fmla="*/ 37 h 61"/>
                <a:gd name="T32" fmla="*/ 44 w 60"/>
                <a:gd name="T33" fmla="*/ 47 h 61"/>
                <a:gd name="T34" fmla="*/ 32 w 60"/>
                <a:gd name="T35" fmla="*/ 52 h 61"/>
                <a:gd name="T36" fmla="*/ 30 w 60"/>
                <a:gd name="T37" fmla="*/ 52 h 61"/>
                <a:gd name="T38" fmla="*/ 10 w 60"/>
                <a:gd name="T39" fmla="*/ 38 h 61"/>
                <a:gd name="T40" fmla="*/ 8 w 60"/>
                <a:gd name="T41" fmla="*/ 31 h 61"/>
                <a:gd name="T42" fmla="*/ 9 w 60"/>
                <a:gd name="T43" fmla="*/ 24 h 61"/>
                <a:gd name="T44" fmla="*/ 30 w 60"/>
                <a:gd name="T45" fmla="*/ 9 h 61"/>
                <a:gd name="T46" fmla="*/ 31 w 60"/>
                <a:gd name="T47" fmla="*/ 9 h 61"/>
                <a:gd name="T48" fmla="*/ 44 w 60"/>
                <a:gd name="T49" fmla="*/ 14 h 61"/>
                <a:gd name="T50" fmla="*/ 50 w 60"/>
                <a:gd name="T51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29" y="0"/>
                  </a:moveTo>
                  <a:cubicBezTo>
                    <a:pt x="16" y="1"/>
                    <a:pt x="4" y="1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0" y="34"/>
                    <a:pt x="0" y="37"/>
                    <a:pt x="1" y="40"/>
                  </a:cubicBezTo>
                  <a:cubicBezTo>
                    <a:pt x="5" y="53"/>
                    <a:pt x="17" y="61"/>
                    <a:pt x="31" y="61"/>
                  </a:cubicBezTo>
                  <a:cubicBezTo>
                    <a:pt x="32" y="61"/>
                    <a:pt x="33" y="61"/>
                    <a:pt x="34" y="61"/>
                  </a:cubicBezTo>
                  <a:cubicBezTo>
                    <a:pt x="40" y="60"/>
                    <a:pt x="45" y="58"/>
                    <a:pt x="50" y="54"/>
                  </a:cubicBezTo>
                  <a:cubicBezTo>
                    <a:pt x="55" y="50"/>
                    <a:pt x="58" y="44"/>
                    <a:pt x="60" y="37"/>
                  </a:cubicBezTo>
                  <a:cubicBezTo>
                    <a:pt x="60" y="35"/>
                    <a:pt x="60" y="33"/>
                    <a:pt x="60" y="30"/>
                  </a:cubicBezTo>
                  <a:cubicBezTo>
                    <a:pt x="60" y="28"/>
                    <a:pt x="60" y="25"/>
                    <a:pt x="59" y="23"/>
                  </a:cubicBezTo>
                  <a:cubicBezTo>
                    <a:pt x="58" y="17"/>
                    <a:pt x="54" y="11"/>
                    <a:pt x="49" y="7"/>
                  </a:cubicBezTo>
                  <a:cubicBezTo>
                    <a:pt x="44" y="3"/>
                    <a:pt x="39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lose/>
                  <a:moveTo>
                    <a:pt x="50" y="23"/>
                  </a:moveTo>
                  <a:cubicBezTo>
                    <a:pt x="51" y="26"/>
                    <a:pt x="51" y="28"/>
                    <a:pt x="51" y="30"/>
                  </a:cubicBezTo>
                  <a:cubicBezTo>
                    <a:pt x="51" y="33"/>
                    <a:pt x="51" y="35"/>
                    <a:pt x="50" y="37"/>
                  </a:cubicBezTo>
                  <a:cubicBezTo>
                    <a:pt x="49" y="41"/>
                    <a:pt x="47" y="44"/>
                    <a:pt x="44" y="47"/>
                  </a:cubicBezTo>
                  <a:cubicBezTo>
                    <a:pt x="41" y="50"/>
                    <a:pt x="37" y="52"/>
                    <a:pt x="32" y="52"/>
                  </a:cubicBezTo>
                  <a:cubicBezTo>
                    <a:pt x="31" y="52"/>
                    <a:pt x="31" y="52"/>
                    <a:pt x="30" y="52"/>
                  </a:cubicBezTo>
                  <a:cubicBezTo>
                    <a:pt x="21" y="52"/>
                    <a:pt x="13" y="47"/>
                    <a:pt x="10" y="38"/>
                  </a:cubicBezTo>
                  <a:cubicBezTo>
                    <a:pt x="9" y="36"/>
                    <a:pt x="9" y="34"/>
                    <a:pt x="8" y="31"/>
                  </a:cubicBezTo>
                  <a:cubicBezTo>
                    <a:pt x="8" y="29"/>
                    <a:pt x="9" y="27"/>
                    <a:pt x="9" y="24"/>
                  </a:cubicBezTo>
                  <a:cubicBezTo>
                    <a:pt x="12" y="16"/>
                    <a:pt x="20" y="10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6" y="10"/>
                    <a:pt x="40" y="11"/>
                    <a:pt x="44" y="14"/>
                  </a:cubicBezTo>
                  <a:cubicBezTo>
                    <a:pt x="47" y="17"/>
                    <a:pt x="49" y="20"/>
                    <a:pt x="50" y="23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3" name="Freeform 328">
              <a:extLst>
                <a:ext uri="{FF2B5EF4-FFF2-40B4-BE49-F238E27FC236}">
                  <a16:creationId xmlns:a16="http://schemas.microsoft.com/office/drawing/2014/main" id="{5A051322-6569-254E-AAB7-F31A45F5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910697"/>
              <a:ext cx="54801" cy="55993"/>
            </a:xfrm>
            <a:custGeom>
              <a:avLst/>
              <a:gdLst>
                <a:gd name="T0" fmla="*/ 22 w 43"/>
                <a:gd name="T1" fmla="*/ 0 h 43"/>
                <a:gd name="T2" fmla="*/ 1 w 43"/>
                <a:gd name="T3" fmla="*/ 15 h 43"/>
                <a:gd name="T4" fmla="*/ 0 w 43"/>
                <a:gd name="T5" fmla="*/ 22 h 43"/>
                <a:gd name="T6" fmla="*/ 2 w 43"/>
                <a:gd name="T7" fmla="*/ 29 h 43"/>
                <a:gd name="T8" fmla="*/ 22 w 43"/>
                <a:gd name="T9" fmla="*/ 43 h 43"/>
                <a:gd name="T10" fmla="*/ 24 w 43"/>
                <a:gd name="T11" fmla="*/ 43 h 43"/>
                <a:gd name="T12" fmla="*/ 36 w 43"/>
                <a:gd name="T13" fmla="*/ 38 h 43"/>
                <a:gd name="T14" fmla="*/ 42 w 43"/>
                <a:gd name="T15" fmla="*/ 28 h 43"/>
                <a:gd name="T16" fmla="*/ 43 w 43"/>
                <a:gd name="T17" fmla="*/ 21 h 43"/>
                <a:gd name="T18" fmla="*/ 42 w 43"/>
                <a:gd name="T19" fmla="*/ 14 h 43"/>
                <a:gd name="T20" fmla="*/ 36 w 43"/>
                <a:gd name="T21" fmla="*/ 5 h 43"/>
                <a:gd name="T22" fmla="*/ 23 w 43"/>
                <a:gd name="T23" fmla="*/ 0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12" y="1"/>
                    <a:pt x="4" y="7"/>
                    <a:pt x="1" y="15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1" y="25"/>
                    <a:pt x="1" y="27"/>
                    <a:pt x="2" y="29"/>
                  </a:cubicBezTo>
                  <a:cubicBezTo>
                    <a:pt x="5" y="38"/>
                    <a:pt x="13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9" y="43"/>
                    <a:pt x="33" y="41"/>
                    <a:pt x="36" y="38"/>
                  </a:cubicBezTo>
                  <a:cubicBezTo>
                    <a:pt x="39" y="35"/>
                    <a:pt x="41" y="32"/>
                    <a:pt x="42" y="28"/>
                  </a:cubicBezTo>
                  <a:cubicBezTo>
                    <a:pt x="43" y="26"/>
                    <a:pt x="43" y="24"/>
                    <a:pt x="43" y="21"/>
                  </a:cubicBezTo>
                  <a:cubicBezTo>
                    <a:pt x="43" y="19"/>
                    <a:pt x="43" y="17"/>
                    <a:pt x="42" y="14"/>
                  </a:cubicBezTo>
                  <a:cubicBezTo>
                    <a:pt x="41" y="11"/>
                    <a:pt x="39" y="8"/>
                    <a:pt x="36" y="5"/>
                  </a:cubicBezTo>
                  <a:cubicBezTo>
                    <a:pt x="32" y="2"/>
                    <a:pt x="28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4" name="Freeform 329">
              <a:extLst>
                <a:ext uri="{FF2B5EF4-FFF2-40B4-BE49-F238E27FC236}">
                  <a16:creationId xmlns:a16="http://schemas.microsoft.com/office/drawing/2014/main" id="{5AC90350-AE77-554F-909C-857CB9F01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0" y="3920228"/>
              <a:ext cx="463427" cy="26209"/>
            </a:xfrm>
            <a:custGeom>
              <a:avLst/>
              <a:gdLst>
                <a:gd name="T0" fmla="*/ 1 w 363"/>
                <a:gd name="T1" fmla="*/ 21 h 21"/>
                <a:gd name="T2" fmla="*/ 363 w 363"/>
                <a:gd name="T3" fmla="*/ 14 h 21"/>
                <a:gd name="T4" fmla="*/ 363 w 363"/>
                <a:gd name="T5" fmla="*/ 0 h 21"/>
                <a:gd name="T6" fmla="*/ 0 w 363"/>
                <a:gd name="T7" fmla="*/ 7 h 21"/>
                <a:gd name="T8" fmla="*/ 1 w 363"/>
                <a:gd name="T9" fmla="*/ 14 h 21"/>
                <a:gd name="T10" fmla="*/ 1 w 36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1">
                  <a:moveTo>
                    <a:pt x="1" y="21"/>
                  </a:moveTo>
                  <a:cubicBezTo>
                    <a:pt x="363" y="14"/>
                    <a:pt x="363" y="14"/>
                    <a:pt x="363" y="14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2"/>
                    <a:pt x="1" y="14"/>
                  </a:cubicBezTo>
                  <a:cubicBezTo>
                    <a:pt x="1" y="17"/>
                    <a:pt x="1" y="19"/>
                    <a:pt x="1" y="2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5" name="Freeform 330">
              <a:extLst>
                <a:ext uri="{FF2B5EF4-FFF2-40B4-BE49-F238E27FC236}">
                  <a16:creationId xmlns:a16="http://schemas.microsoft.com/office/drawing/2014/main" id="{09CC01F0-69E3-7F47-A368-BE7B6DFBE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18" y="3922610"/>
              <a:ext cx="266858" cy="36932"/>
            </a:xfrm>
            <a:custGeom>
              <a:avLst/>
              <a:gdLst>
                <a:gd name="T0" fmla="*/ 209 w 209"/>
                <a:gd name="T1" fmla="*/ 5 h 29"/>
                <a:gd name="T2" fmla="*/ 201 w 209"/>
                <a:gd name="T3" fmla="*/ 4 h 29"/>
                <a:gd name="T4" fmla="*/ 163 w 209"/>
                <a:gd name="T5" fmla="*/ 1 h 29"/>
                <a:gd name="T6" fmla="*/ 141 w 209"/>
                <a:gd name="T7" fmla="*/ 1 h 29"/>
                <a:gd name="T8" fmla="*/ 130 w 209"/>
                <a:gd name="T9" fmla="*/ 1 h 29"/>
                <a:gd name="T10" fmla="*/ 119 w 209"/>
                <a:gd name="T11" fmla="*/ 2 h 29"/>
                <a:gd name="T12" fmla="*/ 97 w 209"/>
                <a:gd name="T13" fmla="*/ 3 h 29"/>
                <a:gd name="T14" fmla="*/ 76 w 209"/>
                <a:gd name="T15" fmla="*/ 4 h 29"/>
                <a:gd name="T16" fmla="*/ 66 w 209"/>
                <a:gd name="T17" fmla="*/ 5 h 29"/>
                <a:gd name="T18" fmla="*/ 56 w 209"/>
                <a:gd name="T19" fmla="*/ 7 h 29"/>
                <a:gd name="T20" fmla="*/ 38 w 209"/>
                <a:gd name="T21" fmla="*/ 9 h 29"/>
                <a:gd name="T22" fmla="*/ 23 w 209"/>
                <a:gd name="T23" fmla="*/ 11 h 29"/>
                <a:gd name="T24" fmla="*/ 11 w 209"/>
                <a:gd name="T25" fmla="*/ 14 h 29"/>
                <a:gd name="T26" fmla="*/ 4 w 209"/>
                <a:gd name="T27" fmla="*/ 15 h 29"/>
                <a:gd name="T28" fmla="*/ 1 w 209"/>
                <a:gd name="T29" fmla="*/ 16 h 29"/>
                <a:gd name="T30" fmla="*/ 0 w 209"/>
                <a:gd name="T31" fmla="*/ 17 h 29"/>
                <a:gd name="T32" fmla="*/ 1 w 209"/>
                <a:gd name="T33" fmla="*/ 19 h 29"/>
                <a:gd name="T34" fmla="*/ 4 w 209"/>
                <a:gd name="T35" fmla="*/ 19 h 29"/>
                <a:gd name="T36" fmla="*/ 12 w 209"/>
                <a:gd name="T37" fmla="*/ 21 h 29"/>
                <a:gd name="T38" fmla="*/ 23 w 209"/>
                <a:gd name="T39" fmla="*/ 22 h 29"/>
                <a:gd name="T40" fmla="*/ 38 w 209"/>
                <a:gd name="T41" fmla="*/ 24 h 29"/>
                <a:gd name="T42" fmla="*/ 56 w 209"/>
                <a:gd name="T43" fmla="*/ 26 h 29"/>
                <a:gd name="T44" fmla="*/ 66 w 209"/>
                <a:gd name="T45" fmla="*/ 27 h 29"/>
                <a:gd name="T46" fmla="*/ 76 w 209"/>
                <a:gd name="T47" fmla="*/ 27 h 29"/>
                <a:gd name="T48" fmla="*/ 98 w 209"/>
                <a:gd name="T49" fmla="*/ 28 h 29"/>
                <a:gd name="T50" fmla="*/ 120 w 209"/>
                <a:gd name="T51" fmla="*/ 29 h 29"/>
                <a:gd name="T52" fmla="*/ 131 w 209"/>
                <a:gd name="T53" fmla="*/ 29 h 29"/>
                <a:gd name="T54" fmla="*/ 142 w 209"/>
                <a:gd name="T55" fmla="*/ 29 h 29"/>
                <a:gd name="T56" fmla="*/ 163 w 209"/>
                <a:gd name="T57" fmla="*/ 28 h 29"/>
                <a:gd name="T58" fmla="*/ 201 w 209"/>
                <a:gd name="T59" fmla="*/ 23 h 29"/>
                <a:gd name="T60" fmla="*/ 209 w 209"/>
                <a:gd name="T61" fmla="*/ 22 h 29"/>
                <a:gd name="T62" fmla="*/ 208 w 209"/>
                <a:gd name="T63" fmla="*/ 13 h 29"/>
                <a:gd name="T64" fmla="*/ 209 w 209"/>
                <a:gd name="T6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29">
                  <a:moveTo>
                    <a:pt x="209" y="5"/>
                  </a:moveTo>
                  <a:cubicBezTo>
                    <a:pt x="206" y="4"/>
                    <a:pt x="204" y="4"/>
                    <a:pt x="201" y="4"/>
                  </a:cubicBezTo>
                  <a:cubicBezTo>
                    <a:pt x="190" y="2"/>
                    <a:pt x="177" y="1"/>
                    <a:pt x="163" y="1"/>
                  </a:cubicBezTo>
                  <a:cubicBezTo>
                    <a:pt x="156" y="0"/>
                    <a:pt x="149" y="1"/>
                    <a:pt x="141" y="1"/>
                  </a:cubicBezTo>
                  <a:cubicBezTo>
                    <a:pt x="138" y="1"/>
                    <a:pt x="134" y="1"/>
                    <a:pt x="130" y="1"/>
                  </a:cubicBezTo>
                  <a:cubicBezTo>
                    <a:pt x="127" y="1"/>
                    <a:pt x="123" y="1"/>
                    <a:pt x="119" y="2"/>
                  </a:cubicBezTo>
                  <a:cubicBezTo>
                    <a:pt x="112" y="2"/>
                    <a:pt x="105" y="2"/>
                    <a:pt x="97" y="3"/>
                  </a:cubicBezTo>
                  <a:cubicBezTo>
                    <a:pt x="90" y="3"/>
                    <a:pt x="83" y="4"/>
                    <a:pt x="76" y="4"/>
                  </a:cubicBezTo>
                  <a:cubicBezTo>
                    <a:pt x="73" y="5"/>
                    <a:pt x="69" y="5"/>
                    <a:pt x="66" y="5"/>
                  </a:cubicBezTo>
                  <a:cubicBezTo>
                    <a:pt x="62" y="6"/>
                    <a:pt x="59" y="6"/>
                    <a:pt x="56" y="7"/>
                  </a:cubicBezTo>
                  <a:cubicBezTo>
                    <a:pt x="50" y="7"/>
                    <a:pt x="44" y="8"/>
                    <a:pt x="38" y="9"/>
                  </a:cubicBezTo>
                  <a:cubicBezTo>
                    <a:pt x="33" y="10"/>
                    <a:pt x="28" y="11"/>
                    <a:pt x="23" y="11"/>
                  </a:cubicBezTo>
                  <a:cubicBezTo>
                    <a:pt x="19" y="12"/>
                    <a:pt x="15" y="13"/>
                    <a:pt x="11" y="14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1" y="19"/>
                    <a:pt x="2" y="19"/>
                    <a:pt x="4" y="19"/>
                  </a:cubicBezTo>
                  <a:cubicBezTo>
                    <a:pt x="6" y="20"/>
                    <a:pt x="8" y="20"/>
                    <a:pt x="12" y="21"/>
                  </a:cubicBezTo>
                  <a:cubicBezTo>
                    <a:pt x="15" y="21"/>
                    <a:pt x="19" y="22"/>
                    <a:pt x="23" y="22"/>
                  </a:cubicBezTo>
                  <a:cubicBezTo>
                    <a:pt x="28" y="23"/>
                    <a:pt x="33" y="24"/>
                    <a:pt x="38" y="24"/>
                  </a:cubicBezTo>
                  <a:cubicBezTo>
                    <a:pt x="44" y="25"/>
                    <a:pt x="50" y="26"/>
                    <a:pt x="56" y="26"/>
                  </a:cubicBezTo>
                  <a:cubicBezTo>
                    <a:pt x="60" y="26"/>
                    <a:pt x="63" y="26"/>
                    <a:pt x="66" y="27"/>
                  </a:cubicBezTo>
                  <a:cubicBezTo>
                    <a:pt x="70" y="27"/>
                    <a:pt x="73" y="27"/>
                    <a:pt x="76" y="27"/>
                  </a:cubicBezTo>
                  <a:cubicBezTo>
                    <a:pt x="83" y="28"/>
                    <a:pt x="91" y="28"/>
                    <a:pt x="98" y="28"/>
                  </a:cubicBezTo>
                  <a:cubicBezTo>
                    <a:pt x="105" y="28"/>
                    <a:pt x="113" y="29"/>
                    <a:pt x="120" y="29"/>
                  </a:cubicBezTo>
                  <a:cubicBezTo>
                    <a:pt x="124" y="29"/>
                    <a:pt x="127" y="29"/>
                    <a:pt x="131" y="29"/>
                  </a:cubicBezTo>
                  <a:cubicBezTo>
                    <a:pt x="135" y="29"/>
                    <a:pt x="138" y="29"/>
                    <a:pt x="142" y="29"/>
                  </a:cubicBezTo>
                  <a:cubicBezTo>
                    <a:pt x="149" y="28"/>
                    <a:pt x="156" y="28"/>
                    <a:pt x="163" y="28"/>
                  </a:cubicBezTo>
                  <a:cubicBezTo>
                    <a:pt x="177" y="27"/>
                    <a:pt x="190" y="25"/>
                    <a:pt x="201" y="23"/>
                  </a:cubicBezTo>
                  <a:cubicBezTo>
                    <a:pt x="204" y="23"/>
                    <a:pt x="207" y="22"/>
                    <a:pt x="209" y="22"/>
                  </a:cubicBezTo>
                  <a:cubicBezTo>
                    <a:pt x="208" y="19"/>
                    <a:pt x="208" y="16"/>
                    <a:pt x="208" y="13"/>
                  </a:cubicBezTo>
                  <a:cubicBezTo>
                    <a:pt x="208" y="10"/>
                    <a:pt x="208" y="8"/>
                    <a:pt x="209" y="5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6" name="Freeform 331">
              <a:extLst>
                <a:ext uri="{FF2B5EF4-FFF2-40B4-BE49-F238E27FC236}">
                  <a16:creationId xmlns:a16="http://schemas.microsoft.com/office/drawing/2014/main" id="{B780E92F-FBC7-B149-9344-315355D7C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863" y="3969072"/>
              <a:ext cx="119133" cy="248988"/>
            </a:xfrm>
            <a:custGeom>
              <a:avLst/>
              <a:gdLst>
                <a:gd name="T0" fmla="*/ 2 w 93"/>
                <a:gd name="T1" fmla="*/ 15 h 195"/>
                <a:gd name="T2" fmla="*/ 14 w 93"/>
                <a:gd name="T3" fmla="*/ 51 h 195"/>
                <a:gd name="T4" fmla="*/ 22 w 93"/>
                <a:gd name="T5" fmla="*/ 71 h 195"/>
                <a:gd name="T6" fmla="*/ 27 w 93"/>
                <a:gd name="T7" fmla="*/ 81 h 195"/>
                <a:gd name="T8" fmla="*/ 31 w 93"/>
                <a:gd name="T9" fmla="*/ 91 h 195"/>
                <a:gd name="T10" fmla="*/ 41 w 93"/>
                <a:gd name="T11" fmla="*/ 110 h 195"/>
                <a:gd name="T12" fmla="*/ 51 w 93"/>
                <a:gd name="T13" fmla="*/ 129 h 195"/>
                <a:gd name="T14" fmla="*/ 56 w 93"/>
                <a:gd name="T15" fmla="*/ 139 h 195"/>
                <a:gd name="T16" fmla="*/ 60 w 93"/>
                <a:gd name="T17" fmla="*/ 147 h 195"/>
                <a:gd name="T18" fmla="*/ 69 w 93"/>
                <a:gd name="T19" fmla="*/ 163 h 195"/>
                <a:gd name="T20" fmla="*/ 77 w 93"/>
                <a:gd name="T21" fmla="*/ 176 h 195"/>
                <a:gd name="T22" fmla="*/ 84 w 93"/>
                <a:gd name="T23" fmla="*/ 186 h 195"/>
                <a:gd name="T24" fmla="*/ 88 w 93"/>
                <a:gd name="T25" fmla="*/ 192 h 195"/>
                <a:gd name="T26" fmla="*/ 90 w 93"/>
                <a:gd name="T27" fmla="*/ 194 h 195"/>
                <a:gd name="T28" fmla="*/ 92 w 93"/>
                <a:gd name="T29" fmla="*/ 195 h 195"/>
                <a:gd name="T30" fmla="*/ 93 w 93"/>
                <a:gd name="T31" fmla="*/ 193 h 195"/>
                <a:gd name="T32" fmla="*/ 92 w 93"/>
                <a:gd name="T33" fmla="*/ 190 h 195"/>
                <a:gd name="T34" fmla="*/ 91 w 93"/>
                <a:gd name="T35" fmla="*/ 183 h 195"/>
                <a:gd name="T36" fmla="*/ 88 w 93"/>
                <a:gd name="T37" fmla="*/ 171 h 195"/>
                <a:gd name="T38" fmla="*/ 83 w 93"/>
                <a:gd name="T39" fmla="*/ 156 h 195"/>
                <a:gd name="T40" fmla="*/ 78 w 93"/>
                <a:gd name="T41" fmla="*/ 139 h 195"/>
                <a:gd name="T42" fmla="*/ 75 w 93"/>
                <a:gd name="T43" fmla="*/ 130 h 195"/>
                <a:gd name="T44" fmla="*/ 72 w 93"/>
                <a:gd name="T45" fmla="*/ 120 h 195"/>
                <a:gd name="T46" fmla="*/ 64 w 93"/>
                <a:gd name="T47" fmla="*/ 100 h 195"/>
                <a:gd name="T48" fmla="*/ 56 w 93"/>
                <a:gd name="T49" fmla="*/ 80 h 195"/>
                <a:gd name="T50" fmla="*/ 52 w 93"/>
                <a:gd name="T51" fmla="*/ 69 h 195"/>
                <a:gd name="T52" fmla="*/ 47 w 93"/>
                <a:gd name="T53" fmla="*/ 59 h 195"/>
                <a:gd name="T54" fmla="*/ 39 w 93"/>
                <a:gd name="T55" fmla="*/ 40 h 195"/>
                <a:gd name="T56" fmla="*/ 20 w 93"/>
                <a:gd name="T57" fmla="*/ 7 h 195"/>
                <a:gd name="T58" fmla="*/ 16 w 93"/>
                <a:gd name="T59" fmla="*/ 0 h 195"/>
                <a:gd name="T60" fmla="*/ 0 w 93"/>
                <a:gd name="T61" fmla="*/ 7 h 195"/>
                <a:gd name="T62" fmla="*/ 2 w 93"/>
                <a:gd name="T63" fmla="*/ 1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95">
                  <a:moveTo>
                    <a:pt x="2" y="15"/>
                  </a:moveTo>
                  <a:cubicBezTo>
                    <a:pt x="5" y="26"/>
                    <a:pt x="9" y="38"/>
                    <a:pt x="14" y="51"/>
                  </a:cubicBezTo>
                  <a:cubicBezTo>
                    <a:pt x="16" y="57"/>
                    <a:pt x="19" y="64"/>
                    <a:pt x="22" y="71"/>
                  </a:cubicBezTo>
                  <a:cubicBezTo>
                    <a:pt x="24" y="74"/>
                    <a:pt x="25" y="77"/>
                    <a:pt x="27" y="81"/>
                  </a:cubicBezTo>
                  <a:cubicBezTo>
                    <a:pt x="28" y="84"/>
                    <a:pt x="30" y="87"/>
                    <a:pt x="31" y="91"/>
                  </a:cubicBezTo>
                  <a:cubicBezTo>
                    <a:pt x="34" y="97"/>
                    <a:pt x="38" y="104"/>
                    <a:pt x="41" y="110"/>
                  </a:cubicBezTo>
                  <a:cubicBezTo>
                    <a:pt x="44" y="117"/>
                    <a:pt x="47" y="123"/>
                    <a:pt x="51" y="129"/>
                  </a:cubicBezTo>
                  <a:cubicBezTo>
                    <a:pt x="52" y="133"/>
                    <a:pt x="54" y="136"/>
                    <a:pt x="56" y="139"/>
                  </a:cubicBezTo>
                  <a:cubicBezTo>
                    <a:pt x="57" y="141"/>
                    <a:pt x="59" y="144"/>
                    <a:pt x="60" y="147"/>
                  </a:cubicBezTo>
                  <a:cubicBezTo>
                    <a:pt x="63" y="153"/>
                    <a:pt x="67" y="158"/>
                    <a:pt x="69" y="163"/>
                  </a:cubicBezTo>
                  <a:cubicBezTo>
                    <a:pt x="72" y="167"/>
                    <a:pt x="75" y="172"/>
                    <a:pt x="77" y="176"/>
                  </a:cubicBezTo>
                  <a:cubicBezTo>
                    <a:pt x="80" y="179"/>
                    <a:pt x="82" y="183"/>
                    <a:pt x="84" y="186"/>
                  </a:cubicBezTo>
                  <a:cubicBezTo>
                    <a:pt x="86" y="188"/>
                    <a:pt x="87" y="190"/>
                    <a:pt x="88" y="192"/>
                  </a:cubicBezTo>
                  <a:cubicBezTo>
                    <a:pt x="89" y="193"/>
                    <a:pt x="90" y="194"/>
                    <a:pt x="90" y="194"/>
                  </a:cubicBezTo>
                  <a:cubicBezTo>
                    <a:pt x="90" y="194"/>
                    <a:pt x="91" y="195"/>
                    <a:pt x="92" y="195"/>
                  </a:cubicBezTo>
                  <a:cubicBezTo>
                    <a:pt x="92" y="194"/>
                    <a:pt x="93" y="194"/>
                    <a:pt x="93" y="193"/>
                  </a:cubicBezTo>
                  <a:cubicBezTo>
                    <a:pt x="93" y="193"/>
                    <a:pt x="93" y="192"/>
                    <a:pt x="92" y="190"/>
                  </a:cubicBezTo>
                  <a:cubicBezTo>
                    <a:pt x="92" y="188"/>
                    <a:pt x="91" y="186"/>
                    <a:pt x="91" y="183"/>
                  </a:cubicBezTo>
                  <a:cubicBezTo>
                    <a:pt x="90" y="179"/>
                    <a:pt x="89" y="176"/>
                    <a:pt x="88" y="171"/>
                  </a:cubicBezTo>
                  <a:cubicBezTo>
                    <a:pt x="86" y="167"/>
                    <a:pt x="85" y="162"/>
                    <a:pt x="83" y="156"/>
                  </a:cubicBezTo>
                  <a:cubicBezTo>
                    <a:pt x="82" y="151"/>
                    <a:pt x="80" y="145"/>
                    <a:pt x="78" y="139"/>
                  </a:cubicBezTo>
                  <a:cubicBezTo>
                    <a:pt x="77" y="136"/>
                    <a:pt x="76" y="133"/>
                    <a:pt x="75" y="130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69" y="114"/>
                    <a:pt x="67" y="107"/>
                    <a:pt x="64" y="100"/>
                  </a:cubicBezTo>
                  <a:cubicBezTo>
                    <a:pt x="62" y="93"/>
                    <a:pt x="59" y="86"/>
                    <a:pt x="56" y="80"/>
                  </a:cubicBezTo>
                  <a:cubicBezTo>
                    <a:pt x="55" y="76"/>
                    <a:pt x="53" y="73"/>
                    <a:pt x="52" y="69"/>
                  </a:cubicBezTo>
                  <a:cubicBezTo>
                    <a:pt x="50" y="66"/>
                    <a:pt x="49" y="63"/>
                    <a:pt x="47" y="59"/>
                  </a:cubicBezTo>
                  <a:cubicBezTo>
                    <a:pt x="45" y="53"/>
                    <a:pt x="42" y="46"/>
                    <a:pt x="39" y="40"/>
                  </a:cubicBezTo>
                  <a:cubicBezTo>
                    <a:pt x="33" y="27"/>
                    <a:pt x="26" y="16"/>
                    <a:pt x="20" y="7"/>
                  </a:cubicBezTo>
                  <a:cubicBezTo>
                    <a:pt x="19" y="4"/>
                    <a:pt x="17" y="2"/>
                    <a:pt x="16" y="0"/>
                  </a:cubicBezTo>
                  <a:cubicBezTo>
                    <a:pt x="11" y="4"/>
                    <a:pt x="6" y="6"/>
                    <a:pt x="0" y="7"/>
                  </a:cubicBezTo>
                  <a:cubicBezTo>
                    <a:pt x="0" y="9"/>
                    <a:pt x="1" y="12"/>
                    <a:pt x="2" y="15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7" name="Freeform 332">
              <a:extLst>
                <a:ext uri="{FF2B5EF4-FFF2-40B4-BE49-F238E27FC236}">
                  <a16:creationId xmlns:a16="http://schemas.microsoft.com/office/drawing/2014/main" id="{A17ABCAD-F1A7-244D-BC10-79765B3FA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2" y="3655753"/>
              <a:ext cx="108411" cy="252562"/>
            </a:xfrm>
            <a:custGeom>
              <a:avLst/>
              <a:gdLst>
                <a:gd name="T0" fmla="*/ 83 w 85"/>
                <a:gd name="T1" fmla="*/ 1 h 198"/>
                <a:gd name="T2" fmla="*/ 81 w 85"/>
                <a:gd name="T3" fmla="*/ 3 h 198"/>
                <a:gd name="T4" fmla="*/ 77 w 85"/>
                <a:gd name="T5" fmla="*/ 10 h 198"/>
                <a:gd name="T6" fmla="*/ 71 w 85"/>
                <a:gd name="T7" fmla="*/ 20 h 198"/>
                <a:gd name="T8" fmla="*/ 63 w 85"/>
                <a:gd name="T9" fmla="*/ 33 h 198"/>
                <a:gd name="T10" fmla="*/ 55 w 85"/>
                <a:gd name="T11" fmla="*/ 49 h 198"/>
                <a:gd name="T12" fmla="*/ 50 w 85"/>
                <a:gd name="T13" fmla="*/ 58 h 198"/>
                <a:gd name="T14" fmla="*/ 46 w 85"/>
                <a:gd name="T15" fmla="*/ 67 h 198"/>
                <a:gd name="T16" fmla="*/ 37 w 85"/>
                <a:gd name="T17" fmla="*/ 87 h 198"/>
                <a:gd name="T18" fmla="*/ 28 w 85"/>
                <a:gd name="T19" fmla="*/ 107 h 198"/>
                <a:gd name="T20" fmla="*/ 24 w 85"/>
                <a:gd name="T21" fmla="*/ 117 h 198"/>
                <a:gd name="T22" fmla="*/ 19 w 85"/>
                <a:gd name="T23" fmla="*/ 127 h 198"/>
                <a:gd name="T24" fmla="*/ 12 w 85"/>
                <a:gd name="T25" fmla="*/ 147 h 198"/>
                <a:gd name="T26" fmla="*/ 1 w 85"/>
                <a:gd name="T27" fmla="*/ 184 h 198"/>
                <a:gd name="T28" fmla="*/ 0 w 85"/>
                <a:gd name="T29" fmla="*/ 192 h 198"/>
                <a:gd name="T30" fmla="*/ 16 w 85"/>
                <a:gd name="T31" fmla="*/ 198 h 198"/>
                <a:gd name="T32" fmla="*/ 20 w 85"/>
                <a:gd name="T33" fmla="*/ 191 h 198"/>
                <a:gd name="T34" fmla="*/ 37 w 85"/>
                <a:gd name="T35" fmla="*/ 157 h 198"/>
                <a:gd name="T36" fmla="*/ 45 w 85"/>
                <a:gd name="T37" fmla="*/ 137 h 198"/>
                <a:gd name="T38" fmla="*/ 49 w 85"/>
                <a:gd name="T39" fmla="*/ 127 h 198"/>
                <a:gd name="T40" fmla="*/ 53 w 85"/>
                <a:gd name="T41" fmla="*/ 117 h 198"/>
                <a:gd name="T42" fmla="*/ 60 w 85"/>
                <a:gd name="T43" fmla="*/ 96 h 198"/>
                <a:gd name="T44" fmla="*/ 67 w 85"/>
                <a:gd name="T45" fmla="*/ 76 h 198"/>
                <a:gd name="T46" fmla="*/ 70 w 85"/>
                <a:gd name="T47" fmla="*/ 66 h 198"/>
                <a:gd name="T48" fmla="*/ 73 w 85"/>
                <a:gd name="T49" fmla="*/ 56 h 198"/>
                <a:gd name="T50" fmla="*/ 78 w 85"/>
                <a:gd name="T51" fmla="*/ 39 h 198"/>
                <a:gd name="T52" fmla="*/ 81 w 85"/>
                <a:gd name="T53" fmla="*/ 24 h 198"/>
                <a:gd name="T54" fmla="*/ 84 w 85"/>
                <a:gd name="T55" fmla="*/ 13 h 198"/>
                <a:gd name="T56" fmla="*/ 85 w 85"/>
                <a:gd name="T57" fmla="*/ 5 h 198"/>
                <a:gd name="T58" fmla="*/ 85 w 85"/>
                <a:gd name="T59" fmla="*/ 2 h 198"/>
                <a:gd name="T60" fmla="*/ 85 w 85"/>
                <a:gd name="T61" fmla="*/ 1 h 198"/>
                <a:gd name="T62" fmla="*/ 83 w 85"/>
                <a:gd name="T63" fmla="*/ 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98">
                  <a:moveTo>
                    <a:pt x="83" y="1"/>
                  </a:moveTo>
                  <a:cubicBezTo>
                    <a:pt x="83" y="1"/>
                    <a:pt x="82" y="2"/>
                    <a:pt x="81" y="3"/>
                  </a:cubicBezTo>
                  <a:cubicBezTo>
                    <a:pt x="80" y="5"/>
                    <a:pt x="79" y="7"/>
                    <a:pt x="77" y="10"/>
                  </a:cubicBezTo>
                  <a:cubicBezTo>
                    <a:pt x="75" y="13"/>
                    <a:pt x="73" y="16"/>
                    <a:pt x="71" y="20"/>
                  </a:cubicBezTo>
                  <a:cubicBezTo>
                    <a:pt x="68" y="24"/>
                    <a:pt x="66" y="28"/>
                    <a:pt x="63" y="33"/>
                  </a:cubicBezTo>
                  <a:cubicBezTo>
                    <a:pt x="61" y="38"/>
                    <a:pt x="58" y="44"/>
                    <a:pt x="55" y="49"/>
                  </a:cubicBezTo>
                  <a:cubicBezTo>
                    <a:pt x="53" y="52"/>
                    <a:pt x="52" y="55"/>
                    <a:pt x="50" y="58"/>
                  </a:cubicBezTo>
                  <a:cubicBezTo>
                    <a:pt x="49" y="61"/>
                    <a:pt x="47" y="64"/>
                    <a:pt x="46" y="67"/>
                  </a:cubicBezTo>
                  <a:cubicBezTo>
                    <a:pt x="43" y="73"/>
                    <a:pt x="40" y="80"/>
                    <a:pt x="37" y="87"/>
                  </a:cubicBezTo>
                  <a:cubicBezTo>
                    <a:pt x="34" y="93"/>
                    <a:pt x="31" y="100"/>
                    <a:pt x="28" y="107"/>
                  </a:cubicBezTo>
                  <a:cubicBezTo>
                    <a:pt x="26" y="110"/>
                    <a:pt x="25" y="114"/>
                    <a:pt x="24" y="117"/>
                  </a:cubicBezTo>
                  <a:cubicBezTo>
                    <a:pt x="22" y="120"/>
                    <a:pt x="21" y="124"/>
                    <a:pt x="19" y="127"/>
                  </a:cubicBezTo>
                  <a:cubicBezTo>
                    <a:pt x="17" y="134"/>
                    <a:pt x="14" y="141"/>
                    <a:pt x="12" y="147"/>
                  </a:cubicBezTo>
                  <a:cubicBezTo>
                    <a:pt x="7" y="160"/>
                    <a:pt x="4" y="173"/>
                    <a:pt x="1" y="184"/>
                  </a:cubicBezTo>
                  <a:cubicBezTo>
                    <a:pt x="1" y="186"/>
                    <a:pt x="0" y="189"/>
                    <a:pt x="0" y="192"/>
                  </a:cubicBezTo>
                  <a:cubicBezTo>
                    <a:pt x="6" y="192"/>
                    <a:pt x="11" y="194"/>
                    <a:pt x="16" y="198"/>
                  </a:cubicBezTo>
                  <a:cubicBezTo>
                    <a:pt x="17" y="196"/>
                    <a:pt x="18" y="193"/>
                    <a:pt x="20" y="191"/>
                  </a:cubicBezTo>
                  <a:cubicBezTo>
                    <a:pt x="25" y="181"/>
                    <a:pt x="32" y="170"/>
                    <a:pt x="37" y="157"/>
                  </a:cubicBezTo>
                  <a:cubicBezTo>
                    <a:pt x="40" y="151"/>
                    <a:pt x="43" y="144"/>
                    <a:pt x="45" y="137"/>
                  </a:cubicBezTo>
                  <a:cubicBezTo>
                    <a:pt x="47" y="134"/>
                    <a:pt x="48" y="131"/>
                    <a:pt x="49" y="127"/>
                  </a:cubicBezTo>
                  <a:cubicBezTo>
                    <a:pt x="51" y="124"/>
                    <a:pt x="52" y="120"/>
                    <a:pt x="53" y="117"/>
                  </a:cubicBezTo>
                  <a:cubicBezTo>
                    <a:pt x="56" y="110"/>
                    <a:pt x="58" y="103"/>
                    <a:pt x="60" y="96"/>
                  </a:cubicBezTo>
                  <a:cubicBezTo>
                    <a:pt x="63" y="89"/>
                    <a:pt x="65" y="82"/>
                    <a:pt x="67" y="76"/>
                  </a:cubicBezTo>
                  <a:cubicBezTo>
                    <a:pt x="68" y="72"/>
                    <a:pt x="69" y="69"/>
                    <a:pt x="70" y="66"/>
                  </a:cubicBezTo>
                  <a:cubicBezTo>
                    <a:pt x="71" y="63"/>
                    <a:pt x="72" y="59"/>
                    <a:pt x="73" y="56"/>
                  </a:cubicBezTo>
                  <a:cubicBezTo>
                    <a:pt x="75" y="50"/>
                    <a:pt x="76" y="44"/>
                    <a:pt x="78" y="39"/>
                  </a:cubicBezTo>
                  <a:cubicBezTo>
                    <a:pt x="79" y="34"/>
                    <a:pt x="80" y="29"/>
                    <a:pt x="81" y="24"/>
                  </a:cubicBezTo>
                  <a:cubicBezTo>
                    <a:pt x="82" y="20"/>
                    <a:pt x="83" y="16"/>
                    <a:pt x="84" y="13"/>
                  </a:cubicBezTo>
                  <a:cubicBezTo>
                    <a:pt x="84" y="9"/>
                    <a:pt x="85" y="7"/>
                    <a:pt x="85" y="5"/>
                  </a:cubicBezTo>
                  <a:cubicBezTo>
                    <a:pt x="85" y="3"/>
                    <a:pt x="85" y="2"/>
                    <a:pt x="85" y="2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4" y="0"/>
                    <a:pt x="83" y="0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8" name="Freeform 333">
              <a:extLst>
                <a:ext uri="{FF2B5EF4-FFF2-40B4-BE49-F238E27FC236}">
                  <a16:creationId xmlns:a16="http://schemas.microsoft.com/office/drawing/2014/main" id="{70480D87-ED2E-AD47-BFFF-2B9F896D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785" y="3899975"/>
              <a:ext cx="77437" cy="39314"/>
            </a:xfrm>
            <a:custGeom>
              <a:avLst/>
              <a:gdLst>
                <a:gd name="T0" fmla="*/ 29 w 60"/>
                <a:gd name="T1" fmla="*/ 0 h 31"/>
                <a:gd name="T2" fmla="*/ 1 w 60"/>
                <a:gd name="T3" fmla="*/ 23 h 31"/>
                <a:gd name="T4" fmla="*/ 0 w 60"/>
                <a:gd name="T5" fmla="*/ 31 h 31"/>
                <a:gd name="T6" fmla="*/ 8 w 60"/>
                <a:gd name="T7" fmla="*/ 31 h 31"/>
                <a:gd name="T8" fmla="*/ 9 w 60"/>
                <a:gd name="T9" fmla="*/ 24 h 31"/>
                <a:gd name="T10" fmla="*/ 30 w 60"/>
                <a:gd name="T11" fmla="*/ 9 h 31"/>
                <a:gd name="T12" fmla="*/ 31 w 60"/>
                <a:gd name="T13" fmla="*/ 9 h 31"/>
                <a:gd name="T14" fmla="*/ 44 w 60"/>
                <a:gd name="T15" fmla="*/ 14 h 31"/>
                <a:gd name="T16" fmla="*/ 50 w 60"/>
                <a:gd name="T17" fmla="*/ 23 h 31"/>
                <a:gd name="T18" fmla="*/ 51 w 60"/>
                <a:gd name="T19" fmla="*/ 30 h 31"/>
                <a:gd name="T20" fmla="*/ 60 w 60"/>
                <a:gd name="T21" fmla="*/ 30 h 31"/>
                <a:gd name="T22" fmla="*/ 59 w 60"/>
                <a:gd name="T23" fmla="*/ 23 h 31"/>
                <a:gd name="T24" fmla="*/ 49 w 60"/>
                <a:gd name="T25" fmla="*/ 7 h 31"/>
                <a:gd name="T26" fmla="*/ 33 w 60"/>
                <a:gd name="T27" fmla="*/ 1 h 31"/>
                <a:gd name="T28" fmla="*/ 29 w 60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1">
                  <a:moveTo>
                    <a:pt x="29" y="0"/>
                  </a:moveTo>
                  <a:cubicBezTo>
                    <a:pt x="16" y="1"/>
                    <a:pt x="4" y="10"/>
                    <a:pt x="1" y="23"/>
                  </a:cubicBezTo>
                  <a:cubicBezTo>
                    <a:pt x="0" y="26"/>
                    <a:pt x="0" y="28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9"/>
                    <a:pt x="9" y="27"/>
                    <a:pt x="9" y="24"/>
                  </a:cubicBezTo>
                  <a:cubicBezTo>
                    <a:pt x="12" y="16"/>
                    <a:pt x="20" y="10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36" y="10"/>
                    <a:pt x="40" y="11"/>
                    <a:pt x="44" y="14"/>
                  </a:cubicBezTo>
                  <a:cubicBezTo>
                    <a:pt x="47" y="17"/>
                    <a:pt x="49" y="20"/>
                    <a:pt x="50" y="23"/>
                  </a:cubicBezTo>
                  <a:cubicBezTo>
                    <a:pt x="51" y="26"/>
                    <a:pt x="51" y="28"/>
                    <a:pt x="51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28"/>
                    <a:pt x="60" y="25"/>
                    <a:pt x="59" y="23"/>
                  </a:cubicBezTo>
                  <a:cubicBezTo>
                    <a:pt x="58" y="17"/>
                    <a:pt x="54" y="11"/>
                    <a:pt x="49" y="7"/>
                  </a:cubicBezTo>
                  <a:cubicBezTo>
                    <a:pt x="44" y="3"/>
                    <a:pt x="39" y="1"/>
                    <a:pt x="33" y="1"/>
                  </a:cubicBezTo>
                  <a:cubicBezTo>
                    <a:pt x="32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9" name="Freeform 334">
              <a:extLst>
                <a:ext uri="{FF2B5EF4-FFF2-40B4-BE49-F238E27FC236}">
                  <a16:creationId xmlns:a16="http://schemas.microsoft.com/office/drawing/2014/main" id="{BC182683-3880-7A4D-A5B3-FF87EF504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506" y="3910697"/>
              <a:ext cx="54801" cy="28592"/>
            </a:xfrm>
            <a:custGeom>
              <a:avLst/>
              <a:gdLst>
                <a:gd name="T0" fmla="*/ 42 w 43"/>
                <a:gd name="T1" fmla="*/ 14 h 22"/>
                <a:gd name="T2" fmla="*/ 36 w 43"/>
                <a:gd name="T3" fmla="*/ 5 h 22"/>
                <a:gd name="T4" fmla="*/ 23 w 43"/>
                <a:gd name="T5" fmla="*/ 0 h 22"/>
                <a:gd name="T6" fmla="*/ 22 w 43"/>
                <a:gd name="T7" fmla="*/ 0 h 22"/>
                <a:gd name="T8" fmla="*/ 1 w 43"/>
                <a:gd name="T9" fmla="*/ 15 h 22"/>
                <a:gd name="T10" fmla="*/ 0 w 43"/>
                <a:gd name="T11" fmla="*/ 22 h 22"/>
                <a:gd name="T12" fmla="*/ 43 w 43"/>
                <a:gd name="T13" fmla="*/ 21 h 22"/>
                <a:gd name="T14" fmla="*/ 42 w 43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2">
                  <a:moveTo>
                    <a:pt x="42" y="14"/>
                  </a:moveTo>
                  <a:cubicBezTo>
                    <a:pt x="41" y="11"/>
                    <a:pt x="39" y="8"/>
                    <a:pt x="36" y="5"/>
                  </a:cubicBezTo>
                  <a:cubicBezTo>
                    <a:pt x="32" y="2"/>
                    <a:pt x="28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2" y="1"/>
                    <a:pt x="4" y="7"/>
                    <a:pt x="1" y="15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19"/>
                    <a:pt x="43" y="17"/>
                    <a:pt x="42" y="14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0" name="Freeform 335">
              <a:extLst>
                <a:ext uri="{FF2B5EF4-FFF2-40B4-BE49-F238E27FC236}">
                  <a16:creationId xmlns:a16="http://schemas.microsoft.com/office/drawing/2014/main" id="{CF83B483-CD00-1F4E-B522-D047EB0B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030" y="3920228"/>
              <a:ext cx="463427" cy="17870"/>
            </a:xfrm>
            <a:custGeom>
              <a:avLst/>
              <a:gdLst>
                <a:gd name="T0" fmla="*/ 363 w 363"/>
                <a:gd name="T1" fmla="*/ 7 h 14"/>
                <a:gd name="T2" fmla="*/ 363 w 363"/>
                <a:gd name="T3" fmla="*/ 0 h 14"/>
                <a:gd name="T4" fmla="*/ 0 w 363"/>
                <a:gd name="T5" fmla="*/ 7 h 14"/>
                <a:gd name="T6" fmla="*/ 1 w 363"/>
                <a:gd name="T7" fmla="*/ 14 h 14"/>
                <a:gd name="T8" fmla="*/ 363 w 36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">
                  <a:moveTo>
                    <a:pt x="363" y="7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2"/>
                    <a:pt x="1" y="14"/>
                  </a:cubicBezTo>
                  <a:lnTo>
                    <a:pt x="36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1" name="Freeform 336">
              <a:extLst>
                <a:ext uri="{FF2B5EF4-FFF2-40B4-BE49-F238E27FC236}">
                  <a16:creationId xmlns:a16="http://schemas.microsoft.com/office/drawing/2014/main" id="{9F8E9C1B-E45D-0A42-AB8F-3C3AD134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118" y="3922610"/>
              <a:ext cx="266858" cy="21444"/>
            </a:xfrm>
            <a:custGeom>
              <a:avLst/>
              <a:gdLst>
                <a:gd name="T0" fmla="*/ 209 w 209"/>
                <a:gd name="T1" fmla="*/ 5 h 17"/>
                <a:gd name="T2" fmla="*/ 201 w 209"/>
                <a:gd name="T3" fmla="*/ 4 h 17"/>
                <a:gd name="T4" fmla="*/ 163 w 209"/>
                <a:gd name="T5" fmla="*/ 1 h 17"/>
                <a:gd name="T6" fmla="*/ 141 w 209"/>
                <a:gd name="T7" fmla="*/ 1 h 17"/>
                <a:gd name="T8" fmla="*/ 130 w 209"/>
                <a:gd name="T9" fmla="*/ 1 h 17"/>
                <a:gd name="T10" fmla="*/ 119 w 209"/>
                <a:gd name="T11" fmla="*/ 2 h 17"/>
                <a:gd name="T12" fmla="*/ 97 w 209"/>
                <a:gd name="T13" fmla="*/ 3 h 17"/>
                <a:gd name="T14" fmla="*/ 76 w 209"/>
                <a:gd name="T15" fmla="*/ 4 h 17"/>
                <a:gd name="T16" fmla="*/ 66 w 209"/>
                <a:gd name="T17" fmla="*/ 5 h 17"/>
                <a:gd name="T18" fmla="*/ 56 w 209"/>
                <a:gd name="T19" fmla="*/ 7 h 17"/>
                <a:gd name="T20" fmla="*/ 38 w 209"/>
                <a:gd name="T21" fmla="*/ 9 h 17"/>
                <a:gd name="T22" fmla="*/ 23 w 209"/>
                <a:gd name="T23" fmla="*/ 11 h 17"/>
                <a:gd name="T24" fmla="*/ 11 w 209"/>
                <a:gd name="T25" fmla="*/ 14 h 17"/>
                <a:gd name="T26" fmla="*/ 4 w 209"/>
                <a:gd name="T27" fmla="*/ 15 h 17"/>
                <a:gd name="T28" fmla="*/ 1 w 209"/>
                <a:gd name="T29" fmla="*/ 16 h 17"/>
                <a:gd name="T30" fmla="*/ 0 w 209"/>
                <a:gd name="T31" fmla="*/ 17 h 17"/>
                <a:gd name="T32" fmla="*/ 0 w 209"/>
                <a:gd name="T33" fmla="*/ 17 h 17"/>
                <a:gd name="T34" fmla="*/ 208 w 209"/>
                <a:gd name="T35" fmla="*/ 13 h 17"/>
                <a:gd name="T36" fmla="*/ 209 w 209"/>
                <a:gd name="T3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17">
                  <a:moveTo>
                    <a:pt x="209" y="5"/>
                  </a:moveTo>
                  <a:cubicBezTo>
                    <a:pt x="206" y="4"/>
                    <a:pt x="204" y="4"/>
                    <a:pt x="201" y="4"/>
                  </a:cubicBezTo>
                  <a:cubicBezTo>
                    <a:pt x="190" y="2"/>
                    <a:pt x="177" y="1"/>
                    <a:pt x="163" y="1"/>
                  </a:cubicBezTo>
                  <a:cubicBezTo>
                    <a:pt x="156" y="0"/>
                    <a:pt x="149" y="1"/>
                    <a:pt x="141" y="1"/>
                  </a:cubicBezTo>
                  <a:cubicBezTo>
                    <a:pt x="138" y="1"/>
                    <a:pt x="134" y="1"/>
                    <a:pt x="130" y="1"/>
                  </a:cubicBezTo>
                  <a:cubicBezTo>
                    <a:pt x="127" y="1"/>
                    <a:pt x="123" y="1"/>
                    <a:pt x="119" y="2"/>
                  </a:cubicBezTo>
                  <a:cubicBezTo>
                    <a:pt x="112" y="2"/>
                    <a:pt x="105" y="2"/>
                    <a:pt x="97" y="3"/>
                  </a:cubicBezTo>
                  <a:cubicBezTo>
                    <a:pt x="90" y="3"/>
                    <a:pt x="83" y="4"/>
                    <a:pt x="76" y="4"/>
                  </a:cubicBezTo>
                  <a:cubicBezTo>
                    <a:pt x="73" y="5"/>
                    <a:pt x="69" y="5"/>
                    <a:pt x="66" y="5"/>
                  </a:cubicBezTo>
                  <a:cubicBezTo>
                    <a:pt x="62" y="6"/>
                    <a:pt x="59" y="6"/>
                    <a:pt x="56" y="7"/>
                  </a:cubicBezTo>
                  <a:cubicBezTo>
                    <a:pt x="50" y="7"/>
                    <a:pt x="44" y="8"/>
                    <a:pt x="38" y="9"/>
                  </a:cubicBezTo>
                  <a:cubicBezTo>
                    <a:pt x="33" y="10"/>
                    <a:pt x="28" y="11"/>
                    <a:pt x="23" y="11"/>
                  </a:cubicBezTo>
                  <a:cubicBezTo>
                    <a:pt x="19" y="12"/>
                    <a:pt x="15" y="13"/>
                    <a:pt x="11" y="14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0"/>
                    <a:pt x="208" y="8"/>
                    <a:pt x="20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2" name="Freeform 337">
              <a:extLst>
                <a:ext uri="{FF2B5EF4-FFF2-40B4-BE49-F238E27FC236}">
                  <a16:creationId xmlns:a16="http://schemas.microsoft.com/office/drawing/2014/main" id="{5951BCD9-F7CD-CF4B-B0DB-5C0956F0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8" y="2392945"/>
              <a:ext cx="265667" cy="55993"/>
            </a:xfrm>
            <a:custGeom>
              <a:avLst/>
              <a:gdLst>
                <a:gd name="T0" fmla="*/ 206 w 208"/>
                <a:gd name="T1" fmla="*/ 40 h 44"/>
                <a:gd name="T2" fmla="*/ 204 w 208"/>
                <a:gd name="T3" fmla="*/ 39 h 44"/>
                <a:gd name="T4" fmla="*/ 197 w 208"/>
                <a:gd name="T5" fmla="*/ 37 h 44"/>
                <a:gd name="T6" fmla="*/ 186 w 208"/>
                <a:gd name="T7" fmla="*/ 33 h 44"/>
                <a:gd name="T8" fmla="*/ 171 w 208"/>
                <a:gd name="T9" fmla="*/ 28 h 44"/>
                <a:gd name="T10" fmla="*/ 154 w 208"/>
                <a:gd name="T11" fmla="*/ 23 h 44"/>
                <a:gd name="T12" fmla="*/ 144 w 208"/>
                <a:gd name="T13" fmla="*/ 21 h 44"/>
                <a:gd name="T14" fmla="*/ 134 w 208"/>
                <a:gd name="T15" fmla="*/ 19 h 44"/>
                <a:gd name="T16" fmla="*/ 113 w 208"/>
                <a:gd name="T17" fmla="*/ 14 h 44"/>
                <a:gd name="T18" fmla="*/ 92 w 208"/>
                <a:gd name="T19" fmla="*/ 10 h 44"/>
                <a:gd name="T20" fmla="*/ 81 w 208"/>
                <a:gd name="T21" fmla="*/ 8 h 44"/>
                <a:gd name="T22" fmla="*/ 70 w 208"/>
                <a:gd name="T23" fmla="*/ 6 h 44"/>
                <a:gd name="T24" fmla="*/ 49 w 208"/>
                <a:gd name="T25" fmla="*/ 3 h 44"/>
                <a:gd name="T26" fmla="*/ 11 w 208"/>
                <a:gd name="T27" fmla="*/ 0 h 44"/>
                <a:gd name="T28" fmla="*/ 3 w 208"/>
                <a:gd name="T29" fmla="*/ 0 h 44"/>
                <a:gd name="T30" fmla="*/ 0 w 208"/>
                <a:gd name="T31" fmla="*/ 17 h 44"/>
                <a:gd name="T32" fmla="*/ 7 w 208"/>
                <a:gd name="T33" fmla="*/ 20 h 44"/>
                <a:gd name="T34" fmla="*/ 44 w 208"/>
                <a:gd name="T35" fmla="*/ 30 h 44"/>
                <a:gd name="T36" fmla="*/ 65 w 208"/>
                <a:gd name="T37" fmla="*/ 33 h 44"/>
                <a:gd name="T38" fmla="*/ 76 w 208"/>
                <a:gd name="T39" fmla="*/ 35 h 44"/>
                <a:gd name="T40" fmla="*/ 87 w 208"/>
                <a:gd name="T41" fmla="*/ 36 h 44"/>
                <a:gd name="T42" fmla="*/ 109 w 208"/>
                <a:gd name="T43" fmla="*/ 39 h 44"/>
                <a:gd name="T44" fmla="*/ 130 w 208"/>
                <a:gd name="T45" fmla="*/ 41 h 44"/>
                <a:gd name="T46" fmla="*/ 141 w 208"/>
                <a:gd name="T47" fmla="*/ 42 h 44"/>
                <a:gd name="T48" fmla="*/ 150 w 208"/>
                <a:gd name="T49" fmla="*/ 43 h 44"/>
                <a:gd name="T50" fmla="*/ 168 w 208"/>
                <a:gd name="T51" fmla="*/ 43 h 44"/>
                <a:gd name="T52" fmla="*/ 184 w 208"/>
                <a:gd name="T53" fmla="*/ 44 h 44"/>
                <a:gd name="T54" fmla="*/ 196 w 208"/>
                <a:gd name="T55" fmla="*/ 44 h 44"/>
                <a:gd name="T56" fmla="*/ 203 w 208"/>
                <a:gd name="T57" fmla="*/ 43 h 44"/>
                <a:gd name="T58" fmla="*/ 206 w 208"/>
                <a:gd name="T59" fmla="*/ 43 h 44"/>
                <a:gd name="T60" fmla="*/ 207 w 208"/>
                <a:gd name="T61" fmla="*/ 42 h 44"/>
                <a:gd name="T62" fmla="*/ 206 w 208"/>
                <a:gd name="T6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44">
                  <a:moveTo>
                    <a:pt x="206" y="40"/>
                  </a:moveTo>
                  <a:cubicBezTo>
                    <a:pt x="206" y="40"/>
                    <a:pt x="206" y="40"/>
                    <a:pt x="204" y="39"/>
                  </a:cubicBezTo>
                  <a:cubicBezTo>
                    <a:pt x="202" y="39"/>
                    <a:pt x="200" y="38"/>
                    <a:pt x="197" y="37"/>
                  </a:cubicBezTo>
                  <a:cubicBezTo>
                    <a:pt x="194" y="35"/>
                    <a:pt x="190" y="34"/>
                    <a:pt x="186" y="33"/>
                  </a:cubicBezTo>
                  <a:cubicBezTo>
                    <a:pt x="181" y="31"/>
                    <a:pt x="176" y="30"/>
                    <a:pt x="171" y="28"/>
                  </a:cubicBezTo>
                  <a:cubicBezTo>
                    <a:pt x="166" y="27"/>
                    <a:pt x="160" y="25"/>
                    <a:pt x="154" y="23"/>
                  </a:cubicBezTo>
                  <a:cubicBezTo>
                    <a:pt x="150" y="23"/>
                    <a:pt x="147" y="22"/>
                    <a:pt x="144" y="21"/>
                  </a:cubicBezTo>
                  <a:cubicBezTo>
                    <a:pt x="141" y="20"/>
                    <a:pt x="137" y="19"/>
                    <a:pt x="134" y="19"/>
                  </a:cubicBezTo>
                  <a:cubicBezTo>
                    <a:pt x="127" y="17"/>
                    <a:pt x="120" y="15"/>
                    <a:pt x="113" y="14"/>
                  </a:cubicBezTo>
                  <a:cubicBezTo>
                    <a:pt x="106" y="12"/>
                    <a:pt x="99" y="11"/>
                    <a:pt x="92" y="10"/>
                  </a:cubicBezTo>
                  <a:cubicBezTo>
                    <a:pt x="88" y="9"/>
                    <a:pt x="84" y="8"/>
                    <a:pt x="81" y="8"/>
                  </a:cubicBezTo>
                  <a:cubicBezTo>
                    <a:pt x="77" y="7"/>
                    <a:pt x="73" y="6"/>
                    <a:pt x="70" y="6"/>
                  </a:cubicBezTo>
                  <a:cubicBezTo>
                    <a:pt x="63" y="5"/>
                    <a:pt x="56" y="3"/>
                    <a:pt x="49" y="3"/>
                  </a:cubicBezTo>
                  <a:cubicBezTo>
                    <a:pt x="35" y="1"/>
                    <a:pt x="2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6"/>
                    <a:pt x="2" y="12"/>
                    <a:pt x="0" y="17"/>
                  </a:cubicBezTo>
                  <a:cubicBezTo>
                    <a:pt x="2" y="18"/>
                    <a:pt x="5" y="19"/>
                    <a:pt x="7" y="20"/>
                  </a:cubicBezTo>
                  <a:cubicBezTo>
                    <a:pt x="18" y="23"/>
                    <a:pt x="31" y="27"/>
                    <a:pt x="44" y="30"/>
                  </a:cubicBezTo>
                  <a:cubicBezTo>
                    <a:pt x="51" y="31"/>
                    <a:pt x="58" y="32"/>
                    <a:pt x="65" y="33"/>
                  </a:cubicBezTo>
                  <a:cubicBezTo>
                    <a:pt x="69" y="34"/>
                    <a:pt x="73" y="34"/>
                    <a:pt x="76" y="35"/>
                  </a:cubicBezTo>
                  <a:cubicBezTo>
                    <a:pt x="80" y="35"/>
                    <a:pt x="84" y="36"/>
                    <a:pt x="87" y="36"/>
                  </a:cubicBezTo>
                  <a:cubicBezTo>
                    <a:pt x="95" y="37"/>
                    <a:pt x="102" y="38"/>
                    <a:pt x="109" y="39"/>
                  </a:cubicBezTo>
                  <a:cubicBezTo>
                    <a:pt x="116" y="40"/>
                    <a:pt x="124" y="41"/>
                    <a:pt x="130" y="41"/>
                  </a:cubicBezTo>
                  <a:cubicBezTo>
                    <a:pt x="134" y="42"/>
                    <a:pt x="137" y="42"/>
                    <a:pt x="141" y="42"/>
                  </a:cubicBezTo>
                  <a:cubicBezTo>
                    <a:pt x="144" y="42"/>
                    <a:pt x="147" y="42"/>
                    <a:pt x="150" y="43"/>
                  </a:cubicBezTo>
                  <a:cubicBezTo>
                    <a:pt x="157" y="43"/>
                    <a:pt x="163" y="43"/>
                    <a:pt x="168" y="43"/>
                  </a:cubicBezTo>
                  <a:cubicBezTo>
                    <a:pt x="174" y="44"/>
                    <a:pt x="179" y="44"/>
                    <a:pt x="184" y="44"/>
                  </a:cubicBezTo>
                  <a:cubicBezTo>
                    <a:pt x="188" y="44"/>
                    <a:pt x="192" y="44"/>
                    <a:pt x="196" y="44"/>
                  </a:cubicBezTo>
                  <a:cubicBezTo>
                    <a:pt x="199" y="44"/>
                    <a:pt x="201" y="43"/>
                    <a:pt x="203" y="43"/>
                  </a:cubicBezTo>
                  <a:cubicBezTo>
                    <a:pt x="205" y="43"/>
                    <a:pt x="206" y="43"/>
                    <a:pt x="206" y="43"/>
                  </a:cubicBezTo>
                  <a:cubicBezTo>
                    <a:pt x="207" y="43"/>
                    <a:pt x="207" y="43"/>
                    <a:pt x="207" y="42"/>
                  </a:cubicBezTo>
                  <a:cubicBezTo>
                    <a:pt x="208" y="41"/>
                    <a:pt x="207" y="41"/>
                    <a:pt x="206" y="4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3" name="Freeform 338">
              <a:extLst>
                <a:ext uri="{FF2B5EF4-FFF2-40B4-BE49-F238E27FC236}">
                  <a16:creationId xmlns:a16="http://schemas.microsoft.com/office/drawing/2014/main" id="{F6803B39-D8E9-EA41-BF21-9C5138689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8062" y="2359588"/>
              <a:ext cx="81010" cy="78628"/>
            </a:xfrm>
            <a:custGeom>
              <a:avLst/>
              <a:gdLst>
                <a:gd name="T0" fmla="*/ 62 w 63"/>
                <a:gd name="T1" fmla="*/ 23 h 61"/>
                <a:gd name="T2" fmla="*/ 34 w 63"/>
                <a:gd name="T3" fmla="*/ 0 h 61"/>
                <a:gd name="T4" fmla="*/ 25 w 63"/>
                <a:gd name="T5" fmla="*/ 1 h 61"/>
                <a:gd name="T6" fmla="*/ 17 w 63"/>
                <a:gd name="T7" fmla="*/ 4 h 61"/>
                <a:gd name="T8" fmla="*/ 3 w 63"/>
                <a:gd name="T9" fmla="*/ 37 h 61"/>
                <a:gd name="T10" fmla="*/ 4 w 63"/>
                <a:gd name="T11" fmla="*/ 40 h 61"/>
                <a:gd name="T12" fmla="*/ 14 w 63"/>
                <a:gd name="T13" fmla="*/ 54 h 61"/>
                <a:gd name="T14" fmla="*/ 33 w 63"/>
                <a:gd name="T15" fmla="*/ 61 h 61"/>
                <a:gd name="T16" fmla="*/ 40 w 63"/>
                <a:gd name="T17" fmla="*/ 60 h 61"/>
                <a:gd name="T18" fmla="*/ 46 w 63"/>
                <a:gd name="T19" fmla="*/ 57 h 61"/>
                <a:gd name="T20" fmla="*/ 60 w 63"/>
                <a:gd name="T21" fmla="*/ 43 h 61"/>
                <a:gd name="T22" fmla="*/ 63 w 63"/>
                <a:gd name="T23" fmla="*/ 26 h 61"/>
                <a:gd name="T24" fmla="*/ 62 w 63"/>
                <a:gd name="T25" fmla="*/ 23 h 61"/>
                <a:gd name="T26" fmla="*/ 44 w 63"/>
                <a:gd name="T27" fmla="*/ 48 h 61"/>
                <a:gd name="T28" fmla="*/ 38 w 63"/>
                <a:gd name="T29" fmla="*/ 51 h 61"/>
                <a:gd name="T30" fmla="*/ 30 w 63"/>
                <a:gd name="T31" fmla="*/ 52 h 61"/>
                <a:gd name="T32" fmla="*/ 20 w 63"/>
                <a:gd name="T33" fmla="*/ 48 h 61"/>
                <a:gd name="T34" fmla="*/ 12 w 63"/>
                <a:gd name="T35" fmla="*/ 37 h 61"/>
                <a:gd name="T36" fmla="*/ 12 w 63"/>
                <a:gd name="T37" fmla="*/ 35 h 61"/>
                <a:gd name="T38" fmla="*/ 21 w 63"/>
                <a:gd name="T39" fmla="*/ 12 h 61"/>
                <a:gd name="T40" fmla="*/ 27 w 63"/>
                <a:gd name="T41" fmla="*/ 9 h 61"/>
                <a:gd name="T42" fmla="*/ 34 w 63"/>
                <a:gd name="T43" fmla="*/ 9 h 61"/>
                <a:gd name="T44" fmla="*/ 53 w 63"/>
                <a:gd name="T45" fmla="*/ 25 h 61"/>
                <a:gd name="T46" fmla="*/ 54 w 63"/>
                <a:gd name="T47" fmla="*/ 27 h 61"/>
                <a:gd name="T48" fmla="*/ 52 w 63"/>
                <a:gd name="T49" fmla="*/ 40 h 61"/>
                <a:gd name="T50" fmla="*/ 44 w 63"/>
                <a:gd name="T51" fmla="*/ 4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1">
                  <a:moveTo>
                    <a:pt x="62" y="23"/>
                  </a:moveTo>
                  <a:cubicBezTo>
                    <a:pt x="59" y="10"/>
                    <a:pt x="47" y="1"/>
                    <a:pt x="34" y="0"/>
                  </a:cubicBezTo>
                  <a:cubicBezTo>
                    <a:pt x="31" y="0"/>
                    <a:pt x="28" y="0"/>
                    <a:pt x="25" y="1"/>
                  </a:cubicBezTo>
                  <a:cubicBezTo>
                    <a:pt x="22" y="1"/>
                    <a:pt x="20" y="3"/>
                    <a:pt x="17" y="4"/>
                  </a:cubicBezTo>
                  <a:cubicBezTo>
                    <a:pt x="6" y="10"/>
                    <a:pt x="0" y="24"/>
                    <a:pt x="3" y="37"/>
                  </a:cubicBezTo>
                  <a:cubicBezTo>
                    <a:pt x="3" y="38"/>
                    <a:pt x="4" y="39"/>
                    <a:pt x="4" y="40"/>
                  </a:cubicBezTo>
                  <a:cubicBezTo>
                    <a:pt x="6" y="46"/>
                    <a:pt x="10" y="51"/>
                    <a:pt x="14" y="54"/>
                  </a:cubicBezTo>
                  <a:cubicBezTo>
                    <a:pt x="19" y="58"/>
                    <a:pt x="26" y="61"/>
                    <a:pt x="33" y="61"/>
                  </a:cubicBezTo>
                  <a:cubicBezTo>
                    <a:pt x="35" y="61"/>
                    <a:pt x="37" y="60"/>
                    <a:pt x="40" y="60"/>
                  </a:cubicBezTo>
                  <a:cubicBezTo>
                    <a:pt x="42" y="59"/>
                    <a:pt x="44" y="58"/>
                    <a:pt x="46" y="57"/>
                  </a:cubicBezTo>
                  <a:cubicBezTo>
                    <a:pt x="52" y="54"/>
                    <a:pt x="57" y="49"/>
                    <a:pt x="60" y="43"/>
                  </a:cubicBezTo>
                  <a:cubicBezTo>
                    <a:pt x="62" y="38"/>
                    <a:pt x="63" y="32"/>
                    <a:pt x="63" y="26"/>
                  </a:cubicBezTo>
                  <a:cubicBezTo>
                    <a:pt x="63" y="25"/>
                    <a:pt x="62" y="24"/>
                    <a:pt x="62" y="23"/>
                  </a:cubicBezTo>
                  <a:close/>
                  <a:moveTo>
                    <a:pt x="44" y="48"/>
                  </a:moveTo>
                  <a:cubicBezTo>
                    <a:pt x="42" y="50"/>
                    <a:pt x="40" y="51"/>
                    <a:pt x="38" y="51"/>
                  </a:cubicBezTo>
                  <a:cubicBezTo>
                    <a:pt x="35" y="52"/>
                    <a:pt x="33" y="52"/>
                    <a:pt x="30" y="52"/>
                  </a:cubicBezTo>
                  <a:cubicBezTo>
                    <a:pt x="27" y="51"/>
                    <a:pt x="23" y="50"/>
                    <a:pt x="20" y="48"/>
                  </a:cubicBezTo>
                  <a:cubicBezTo>
                    <a:pt x="16" y="45"/>
                    <a:pt x="14" y="41"/>
                    <a:pt x="12" y="37"/>
                  </a:cubicBezTo>
                  <a:cubicBezTo>
                    <a:pt x="12" y="36"/>
                    <a:pt x="12" y="36"/>
                    <a:pt x="12" y="35"/>
                  </a:cubicBezTo>
                  <a:cubicBezTo>
                    <a:pt x="9" y="26"/>
                    <a:pt x="13" y="17"/>
                    <a:pt x="21" y="12"/>
                  </a:cubicBezTo>
                  <a:cubicBezTo>
                    <a:pt x="23" y="11"/>
                    <a:pt x="25" y="10"/>
                    <a:pt x="27" y="9"/>
                  </a:cubicBezTo>
                  <a:cubicBezTo>
                    <a:pt x="30" y="9"/>
                    <a:pt x="32" y="9"/>
                    <a:pt x="34" y="9"/>
                  </a:cubicBezTo>
                  <a:cubicBezTo>
                    <a:pt x="43" y="10"/>
                    <a:pt x="51" y="16"/>
                    <a:pt x="53" y="25"/>
                  </a:cubicBezTo>
                  <a:cubicBezTo>
                    <a:pt x="54" y="26"/>
                    <a:pt x="54" y="26"/>
                    <a:pt x="54" y="27"/>
                  </a:cubicBezTo>
                  <a:cubicBezTo>
                    <a:pt x="55" y="31"/>
                    <a:pt x="54" y="36"/>
                    <a:pt x="52" y="40"/>
                  </a:cubicBezTo>
                  <a:cubicBezTo>
                    <a:pt x="50" y="43"/>
                    <a:pt x="47" y="46"/>
                    <a:pt x="44" y="4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4" name="Freeform 339">
              <a:extLst>
                <a:ext uri="{FF2B5EF4-FFF2-40B4-BE49-F238E27FC236}">
                  <a16:creationId xmlns:a16="http://schemas.microsoft.com/office/drawing/2014/main" id="{139F5486-6C31-CD4F-8F60-EE0EDB42E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975" y="2371501"/>
              <a:ext cx="59566" cy="54801"/>
            </a:xfrm>
            <a:custGeom>
              <a:avLst/>
              <a:gdLst>
                <a:gd name="T0" fmla="*/ 44 w 46"/>
                <a:gd name="T1" fmla="*/ 16 h 43"/>
                <a:gd name="T2" fmla="*/ 25 w 46"/>
                <a:gd name="T3" fmla="*/ 0 h 43"/>
                <a:gd name="T4" fmla="*/ 18 w 46"/>
                <a:gd name="T5" fmla="*/ 0 h 43"/>
                <a:gd name="T6" fmla="*/ 12 w 46"/>
                <a:gd name="T7" fmla="*/ 3 h 43"/>
                <a:gd name="T8" fmla="*/ 3 w 46"/>
                <a:gd name="T9" fmla="*/ 26 h 43"/>
                <a:gd name="T10" fmla="*/ 3 w 46"/>
                <a:gd name="T11" fmla="*/ 28 h 43"/>
                <a:gd name="T12" fmla="*/ 11 w 46"/>
                <a:gd name="T13" fmla="*/ 39 h 43"/>
                <a:gd name="T14" fmla="*/ 21 w 46"/>
                <a:gd name="T15" fmla="*/ 43 h 43"/>
                <a:gd name="T16" fmla="*/ 29 w 46"/>
                <a:gd name="T17" fmla="*/ 42 h 43"/>
                <a:gd name="T18" fmla="*/ 35 w 46"/>
                <a:gd name="T19" fmla="*/ 39 h 43"/>
                <a:gd name="T20" fmla="*/ 43 w 46"/>
                <a:gd name="T21" fmla="*/ 31 h 43"/>
                <a:gd name="T22" fmla="*/ 45 w 46"/>
                <a:gd name="T23" fmla="*/ 18 h 43"/>
                <a:gd name="T24" fmla="*/ 44 w 46"/>
                <a:gd name="T2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3">
                  <a:moveTo>
                    <a:pt x="44" y="16"/>
                  </a:moveTo>
                  <a:cubicBezTo>
                    <a:pt x="42" y="7"/>
                    <a:pt x="34" y="1"/>
                    <a:pt x="25" y="0"/>
                  </a:cubicBezTo>
                  <a:cubicBezTo>
                    <a:pt x="23" y="0"/>
                    <a:pt x="21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4" y="8"/>
                    <a:pt x="0" y="17"/>
                    <a:pt x="3" y="26"/>
                  </a:cubicBezTo>
                  <a:cubicBezTo>
                    <a:pt x="3" y="27"/>
                    <a:pt x="3" y="27"/>
                    <a:pt x="3" y="28"/>
                  </a:cubicBezTo>
                  <a:cubicBezTo>
                    <a:pt x="5" y="32"/>
                    <a:pt x="7" y="36"/>
                    <a:pt x="11" y="39"/>
                  </a:cubicBezTo>
                  <a:cubicBezTo>
                    <a:pt x="14" y="41"/>
                    <a:pt x="18" y="42"/>
                    <a:pt x="21" y="43"/>
                  </a:cubicBezTo>
                  <a:cubicBezTo>
                    <a:pt x="24" y="43"/>
                    <a:pt x="26" y="43"/>
                    <a:pt x="29" y="42"/>
                  </a:cubicBezTo>
                  <a:cubicBezTo>
                    <a:pt x="31" y="42"/>
                    <a:pt x="33" y="41"/>
                    <a:pt x="35" y="39"/>
                  </a:cubicBezTo>
                  <a:cubicBezTo>
                    <a:pt x="38" y="37"/>
                    <a:pt x="41" y="34"/>
                    <a:pt x="43" y="31"/>
                  </a:cubicBezTo>
                  <a:cubicBezTo>
                    <a:pt x="45" y="27"/>
                    <a:pt x="46" y="22"/>
                    <a:pt x="45" y="18"/>
                  </a:cubicBezTo>
                  <a:cubicBezTo>
                    <a:pt x="45" y="17"/>
                    <a:pt x="45" y="17"/>
                    <a:pt x="44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5" name="Freeform 340">
              <a:extLst>
                <a:ext uri="{FF2B5EF4-FFF2-40B4-BE49-F238E27FC236}">
                  <a16:creationId xmlns:a16="http://schemas.microsoft.com/office/drawing/2014/main" id="{4CF383D8-5FC3-E24A-84DC-CE8D3B710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950" y="2432258"/>
              <a:ext cx="125090" cy="455087"/>
            </a:xfrm>
            <a:custGeom>
              <a:avLst/>
              <a:gdLst>
                <a:gd name="T0" fmla="*/ 0 w 98"/>
                <a:gd name="T1" fmla="*/ 4 h 356"/>
                <a:gd name="T2" fmla="*/ 85 w 98"/>
                <a:gd name="T3" fmla="*/ 356 h 356"/>
                <a:gd name="T4" fmla="*/ 98 w 98"/>
                <a:gd name="T5" fmla="*/ 353 h 356"/>
                <a:gd name="T6" fmla="*/ 13 w 98"/>
                <a:gd name="T7" fmla="*/ 0 h 356"/>
                <a:gd name="T8" fmla="*/ 7 w 98"/>
                <a:gd name="T9" fmla="*/ 3 h 356"/>
                <a:gd name="T10" fmla="*/ 0 w 98"/>
                <a:gd name="T11" fmla="*/ 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56">
                  <a:moveTo>
                    <a:pt x="0" y="4"/>
                  </a:moveTo>
                  <a:cubicBezTo>
                    <a:pt x="85" y="356"/>
                    <a:pt x="85" y="356"/>
                    <a:pt x="85" y="356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4" y="3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6" name="Freeform 341">
              <a:extLst>
                <a:ext uri="{FF2B5EF4-FFF2-40B4-BE49-F238E27FC236}">
                  <a16:creationId xmlns:a16="http://schemas.microsoft.com/office/drawing/2014/main" id="{EC977AC9-4449-534A-81FA-C11459F6C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278" y="2103452"/>
              <a:ext cx="73862" cy="262092"/>
            </a:xfrm>
            <a:custGeom>
              <a:avLst/>
              <a:gdLst>
                <a:gd name="T0" fmla="*/ 58 w 58"/>
                <a:gd name="T1" fmla="*/ 201 h 205"/>
                <a:gd name="T2" fmla="*/ 58 w 58"/>
                <a:gd name="T3" fmla="*/ 193 h 205"/>
                <a:gd name="T4" fmla="*/ 52 w 58"/>
                <a:gd name="T5" fmla="*/ 155 h 205"/>
                <a:gd name="T6" fmla="*/ 47 w 58"/>
                <a:gd name="T7" fmla="*/ 134 h 205"/>
                <a:gd name="T8" fmla="*/ 45 w 58"/>
                <a:gd name="T9" fmla="*/ 124 h 205"/>
                <a:gd name="T10" fmla="*/ 42 w 58"/>
                <a:gd name="T11" fmla="*/ 113 h 205"/>
                <a:gd name="T12" fmla="*/ 36 w 58"/>
                <a:gd name="T13" fmla="*/ 92 h 205"/>
                <a:gd name="T14" fmla="*/ 30 w 58"/>
                <a:gd name="T15" fmla="*/ 71 h 205"/>
                <a:gd name="T16" fmla="*/ 27 w 58"/>
                <a:gd name="T17" fmla="*/ 62 h 205"/>
                <a:gd name="T18" fmla="*/ 23 w 58"/>
                <a:gd name="T19" fmla="*/ 52 h 205"/>
                <a:gd name="T20" fmla="*/ 17 w 58"/>
                <a:gd name="T21" fmla="*/ 35 h 205"/>
                <a:gd name="T22" fmla="*/ 12 w 58"/>
                <a:gd name="T23" fmla="*/ 21 h 205"/>
                <a:gd name="T24" fmla="*/ 7 w 58"/>
                <a:gd name="T25" fmla="*/ 10 h 205"/>
                <a:gd name="T26" fmla="*/ 4 w 58"/>
                <a:gd name="T27" fmla="*/ 3 h 205"/>
                <a:gd name="T28" fmla="*/ 3 w 58"/>
                <a:gd name="T29" fmla="*/ 1 h 205"/>
                <a:gd name="T30" fmla="*/ 1 w 58"/>
                <a:gd name="T31" fmla="*/ 0 h 205"/>
                <a:gd name="T32" fmla="*/ 0 w 58"/>
                <a:gd name="T33" fmla="*/ 2 h 205"/>
                <a:gd name="T34" fmla="*/ 0 w 58"/>
                <a:gd name="T35" fmla="*/ 4 h 205"/>
                <a:gd name="T36" fmla="*/ 0 w 58"/>
                <a:gd name="T37" fmla="*/ 12 h 205"/>
                <a:gd name="T38" fmla="*/ 1 w 58"/>
                <a:gd name="T39" fmla="*/ 24 h 205"/>
                <a:gd name="T40" fmla="*/ 2 w 58"/>
                <a:gd name="T41" fmla="*/ 39 h 205"/>
                <a:gd name="T42" fmla="*/ 4 w 58"/>
                <a:gd name="T43" fmla="*/ 57 h 205"/>
                <a:gd name="T44" fmla="*/ 6 w 58"/>
                <a:gd name="T45" fmla="*/ 67 h 205"/>
                <a:gd name="T46" fmla="*/ 7 w 58"/>
                <a:gd name="T47" fmla="*/ 77 h 205"/>
                <a:gd name="T48" fmla="*/ 11 w 58"/>
                <a:gd name="T49" fmla="*/ 98 h 205"/>
                <a:gd name="T50" fmla="*/ 16 w 58"/>
                <a:gd name="T51" fmla="*/ 119 h 205"/>
                <a:gd name="T52" fmla="*/ 18 w 58"/>
                <a:gd name="T53" fmla="*/ 130 h 205"/>
                <a:gd name="T54" fmla="*/ 20 w 58"/>
                <a:gd name="T55" fmla="*/ 141 h 205"/>
                <a:gd name="T56" fmla="*/ 26 w 58"/>
                <a:gd name="T57" fmla="*/ 162 h 205"/>
                <a:gd name="T58" fmla="*/ 38 w 58"/>
                <a:gd name="T59" fmla="*/ 198 h 205"/>
                <a:gd name="T60" fmla="*/ 41 w 58"/>
                <a:gd name="T61" fmla="*/ 205 h 205"/>
                <a:gd name="T62" fmla="*/ 49 w 58"/>
                <a:gd name="T63" fmla="*/ 202 h 205"/>
                <a:gd name="T64" fmla="*/ 58 w 58"/>
                <a:gd name="T65" fmla="*/ 20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205">
                  <a:moveTo>
                    <a:pt x="58" y="201"/>
                  </a:moveTo>
                  <a:cubicBezTo>
                    <a:pt x="58" y="198"/>
                    <a:pt x="58" y="196"/>
                    <a:pt x="58" y="193"/>
                  </a:cubicBezTo>
                  <a:cubicBezTo>
                    <a:pt x="57" y="182"/>
                    <a:pt x="55" y="169"/>
                    <a:pt x="52" y="155"/>
                  </a:cubicBezTo>
                  <a:cubicBezTo>
                    <a:pt x="51" y="148"/>
                    <a:pt x="49" y="141"/>
                    <a:pt x="47" y="134"/>
                  </a:cubicBezTo>
                  <a:cubicBezTo>
                    <a:pt x="47" y="131"/>
                    <a:pt x="46" y="127"/>
                    <a:pt x="45" y="124"/>
                  </a:cubicBezTo>
                  <a:cubicBezTo>
                    <a:pt x="44" y="120"/>
                    <a:pt x="43" y="117"/>
                    <a:pt x="42" y="113"/>
                  </a:cubicBezTo>
                  <a:cubicBezTo>
                    <a:pt x="40" y="106"/>
                    <a:pt x="38" y="99"/>
                    <a:pt x="36" y="92"/>
                  </a:cubicBezTo>
                  <a:cubicBezTo>
                    <a:pt x="34" y="85"/>
                    <a:pt x="32" y="78"/>
                    <a:pt x="30" y="71"/>
                  </a:cubicBezTo>
                  <a:cubicBezTo>
                    <a:pt x="29" y="68"/>
                    <a:pt x="28" y="65"/>
                    <a:pt x="27" y="62"/>
                  </a:cubicBezTo>
                  <a:cubicBezTo>
                    <a:pt x="25" y="58"/>
                    <a:pt x="24" y="55"/>
                    <a:pt x="23" y="52"/>
                  </a:cubicBezTo>
                  <a:cubicBezTo>
                    <a:pt x="21" y="46"/>
                    <a:pt x="19" y="41"/>
                    <a:pt x="17" y="35"/>
                  </a:cubicBezTo>
                  <a:cubicBezTo>
                    <a:pt x="15" y="30"/>
                    <a:pt x="13" y="25"/>
                    <a:pt x="12" y="21"/>
                  </a:cubicBezTo>
                  <a:cubicBezTo>
                    <a:pt x="10" y="17"/>
                    <a:pt x="8" y="13"/>
                    <a:pt x="7" y="10"/>
                  </a:cubicBezTo>
                  <a:cubicBezTo>
                    <a:pt x="6" y="7"/>
                    <a:pt x="4" y="5"/>
                    <a:pt x="4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4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15"/>
                    <a:pt x="0" y="19"/>
                    <a:pt x="1" y="24"/>
                  </a:cubicBezTo>
                  <a:cubicBezTo>
                    <a:pt x="1" y="28"/>
                    <a:pt x="2" y="33"/>
                    <a:pt x="2" y="39"/>
                  </a:cubicBezTo>
                  <a:cubicBezTo>
                    <a:pt x="3" y="44"/>
                    <a:pt x="4" y="50"/>
                    <a:pt x="4" y="57"/>
                  </a:cubicBezTo>
                  <a:cubicBezTo>
                    <a:pt x="5" y="60"/>
                    <a:pt x="5" y="63"/>
                    <a:pt x="6" y="67"/>
                  </a:cubicBezTo>
                  <a:cubicBezTo>
                    <a:pt x="6" y="70"/>
                    <a:pt x="7" y="73"/>
                    <a:pt x="7" y="77"/>
                  </a:cubicBezTo>
                  <a:cubicBezTo>
                    <a:pt x="9" y="84"/>
                    <a:pt x="10" y="91"/>
                    <a:pt x="11" y="98"/>
                  </a:cubicBezTo>
                  <a:cubicBezTo>
                    <a:pt x="13" y="105"/>
                    <a:pt x="14" y="112"/>
                    <a:pt x="16" y="119"/>
                  </a:cubicBezTo>
                  <a:cubicBezTo>
                    <a:pt x="16" y="123"/>
                    <a:pt x="17" y="127"/>
                    <a:pt x="18" y="130"/>
                  </a:cubicBezTo>
                  <a:cubicBezTo>
                    <a:pt x="19" y="134"/>
                    <a:pt x="20" y="137"/>
                    <a:pt x="20" y="141"/>
                  </a:cubicBezTo>
                  <a:cubicBezTo>
                    <a:pt x="22" y="148"/>
                    <a:pt x="24" y="155"/>
                    <a:pt x="26" y="162"/>
                  </a:cubicBezTo>
                  <a:cubicBezTo>
                    <a:pt x="30" y="175"/>
                    <a:pt x="34" y="187"/>
                    <a:pt x="38" y="198"/>
                  </a:cubicBezTo>
                  <a:cubicBezTo>
                    <a:pt x="39" y="200"/>
                    <a:pt x="40" y="203"/>
                    <a:pt x="41" y="205"/>
                  </a:cubicBezTo>
                  <a:cubicBezTo>
                    <a:pt x="44" y="204"/>
                    <a:pt x="46" y="202"/>
                    <a:pt x="49" y="202"/>
                  </a:cubicBezTo>
                  <a:cubicBezTo>
                    <a:pt x="52" y="201"/>
                    <a:pt x="55" y="201"/>
                    <a:pt x="58" y="20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7" name="Freeform 342">
              <a:extLst>
                <a:ext uri="{FF2B5EF4-FFF2-40B4-BE49-F238E27FC236}">
                  <a16:creationId xmlns:a16="http://schemas.microsoft.com/office/drawing/2014/main" id="{DFB00BB7-95C0-084B-B094-CA6947C6D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344" y="2410814"/>
              <a:ext cx="221587" cy="169169"/>
            </a:xfrm>
            <a:custGeom>
              <a:avLst/>
              <a:gdLst>
                <a:gd name="T0" fmla="*/ 157 w 174"/>
                <a:gd name="T1" fmla="*/ 4 h 132"/>
                <a:gd name="T2" fmla="*/ 124 w 174"/>
                <a:gd name="T3" fmla="*/ 24 h 132"/>
                <a:gd name="T4" fmla="*/ 107 w 174"/>
                <a:gd name="T5" fmla="*/ 36 h 132"/>
                <a:gd name="T6" fmla="*/ 98 w 174"/>
                <a:gd name="T7" fmla="*/ 42 h 132"/>
                <a:gd name="T8" fmla="*/ 89 w 174"/>
                <a:gd name="T9" fmla="*/ 49 h 132"/>
                <a:gd name="T10" fmla="*/ 72 w 174"/>
                <a:gd name="T11" fmla="*/ 63 h 132"/>
                <a:gd name="T12" fmla="*/ 55 w 174"/>
                <a:gd name="T13" fmla="*/ 77 h 132"/>
                <a:gd name="T14" fmla="*/ 47 w 174"/>
                <a:gd name="T15" fmla="*/ 83 h 132"/>
                <a:gd name="T16" fmla="*/ 40 w 174"/>
                <a:gd name="T17" fmla="*/ 90 h 132"/>
                <a:gd name="T18" fmla="*/ 27 w 174"/>
                <a:gd name="T19" fmla="*/ 102 h 132"/>
                <a:gd name="T20" fmla="*/ 16 w 174"/>
                <a:gd name="T21" fmla="*/ 113 h 132"/>
                <a:gd name="T22" fmla="*/ 8 w 174"/>
                <a:gd name="T23" fmla="*/ 121 h 132"/>
                <a:gd name="T24" fmla="*/ 3 w 174"/>
                <a:gd name="T25" fmla="*/ 127 h 132"/>
                <a:gd name="T26" fmla="*/ 1 w 174"/>
                <a:gd name="T27" fmla="*/ 129 h 132"/>
                <a:gd name="T28" fmla="*/ 0 w 174"/>
                <a:gd name="T29" fmla="*/ 131 h 132"/>
                <a:gd name="T30" fmla="*/ 2 w 174"/>
                <a:gd name="T31" fmla="*/ 131 h 132"/>
                <a:gd name="T32" fmla="*/ 5 w 174"/>
                <a:gd name="T33" fmla="*/ 130 h 132"/>
                <a:gd name="T34" fmla="*/ 12 w 174"/>
                <a:gd name="T35" fmla="*/ 127 h 132"/>
                <a:gd name="T36" fmla="*/ 23 w 174"/>
                <a:gd name="T37" fmla="*/ 122 h 132"/>
                <a:gd name="T38" fmla="*/ 36 w 174"/>
                <a:gd name="T39" fmla="*/ 114 h 132"/>
                <a:gd name="T40" fmla="*/ 52 w 174"/>
                <a:gd name="T41" fmla="*/ 106 h 132"/>
                <a:gd name="T42" fmla="*/ 60 w 174"/>
                <a:gd name="T43" fmla="*/ 100 h 132"/>
                <a:gd name="T44" fmla="*/ 69 w 174"/>
                <a:gd name="T45" fmla="*/ 95 h 132"/>
                <a:gd name="T46" fmla="*/ 87 w 174"/>
                <a:gd name="T47" fmla="*/ 84 h 132"/>
                <a:gd name="T48" fmla="*/ 105 w 174"/>
                <a:gd name="T49" fmla="*/ 71 h 132"/>
                <a:gd name="T50" fmla="*/ 114 w 174"/>
                <a:gd name="T51" fmla="*/ 65 h 132"/>
                <a:gd name="T52" fmla="*/ 123 w 174"/>
                <a:gd name="T53" fmla="*/ 58 h 132"/>
                <a:gd name="T54" fmla="*/ 140 w 174"/>
                <a:gd name="T55" fmla="*/ 45 h 132"/>
                <a:gd name="T56" fmla="*/ 169 w 174"/>
                <a:gd name="T57" fmla="*/ 20 h 132"/>
                <a:gd name="T58" fmla="*/ 174 w 174"/>
                <a:gd name="T59" fmla="*/ 14 h 132"/>
                <a:gd name="T60" fmla="*/ 164 w 174"/>
                <a:gd name="T61" fmla="*/ 0 h 132"/>
                <a:gd name="T62" fmla="*/ 157 w 174"/>
                <a:gd name="T63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132">
                  <a:moveTo>
                    <a:pt x="157" y="4"/>
                  </a:moveTo>
                  <a:cubicBezTo>
                    <a:pt x="147" y="9"/>
                    <a:pt x="136" y="16"/>
                    <a:pt x="124" y="24"/>
                  </a:cubicBezTo>
                  <a:cubicBezTo>
                    <a:pt x="118" y="27"/>
                    <a:pt x="112" y="32"/>
                    <a:pt x="107" y="36"/>
                  </a:cubicBezTo>
                  <a:cubicBezTo>
                    <a:pt x="104" y="38"/>
                    <a:pt x="101" y="40"/>
                    <a:pt x="98" y="42"/>
                  </a:cubicBezTo>
                  <a:cubicBezTo>
                    <a:pt x="95" y="45"/>
                    <a:pt x="92" y="47"/>
                    <a:pt x="89" y="49"/>
                  </a:cubicBezTo>
                  <a:cubicBezTo>
                    <a:pt x="83" y="54"/>
                    <a:pt x="77" y="58"/>
                    <a:pt x="72" y="63"/>
                  </a:cubicBezTo>
                  <a:cubicBezTo>
                    <a:pt x="66" y="68"/>
                    <a:pt x="61" y="72"/>
                    <a:pt x="55" y="77"/>
                  </a:cubicBezTo>
                  <a:cubicBezTo>
                    <a:pt x="53" y="79"/>
                    <a:pt x="50" y="81"/>
                    <a:pt x="47" y="83"/>
                  </a:cubicBezTo>
                  <a:cubicBezTo>
                    <a:pt x="45" y="86"/>
                    <a:pt x="42" y="88"/>
                    <a:pt x="40" y="90"/>
                  </a:cubicBezTo>
                  <a:cubicBezTo>
                    <a:pt x="35" y="94"/>
                    <a:pt x="31" y="98"/>
                    <a:pt x="27" y="102"/>
                  </a:cubicBezTo>
                  <a:cubicBezTo>
                    <a:pt x="23" y="106"/>
                    <a:pt x="19" y="109"/>
                    <a:pt x="16" y="113"/>
                  </a:cubicBezTo>
                  <a:cubicBezTo>
                    <a:pt x="13" y="116"/>
                    <a:pt x="10" y="119"/>
                    <a:pt x="8" y="121"/>
                  </a:cubicBezTo>
                  <a:cubicBezTo>
                    <a:pt x="5" y="124"/>
                    <a:pt x="4" y="126"/>
                    <a:pt x="3" y="127"/>
                  </a:cubicBezTo>
                  <a:cubicBezTo>
                    <a:pt x="1" y="128"/>
                    <a:pt x="1" y="129"/>
                    <a:pt x="1" y="129"/>
                  </a:cubicBezTo>
                  <a:cubicBezTo>
                    <a:pt x="0" y="129"/>
                    <a:pt x="0" y="130"/>
                    <a:pt x="0" y="131"/>
                  </a:cubicBezTo>
                  <a:cubicBezTo>
                    <a:pt x="1" y="131"/>
                    <a:pt x="2" y="132"/>
                    <a:pt x="2" y="131"/>
                  </a:cubicBezTo>
                  <a:cubicBezTo>
                    <a:pt x="2" y="131"/>
                    <a:pt x="3" y="131"/>
                    <a:pt x="5" y="130"/>
                  </a:cubicBezTo>
                  <a:cubicBezTo>
                    <a:pt x="7" y="129"/>
                    <a:pt x="9" y="128"/>
                    <a:pt x="12" y="127"/>
                  </a:cubicBezTo>
                  <a:cubicBezTo>
                    <a:pt x="15" y="126"/>
                    <a:pt x="18" y="124"/>
                    <a:pt x="23" y="122"/>
                  </a:cubicBezTo>
                  <a:cubicBezTo>
                    <a:pt x="27" y="120"/>
                    <a:pt x="31" y="117"/>
                    <a:pt x="36" y="114"/>
                  </a:cubicBezTo>
                  <a:cubicBezTo>
                    <a:pt x="41" y="112"/>
                    <a:pt x="46" y="109"/>
                    <a:pt x="52" y="106"/>
                  </a:cubicBezTo>
                  <a:cubicBezTo>
                    <a:pt x="54" y="104"/>
                    <a:pt x="57" y="102"/>
                    <a:pt x="60" y="100"/>
                  </a:cubicBezTo>
                  <a:cubicBezTo>
                    <a:pt x="63" y="99"/>
                    <a:pt x="66" y="97"/>
                    <a:pt x="69" y="95"/>
                  </a:cubicBezTo>
                  <a:cubicBezTo>
                    <a:pt x="75" y="91"/>
                    <a:pt x="81" y="88"/>
                    <a:pt x="87" y="84"/>
                  </a:cubicBezTo>
                  <a:cubicBezTo>
                    <a:pt x="93" y="79"/>
                    <a:pt x="99" y="75"/>
                    <a:pt x="105" y="71"/>
                  </a:cubicBezTo>
                  <a:cubicBezTo>
                    <a:pt x="108" y="69"/>
                    <a:pt x="111" y="67"/>
                    <a:pt x="114" y="65"/>
                  </a:cubicBezTo>
                  <a:cubicBezTo>
                    <a:pt x="117" y="63"/>
                    <a:pt x="120" y="60"/>
                    <a:pt x="123" y="58"/>
                  </a:cubicBezTo>
                  <a:cubicBezTo>
                    <a:pt x="129" y="54"/>
                    <a:pt x="135" y="50"/>
                    <a:pt x="140" y="45"/>
                  </a:cubicBezTo>
                  <a:cubicBezTo>
                    <a:pt x="151" y="37"/>
                    <a:pt x="161" y="28"/>
                    <a:pt x="169" y="20"/>
                  </a:cubicBezTo>
                  <a:cubicBezTo>
                    <a:pt x="171" y="18"/>
                    <a:pt x="172" y="16"/>
                    <a:pt x="174" y="14"/>
                  </a:cubicBezTo>
                  <a:cubicBezTo>
                    <a:pt x="170" y="11"/>
                    <a:pt x="166" y="6"/>
                    <a:pt x="164" y="0"/>
                  </a:cubicBezTo>
                  <a:cubicBezTo>
                    <a:pt x="162" y="2"/>
                    <a:pt x="159" y="3"/>
                    <a:pt x="157" y="4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8" name="Freeform 343">
              <a:extLst>
                <a:ext uri="{FF2B5EF4-FFF2-40B4-BE49-F238E27FC236}">
                  <a16:creationId xmlns:a16="http://schemas.microsoft.com/office/drawing/2014/main" id="{B488DC06-84CA-D547-A76C-2046D6A5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8" y="2392945"/>
              <a:ext cx="265667" cy="55993"/>
            </a:xfrm>
            <a:custGeom>
              <a:avLst/>
              <a:gdLst>
                <a:gd name="T0" fmla="*/ 206 w 208"/>
                <a:gd name="T1" fmla="*/ 40 h 44"/>
                <a:gd name="T2" fmla="*/ 204 w 208"/>
                <a:gd name="T3" fmla="*/ 39 h 44"/>
                <a:gd name="T4" fmla="*/ 197 w 208"/>
                <a:gd name="T5" fmla="*/ 37 h 44"/>
                <a:gd name="T6" fmla="*/ 186 w 208"/>
                <a:gd name="T7" fmla="*/ 33 h 44"/>
                <a:gd name="T8" fmla="*/ 171 w 208"/>
                <a:gd name="T9" fmla="*/ 28 h 44"/>
                <a:gd name="T10" fmla="*/ 154 w 208"/>
                <a:gd name="T11" fmla="*/ 23 h 44"/>
                <a:gd name="T12" fmla="*/ 144 w 208"/>
                <a:gd name="T13" fmla="*/ 21 h 44"/>
                <a:gd name="T14" fmla="*/ 134 w 208"/>
                <a:gd name="T15" fmla="*/ 19 h 44"/>
                <a:gd name="T16" fmla="*/ 113 w 208"/>
                <a:gd name="T17" fmla="*/ 14 h 44"/>
                <a:gd name="T18" fmla="*/ 92 w 208"/>
                <a:gd name="T19" fmla="*/ 10 h 44"/>
                <a:gd name="T20" fmla="*/ 81 w 208"/>
                <a:gd name="T21" fmla="*/ 8 h 44"/>
                <a:gd name="T22" fmla="*/ 70 w 208"/>
                <a:gd name="T23" fmla="*/ 6 h 44"/>
                <a:gd name="T24" fmla="*/ 49 w 208"/>
                <a:gd name="T25" fmla="*/ 3 h 44"/>
                <a:gd name="T26" fmla="*/ 11 w 208"/>
                <a:gd name="T27" fmla="*/ 0 h 44"/>
                <a:gd name="T28" fmla="*/ 3 w 208"/>
                <a:gd name="T29" fmla="*/ 0 h 44"/>
                <a:gd name="T30" fmla="*/ 0 w 208"/>
                <a:gd name="T31" fmla="*/ 17 h 44"/>
                <a:gd name="T32" fmla="*/ 7 w 208"/>
                <a:gd name="T33" fmla="*/ 20 h 44"/>
                <a:gd name="T34" fmla="*/ 44 w 208"/>
                <a:gd name="T35" fmla="*/ 30 h 44"/>
                <a:gd name="T36" fmla="*/ 65 w 208"/>
                <a:gd name="T37" fmla="*/ 33 h 44"/>
                <a:gd name="T38" fmla="*/ 76 w 208"/>
                <a:gd name="T39" fmla="*/ 35 h 44"/>
                <a:gd name="T40" fmla="*/ 87 w 208"/>
                <a:gd name="T41" fmla="*/ 36 h 44"/>
                <a:gd name="T42" fmla="*/ 109 w 208"/>
                <a:gd name="T43" fmla="*/ 39 h 44"/>
                <a:gd name="T44" fmla="*/ 130 w 208"/>
                <a:gd name="T45" fmla="*/ 41 h 44"/>
                <a:gd name="T46" fmla="*/ 141 w 208"/>
                <a:gd name="T47" fmla="*/ 42 h 44"/>
                <a:gd name="T48" fmla="*/ 150 w 208"/>
                <a:gd name="T49" fmla="*/ 43 h 44"/>
                <a:gd name="T50" fmla="*/ 168 w 208"/>
                <a:gd name="T51" fmla="*/ 43 h 44"/>
                <a:gd name="T52" fmla="*/ 184 w 208"/>
                <a:gd name="T53" fmla="*/ 44 h 44"/>
                <a:gd name="T54" fmla="*/ 196 w 208"/>
                <a:gd name="T55" fmla="*/ 44 h 44"/>
                <a:gd name="T56" fmla="*/ 203 w 208"/>
                <a:gd name="T57" fmla="*/ 43 h 44"/>
                <a:gd name="T58" fmla="*/ 206 w 208"/>
                <a:gd name="T59" fmla="*/ 43 h 44"/>
                <a:gd name="T60" fmla="*/ 207 w 208"/>
                <a:gd name="T61" fmla="*/ 42 h 44"/>
                <a:gd name="T62" fmla="*/ 206 w 208"/>
                <a:gd name="T63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8" h="44">
                  <a:moveTo>
                    <a:pt x="206" y="40"/>
                  </a:moveTo>
                  <a:cubicBezTo>
                    <a:pt x="206" y="40"/>
                    <a:pt x="206" y="40"/>
                    <a:pt x="204" y="39"/>
                  </a:cubicBezTo>
                  <a:cubicBezTo>
                    <a:pt x="202" y="39"/>
                    <a:pt x="200" y="38"/>
                    <a:pt x="197" y="37"/>
                  </a:cubicBezTo>
                  <a:cubicBezTo>
                    <a:pt x="194" y="35"/>
                    <a:pt x="190" y="34"/>
                    <a:pt x="186" y="33"/>
                  </a:cubicBezTo>
                  <a:cubicBezTo>
                    <a:pt x="181" y="31"/>
                    <a:pt x="176" y="30"/>
                    <a:pt x="171" y="28"/>
                  </a:cubicBezTo>
                  <a:cubicBezTo>
                    <a:pt x="166" y="27"/>
                    <a:pt x="160" y="25"/>
                    <a:pt x="154" y="23"/>
                  </a:cubicBezTo>
                  <a:cubicBezTo>
                    <a:pt x="150" y="23"/>
                    <a:pt x="147" y="22"/>
                    <a:pt x="144" y="21"/>
                  </a:cubicBezTo>
                  <a:cubicBezTo>
                    <a:pt x="141" y="20"/>
                    <a:pt x="137" y="19"/>
                    <a:pt x="134" y="19"/>
                  </a:cubicBezTo>
                  <a:cubicBezTo>
                    <a:pt x="127" y="17"/>
                    <a:pt x="120" y="15"/>
                    <a:pt x="113" y="14"/>
                  </a:cubicBezTo>
                  <a:cubicBezTo>
                    <a:pt x="106" y="12"/>
                    <a:pt x="99" y="11"/>
                    <a:pt x="92" y="10"/>
                  </a:cubicBezTo>
                  <a:cubicBezTo>
                    <a:pt x="88" y="9"/>
                    <a:pt x="84" y="8"/>
                    <a:pt x="81" y="8"/>
                  </a:cubicBezTo>
                  <a:cubicBezTo>
                    <a:pt x="77" y="7"/>
                    <a:pt x="73" y="6"/>
                    <a:pt x="70" y="6"/>
                  </a:cubicBezTo>
                  <a:cubicBezTo>
                    <a:pt x="63" y="5"/>
                    <a:pt x="56" y="3"/>
                    <a:pt x="49" y="3"/>
                  </a:cubicBezTo>
                  <a:cubicBezTo>
                    <a:pt x="35" y="1"/>
                    <a:pt x="22" y="0"/>
                    <a:pt x="11" y="0"/>
                  </a:cubicBezTo>
                  <a:cubicBezTo>
                    <a:pt x="8" y="0"/>
                    <a:pt x="5" y="0"/>
                    <a:pt x="3" y="0"/>
                  </a:cubicBezTo>
                  <a:cubicBezTo>
                    <a:pt x="3" y="6"/>
                    <a:pt x="2" y="12"/>
                    <a:pt x="0" y="17"/>
                  </a:cubicBezTo>
                  <a:cubicBezTo>
                    <a:pt x="2" y="18"/>
                    <a:pt x="5" y="19"/>
                    <a:pt x="7" y="20"/>
                  </a:cubicBezTo>
                  <a:cubicBezTo>
                    <a:pt x="18" y="23"/>
                    <a:pt x="31" y="27"/>
                    <a:pt x="44" y="30"/>
                  </a:cubicBezTo>
                  <a:cubicBezTo>
                    <a:pt x="51" y="31"/>
                    <a:pt x="58" y="32"/>
                    <a:pt x="65" y="33"/>
                  </a:cubicBezTo>
                  <a:cubicBezTo>
                    <a:pt x="69" y="34"/>
                    <a:pt x="73" y="34"/>
                    <a:pt x="76" y="35"/>
                  </a:cubicBezTo>
                  <a:cubicBezTo>
                    <a:pt x="80" y="35"/>
                    <a:pt x="84" y="36"/>
                    <a:pt x="87" y="36"/>
                  </a:cubicBezTo>
                  <a:cubicBezTo>
                    <a:pt x="95" y="37"/>
                    <a:pt x="102" y="38"/>
                    <a:pt x="109" y="39"/>
                  </a:cubicBezTo>
                  <a:cubicBezTo>
                    <a:pt x="116" y="40"/>
                    <a:pt x="124" y="41"/>
                    <a:pt x="130" y="41"/>
                  </a:cubicBezTo>
                  <a:cubicBezTo>
                    <a:pt x="134" y="42"/>
                    <a:pt x="137" y="42"/>
                    <a:pt x="141" y="42"/>
                  </a:cubicBezTo>
                  <a:cubicBezTo>
                    <a:pt x="144" y="42"/>
                    <a:pt x="147" y="42"/>
                    <a:pt x="150" y="43"/>
                  </a:cubicBezTo>
                  <a:cubicBezTo>
                    <a:pt x="157" y="43"/>
                    <a:pt x="163" y="43"/>
                    <a:pt x="168" y="43"/>
                  </a:cubicBezTo>
                  <a:cubicBezTo>
                    <a:pt x="174" y="44"/>
                    <a:pt x="179" y="44"/>
                    <a:pt x="184" y="44"/>
                  </a:cubicBezTo>
                  <a:cubicBezTo>
                    <a:pt x="188" y="44"/>
                    <a:pt x="192" y="44"/>
                    <a:pt x="196" y="44"/>
                  </a:cubicBezTo>
                  <a:cubicBezTo>
                    <a:pt x="199" y="44"/>
                    <a:pt x="201" y="43"/>
                    <a:pt x="203" y="43"/>
                  </a:cubicBezTo>
                  <a:cubicBezTo>
                    <a:pt x="205" y="43"/>
                    <a:pt x="206" y="43"/>
                    <a:pt x="206" y="43"/>
                  </a:cubicBezTo>
                  <a:cubicBezTo>
                    <a:pt x="207" y="43"/>
                    <a:pt x="207" y="43"/>
                    <a:pt x="207" y="42"/>
                  </a:cubicBezTo>
                  <a:cubicBezTo>
                    <a:pt x="208" y="41"/>
                    <a:pt x="207" y="41"/>
                    <a:pt x="206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9" name="Freeform 344">
              <a:extLst>
                <a:ext uri="{FF2B5EF4-FFF2-40B4-BE49-F238E27FC236}">
                  <a16:creationId xmlns:a16="http://schemas.microsoft.com/office/drawing/2014/main" id="{6F9F511D-C2AD-B34D-BDF3-CFC75CF9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227" y="2359588"/>
              <a:ext cx="48845" cy="77437"/>
            </a:xfrm>
            <a:custGeom>
              <a:avLst/>
              <a:gdLst>
                <a:gd name="T0" fmla="*/ 37 w 38"/>
                <a:gd name="T1" fmla="*/ 23 h 60"/>
                <a:gd name="T2" fmla="*/ 9 w 38"/>
                <a:gd name="T3" fmla="*/ 0 h 60"/>
                <a:gd name="T4" fmla="*/ 0 w 38"/>
                <a:gd name="T5" fmla="*/ 1 h 60"/>
                <a:gd name="T6" fmla="*/ 2 w 38"/>
                <a:gd name="T7" fmla="*/ 9 h 60"/>
                <a:gd name="T8" fmla="*/ 9 w 38"/>
                <a:gd name="T9" fmla="*/ 9 h 60"/>
                <a:gd name="T10" fmla="*/ 28 w 38"/>
                <a:gd name="T11" fmla="*/ 25 h 60"/>
                <a:gd name="T12" fmla="*/ 29 w 38"/>
                <a:gd name="T13" fmla="*/ 27 h 60"/>
                <a:gd name="T14" fmla="*/ 27 w 38"/>
                <a:gd name="T15" fmla="*/ 40 h 60"/>
                <a:gd name="T16" fmla="*/ 19 w 38"/>
                <a:gd name="T17" fmla="*/ 48 h 60"/>
                <a:gd name="T18" fmla="*/ 13 w 38"/>
                <a:gd name="T19" fmla="*/ 51 h 60"/>
                <a:gd name="T20" fmla="*/ 15 w 38"/>
                <a:gd name="T21" fmla="*/ 60 h 60"/>
                <a:gd name="T22" fmla="*/ 21 w 38"/>
                <a:gd name="T23" fmla="*/ 57 h 60"/>
                <a:gd name="T24" fmla="*/ 35 w 38"/>
                <a:gd name="T25" fmla="*/ 43 h 60"/>
                <a:gd name="T26" fmla="*/ 38 w 38"/>
                <a:gd name="T27" fmla="*/ 26 h 60"/>
                <a:gd name="T28" fmla="*/ 37 w 38"/>
                <a:gd name="T29" fmla="*/ 2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0">
                  <a:moveTo>
                    <a:pt x="37" y="23"/>
                  </a:moveTo>
                  <a:cubicBezTo>
                    <a:pt x="34" y="10"/>
                    <a:pt x="22" y="1"/>
                    <a:pt x="9" y="0"/>
                  </a:cubicBezTo>
                  <a:cubicBezTo>
                    <a:pt x="6" y="0"/>
                    <a:pt x="3" y="0"/>
                    <a:pt x="0" y="1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9"/>
                    <a:pt x="7" y="9"/>
                    <a:pt x="9" y="9"/>
                  </a:cubicBezTo>
                  <a:cubicBezTo>
                    <a:pt x="18" y="10"/>
                    <a:pt x="26" y="16"/>
                    <a:pt x="28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30" y="31"/>
                    <a:pt x="29" y="36"/>
                    <a:pt x="27" y="40"/>
                  </a:cubicBezTo>
                  <a:cubicBezTo>
                    <a:pt x="25" y="43"/>
                    <a:pt x="22" y="46"/>
                    <a:pt x="19" y="48"/>
                  </a:cubicBezTo>
                  <a:cubicBezTo>
                    <a:pt x="17" y="50"/>
                    <a:pt x="15" y="51"/>
                    <a:pt x="13" y="5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7" y="59"/>
                    <a:pt x="19" y="58"/>
                    <a:pt x="21" y="57"/>
                  </a:cubicBezTo>
                  <a:cubicBezTo>
                    <a:pt x="27" y="54"/>
                    <a:pt x="32" y="49"/>
                    <a:pt x="35" y="43"/>
                  </a:cubicBezTo>
                  <a:cubicBezTo>
                    <a:pt x="37" y="38"/>
                    <a:pt x="38" y="32"/>
                    <a:pt x="38" y="26"/>
                  </a:cubicBezTo>
                  <a:cubicBezTo>
                    <a:pt x="38" y="25"/>
                    <a:pt x="37" y="24"/>
                    <a:pt x="37" y="23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0" name="Freeform 345">
              <a:extLst>
                <a:ext uri="{FF2B5EF4-FFF2-40B4-BE49-F238E27FC236}">
                  <a16:creationId xmlns:a16="http://schemas.microsoft.com/office/drawing/2014/main" id="{89AC1778-43A5-8445-B0A6-0379CA57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610" y="2371501"/>
              <a:ext cx="36932" cy="53610"/>
            </a:xfrm>
            <a:custGeom>
              <a:avLst/>
              <a:gdLst>
                <a:gd name="T0" fmla="*/ 17 w 28"/>
                <a:gd name="T1" fmla="*/ 39 h 42"/>
                <a:gd name="T2" fmla="*/ 25 w 28"/>
                <a:gd name="T3" fmla="*/ 31 h 42"/>
                <a:gd name="T4" fmla="*/ 27 w 28"/>
                <a:gd name="T5" fmla="*/ 18 h 42"/>
                <a:gd name="T6" fmla="*/ 26 w 28"/>
                <a:gd name="T7" fmla="*/ 16 h 42"/>
                <a:gd name="T8" fmla="*/ 7 w 28"/>
                <a:gd name="T9" fmla="*/ 0 h 42"/>
                <a:gd name="T10" fmla="*/ 0 w 28"/>
                <a:gd name="T11" fmla="*/ 0 h 42"/>
                <a:gd name="T12" fmla="*/ 11 w 28"/>
                <a:gd name="T13" fmla="*/ 42 h 42"/>
                <a:gd name="T14" fmla="*/ 17 w 28"/>
                <a:gd name="T1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2">
                  <a:moveTo>
                    <a:pt x="17" y="39"/>
                  </a:moveTo>
                  <a:cubicBezTo>
                    <a:pt x="20" y="37"/>
                    <a:pt x="23" y="34"/>
                    <a:pt x="25" y="31"/>
                  </a:cubicBezTo>
                  <a:cubicBezTo>
                    <a:pt x="27" y="27"/>
                    <a:pt x="28" y="22"/>
                    <a:pt x="27" y="18"/>
                  </a:cubicBezTo>
                  <a:cubicBezTo>
                    <a:pt x="27" y="17"/>
                    <a:pt x="27" y="17"/>
                    <a:pt x="26" y="16"/>
                  </a:cubicBezTo>
                  <a:cubicBezTo>
                    <a:pt x="24" y="7"/>
                    <a:pt x="16" y="1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3" y="42"/>
                    <a:pt x="15" y="41"/>
                    <a:pt x="17" y="39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1" name="Freeform 346">
              <a:extLst>
                <a:ext uri="{FF2B5EF4-FFF2-40B4-BE49-F238E27FC236}">
                  <a16:creationId xmlns:a16="http://schemas.microsoft.com/office/drawing/2014/main" id="{BE98BEB4-87A7-154A-92AB-3FF56BBCD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2432258"/>
              <a:ext cx="116750" cy="453896"/>
            </a:xfrm>
            <a:custGeom>
              <a:avLst/>
              <a:gdLst>
                <a:gd name="T0" fmla="*/ 84 w 91"/>
                <a:gd name="T1" fmla="*/ 355 h 355"/>
                <a:gd name="T2" fmla="*/ 91 w 91"/>
                <a:gd name="T3" fmla="*/ 353 h 355"/>
                <a:gd name="T4" fmla="*/ 6 w 91"/>
                <a:gd name="T5" fmla="*/ 0 h 355"/>
                <a:gd name="T6" fmla="*/ 0 w 91"/>
                <a:gd name="T7" fmla="*/ 3 h 355"/>
                <a:gd name="T8" fmla="*/ 84 w 91"/>
                <a:gd name="T9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55">
                  <a:moveTo>
                    <a:pt x="84" y="355"/>
                  </a:moveTo>
                  <a:cubicBezTo>
                    <a:pt x="91" y="353"/>
                    <a:pt x="91" y="353"/>
                    <a:pt x="91" y="35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lnTo>
                    <a:pt x="84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2" name="Freeform 347">
              <a:extLst>
                <a:ext uri="{FF2B5EF4-FFF2-40B4-BE49-F238E27FC236}">
                  <a16:creationId xmlns:a16="http://schemas.microsoft.com/office/drawing/2014/main" id="{F0381C54-B575-EE4F-B0DD-0593D432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470" y="2103452"/>
              <a:ext cx="72671" cy="257327"/>
            </a:xfrm>
            <a:custGeom>
              <a:avLst/>
              <a:gdLst>
                <a:gd name="T0" fmla="*/ 57 w 57"/>
                <a:gd name="T1" fmla="*/ 201 h 202"/>
                <a:gd name="T2" fmla="*/ 57 w 57"/>
                <a:gd name="T3" fmla="*/ 193 h 202"/>
                <a:gd name="T4" fmla="*/ 51 w 57"/>
                <a:gd name="T5" fmla="*/ 155 h 202"/>
                <a:gd name="T6" fmla="*/ 46 w 57"/>
                <a:gd name="T7" fmla="*/ 134 h 202"/>
                <a:gd name="T8" fmla="*/ 44 w 57"/>
                <a:gd name="T9" fmla="*/ 124 h 202"/>
                <a:gd name="T10" fmla="*/ 41 w 57"/>
                <a:gd name="T11" fmla="*/ 113 h 202"/>
                <a:gd name="T12" fmla="*/ 35 w 57"/>
                <a:gd name="T13" fmla="*/ 92 h 202"/>
                <a:gd name="T14" fmla="*/ 29 w 57"/>
                <a:gd name="T15" fmla="*/ 71 h 202"/>
                <a:gd name="T16" fmla="*/ 26 w 57"/>
                <a:gd name="T17" fmla="*/ 62 h 202"/>
                <a:gd name="T18" fmla="*/ 22 w 57"/>
                <a:gd name="T19" fmla="*/ 52 h 202"/>
                <a:gd name="T20" fmla="*/ 16 w 57"/>
                <a:gd name="T21" fmla="*/ 35 h 202"/>
                <a:gd name="T22" fmla="*/ 11 w 57"/>
                <a:gd name="T23" fmla="*/ 21 h 202"/>
                <a:gd name="T24" fmla="*/ 6 w 57"/>
                <a:gd name="T25" fmla="*/ 10 h 202"/>
                <a:gd name="T26" fmla="*/ 3 w 57"/>
                <a:gd name="T27" fmla="*/ 3 h 202"/>
                <a:gd name="T28" fmla="*/ 2 w 57"/>
                <a:gd name="T29" fmla="*/ 1 h 202"/>
                <a:gd name="T30" fmla="*/ 0 w 57"/>
                <a:gd name="T31" fmla="*/ 0 h 202"/>
                <a:gd name="T32" fmla="*/ 0 w 57"/>
                <a:gd name="T33" fmla="*/ 0 h 202"/>
                <a:gd name="T34" fmla="*/ 48 w 57"/>
                <a:gd name="T35" fmla="*/ 202 h 202"/>
                <a:gd name="T36" fmla="*/ 57 w 57"/>
                <a:gd name="T37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" h="202">
                  <a:moveTo>
                    <a:pt x="57" y="201"/>
                  </a:moveTo>
                  <a:cubicBezTo>
                    <a:pt x="57" y="198"/>
                    <a:pt x="57" y="196"/>
                    <a:pt x="57" y="193"/>
                  </a:cubicBezTo>
                  <a:cubicBezTo>
                    <a:pt x="56" y="182"/>
                    <a:pt x="54" y="169"/>
                    <a:pt x="51" y="155"/>
                  </a:cubicBezTo>
                  <a:cubicBezTo>
                    <a:pt x="50" y="148"/>
                    <a:pt x="48" y="141"/>
                    <a:pt x="46" y="134"/>
                  </a:cubicBezTo>
                  <a:cubicBezTo>
                    <a:pt x="46" y="131"/>
                    <a:pt x="45" y="127"/>
                    <a:pt x="44" y="124"/>
                  </a:cubicBezTo>
                  <a:cubicBezTo>
                    <a:pt x="43" y="120"/>
                    <a:pt x="42" y="117"/>
                    <a:pt x="41" y="113"/>
                  </a:cubicBezTo>
                  <a:cubicBezTo>
                    <a:pt x="39" y="106"/>
                    <a:pt x="37" y="99"/>
                    <a:pt x="35" y="92"/>
                  </a:cubicBezTo>
                  <a:cubicBezTo>
                    <a:pt x="33" y="85"/>
                    <a:pt x="31" y="78"/>
                    <a:pt x="29" y="71"/>
                  </a:cubicBezTo>
                  <a:cubicBezTo>
                    <a:pt x="28" y="68"/>
                    <a:pt x="27" y="65"/>
                    <a:pt x="26" y="62"/>
                  </a:cubicBezTo>
                  <a:cubicBezTo>
                    <a:pt x="24" y="58"/>
                    <a:pt x="23" y="55"/>
                    <a:pt x="22" y="52"/>
                  </a:cubicBezTo>
                  <a:cubicBezTo>
                    <a:pt x="20" y="46"/>
                    <a:pt x="18" y="41"/>
                    <a:pt x="16" y="35"/>
                  </a:cubicBezTo>
                  <a:cubicBezTo>
                    <a:pt x="14" y="30"/>
                    <a:pt x="12" y="25"/>
                    <a:pt x="11" y="21"/>
                  </a:cubicBezTo>
                  <a:cubicBezTo>
                    <a:pt x="9" y="17"/>
                    <a:pt x="7" y="13"/>
                    <a:pt x="6" y="10"/>
                  </a:cubicBezTo>
                  <a:cubicBezTo>
                    <a:pt x="5" y="7"/>
                    <a:pt x="3" y="5"/>
                    <a:pt x="3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51" y="201"/>
                    <a:pt x="54" y="201"/>
                    <a:pt x="57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3" name="Freeform 348">
              <a:extLst>
                <a:ext uri="{FF2B5EF4-FFF2-40B4-BE49-F238E27FC236}">
                  <a16:creationId xmlns:a16="http://schemas.microsoft.com/office/drawing/2014/main" id="{46759764-EC04-DB48-9EAA-7A702B6D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68" y="2433450"/>
              <a:ext cx="207291" cy="185847"/>
            </a:xfrm>
            <a:custGeom>
              <a:avLst/>
              <a:gdLst>
                <a:gd name="T0" fmla="*/ 162 w 162"/>
                <a:gd name="T1" fmla="*/ 143 h 145"/>
                <a:gd name="T2" fmla="*/ 160 w 162"/>
                <a:gd name="T3" fmla="*/ 141 h 145"/>
                <a:gd name="T4" fmla="*/ 156 w 162"/>
                <a:gd name="T5" fmla="*/ 135 h 145"/>
                <a:gd name="T6" fmla="*/ 148 w 162"/>
                <a:gd name="T7" fmla="*/ 125 h 145"/>
                <a:gd name="T8" fmla="*/ 138 w 162"/>
                <a:gd name="T9" fmla="*/ 114 h 145"/>
                <a:gd name="T10" fmla="*/ 126 w 162"/>
                <a:gd name="T11" fmla="*/ 100 h 145"/>
                <a:gd name="T12" fmla="*/ 119 w 162"/>
                <a:gd name="T13" fmla="*/ 93 h 145"/>
                <a:gd name="T14" fmla="*/ 112 w 162"/>
                <a:gd name="T15" fmla="*/ 86 h 145"/>
                <a:gd name="T16" fmla="*/ 97 w 162"/>
                <a:gd name="T17" fmla="*/ 71 h 145"/>
                <a:gd name="T18" fmla="*/ 81 w 162"/>
                <a:gd name="T19" fmla="*/ 56 h 145"/>
                <a:gd name="T20" fmla="*/ 73 w 162"/>
                <a:gd name="T21" fmla="*/ 48 h 145"/>
                <a:gd name="T22" fmla="*/ 65 w 162"/>
                <a:gd name="T23" fmla="*/ 41 h 145"/>
                <a:gd name="T24" fmla="*/ 49 w 162"/>
                <a:gd name="T25" fmla="*/ 27 h 145"/>
                <a:gd name="T26" fmla="*/ 18 w 162"/>
                <a:gd name="T27" fmla="*/ 4 h 145"/>
                <a:gd name="T28" fmla="*/ 11 w 162"/>
                <a:gd name="T29" fmla="*/ 0 h 145"/>
                <a:gd name="T30" fmla="*/ 0 w 162"/>
                <a:gd name="T31" fmla="*/ 13 h 145"/>
                <a:gd name="T32" fmla="*/ 5 w 162"/>
                <a:gd name="T33" fmla="*/ 19 h 145"/>
                <a:gd name="T34" fmla="*/ 31 w 162"/>
                <a:gd name="T35" fmla="*/ 47 h 145"/>
                <a:gd name="T36" fmla="*/ 46 w 162"/>
                <a:gd name="T37" fmla="*/ 62 h 145"/>
                <a:gd name="T38" fmla="*/ 55 w 162"/>
                <a:gd name="T39" fmla="*/ 69 h 145"/>
                <a:gd name="T40" fmla="*/ 63 w 162"/>
                <a:gd name="T41" fmla="*/ 76 h 145"/>
                <a:gd name="T42" fmla="*/ 80 w 162"/>
                <a:gd name="T43" fmla="*/ 90 h 145"/>
                <a:gd name="T44" fmla="*/ 97 w 162"/>
                <a:gd name="T45" fmla="*/ 103 h 145"/>
                <a:gd name="T46" fmla="*/ 105 w 162"/>
                <a:gd name="T47" fmla="*/ 109 h 145"/>
                <a:gd name="T48" fmla="*/ 113 w 162"/>
                <a:gd name="T49" fmla="*/ 115 h 145"/>
                <a:gd name="T50" fmla="*/ 128 w 162"/>
                <a:gd name="T51" fmla="*/ 125 h 145"/>
                <a:gd name="T52" fmla="*/ 141 w 162"/>
                <a:gd name="T53" fmla="*/ 134 h 145"/>
                <a:gd name="T54" fmla="*/ 151 w 162"/>
                <a:gd name="T55" fmla="*/ 140 h 145"/>
                <a:gd name="T56" fmla="*/ 158 w 162"/>
                <a:gd name="T57" fmla="*/ 144 h 145"/>
                <a:gd name="T58" fmla="*/ 160 w 162"/>
                <a:gd name="T59" fmla="*/ 145 h 145"/>
                <a:gd name="T60" fmla="*/ 162 w 162"/>
                <a:gd name="T61" fmla="*/ 145 h 145"/>
                <a:gd name="T62" fmla="*/ 162 w 162"/>
                <a:gd name="T63" fmla="*/ 1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45">
                  <a:moveTo>
                    <a:pt x="162" y="143"/>
                  </a:moveTo>
                  <a:cubicBezTo>
                    <a:pt x="162" y="143"/>
                    <a:pt x="161" y="142"/>
                    <a:pt x="160" y="141"/>
                  </a:cubicBezTo>
                  <a:cubicBezTo>
                    <a:pt x="159" y="139"/>
                    <a:pt x="158" y="137"/>
                    <a:pt x="156" y="135"/>
                  </a:cubicBezTo>
                  <a:cubicBezTo>
                    <a:pt x="154" y="132"/>
                    <a:pt x="151" y="129"/>
                    <a:pt x="148" y="125"/>
                  </a:cubicBezTo>
                  <a:cubicBezTo>
                    <a:pt x="145" y="122"/>
                    <a:pt x="142" y="118"/>
                    <a:pt x="138" y="114"/>
                  </a:cubicBezTo>
                  <a:cubicBezTo>
                    <a:pt x="135" y="110"/>
                    <a:pt x="131" y="105"/>
                    <a:pt x="126" y="100"/>
                  </a:cubicBezTo>
                  <a:cubicBezTo>
                    <a:pt x="124" y="98"/>
                    <a:pt x="122" y="96"/>
                    <a:pt x="119" y="93"/>
                  </a:cubicBezTo>
                  <a:cubicBezTo>
                    <a:pt x="117" y="91"/>
                    <a:pt x="115" y="88"/>
                    <a:pt x="112" y="86"/>
                  </a:cubicBezTo>
                  <a:cubicBezTo>
                    <a:pt x="107" y="81"/>
                    <a:pt x="102" y="76"/>
                    <a:pt x="97" y="71"/>
                  </a:cubicBezTo>
                  <a:cubicBezTo>
                    <a:pt x="92" y="66"/>
                    <a:pt x="87" y="61"/>
                    <a:pt x="81" y="56"/>
                  </a:cubicBezTo>
                  <a:cubicBezTo>
                    <a:pt x="78" y="53"/>
                    <a:pt x="76" y="51"/>
                    <a:pt x="73" y="48"/>
                  </a:cubicBezTo>
                  <a:cubicBezTo>
                    <a:pt x="70" y="46"/>
                    <a:pt x="68" y="43"/>
                    <a:pt x="65" y="41"/>
                  </a:cubicBezTo>
                  <a:cubicBezTo>
                    <a:pt x="59" y="36"/>
                    <a:pt x="54" y="31"/>
                    <a:pt x="49" y="27"/>
                  </a:cubicBezTo>
                  <a:cubicBezTo>
                    <a:pt x="38" y="18"/>
                    <a:pt x="27" y="10"/>
                    <a:pt x="18" y="4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8" y="6"/>
                    <a:pt x="4" y="10"/>
                    <a:pt x="0" y="13"/>
                  </a:cubicBezTo>
                  <a:cubicBezTo>
                    <a:pt x="1" y="15"/>
                    <a:pt x="3" y="17"/>
                    <a:pt x="5" y="19"/>
                  </a:cubicBezTo>
                  <a:cubicBezTo>
                    <a:pt x="12" y="28"/>
                    <a:pt x="21" y="38"/>
                    <a:pt x="31" y="47"/>
                  </a:cubicBezTo>
                  <a:cubicBezTo>
                    <a:pt x="36" y="52"/>
                    <a:pt x="41" y="57"/>
                    <a:pt x="46" y="62"/>
                  </a:cubicBezTo>
                  <a:cubicBezTo>
                    <a:pt x="49" y="64"/>
                    <a:pt x="52" y="66"/>
                    <a:pt x="55" y="69"/>
                  </a:cubicBezTo>
                  <a:cubicBezTo>
                    <a:pt x="58" y="71"/>
                    <a:pt x="60" y="73"/>
                    <a:pt x="63" y="76"/>
                  </a:cubicBezTo>
                  <a:cubicBezTo>
                    <a:pt x="69" y="81"/>
                    <a:pt x="75" y="85"/>
                    <a:pt x="80" y="90"/>
                  </a:cubicBezTo>
                  <a:cubicBezTo>
                    <a:pt x="86" y="94"/>
                    <a:pt x="92" y="99"/>
                    <a:pt x="97" y="103"/>
                  </a:cubicBezTo>
                  <a:cubicBezTo>
                    <a:pt x="100" y="105"/>
                    <a:pt x="103" y="107"/>
                    <a:pt x="105" y="109"/>
                  </a:cubicBezTo>
                  <a:cubicBezTo>
                    <a:pt x="108" y="111"/>
                    <a:pt x="111" y="113"/>
                    <a:pt x="113" y="115"/>
                  </a:cubicBezTo>
                  <a:cubicBezTo>
                    <a:pt x="118" y="119"/>
                    <a:pt x="123" y="122"/>
                    <a:pt x="128" y="125"/>
                  </a:cubicBezTo>
                  <a:cubicBezTo>
                    <a:pt x="133" y="128"/>
                    <a:pt x="137" y="131"/>
                    <a:pt x="141" y="134"/>
                  </a:cubicBezTo>
                  <a:cubicBezTo>
                    <a:pt x="145" y="136"/>
                    <a:pt x="148" y="138"/>
                    <a:pt x="151" y="140"/>
                  </a:cubicBezTo>
                  <a:cubicBezTo>
                    <a:pt x="154" y="142"/>
                    <a:pt x="156" y="143"/>
                    <a:pt x="158" y="144"/>
                  </a:cubicBezTo>
                  <a:cubicBezTo>
                    <a:pt x="159" y="145"/>
                    <a:pt x="160" y="145"/>
                    <a:pt x="160" y="145"/>
                  </a:cubicBezTo>
                  <a:cubicBezTo>
                    <a:pt x="160" y="145"/>
                    <a:pt x="161" y="145"/>
                    <a:pt x="162" y="145"/>
                  </a:cubicBezTo>
                  <a:cubicBezTo>
                    <a:pt x="162" y="144"/>
                    <a:pt x="162" y="144"/>
                    <a:pt x="162" y="143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4" name="Freeform 349">
              <a:extLst>
                <a:ext uri="{FF2B5EF4-FFF2-40B4-BE49-F238E27FC236}">
                  <a16:creationId xmlns:a16="http://schemas.microsoft.com/office/drawing/2014/main" id="{D1CEFD41-D4D5-BA4E-A7D4-5D57FC5ABC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3218" y="2378649"/>
              <a:ext cx="83393" cy="78628"/>
            </a:xfrm>
            <a:custGeom>
              <a:avLst/>
              <a:gdLst>
                <a:gd name="T0" fmla="*/ 60 w 65"/>
                <a:gd name="T1" fmla="*/ 40 h 61"/>
                <a:gd name="T2" fmla="*/ 49 w 65"/>
                <a:gd name="T3" fmla="*/ 6 h 61"/>
                <a:gd name="T4" fmla="*/ 41 w 65"/>
                <a:gd name="T5" fmla="*/ 2 h 61"/>
                <a:gd name="T6" fmla="*/ 33 w 65"/>
                <a:gd name="T7" fmla="*/ 0 h 61"/>
                <a:gd name="T8" fmla="*/ 3 w 65"/>
                <a:gd name="T9" fmla="*/ 21 h 61"/>
                <a:gd name="T10" fmla="*/ 2 w 65"/>
                <a:gd name="T11" fmla="*/ 24 h 61"/>
                <a:gd name="T12" fmla="*/ 3 w 65"/>
                <a:gd name="T13" fmla="*/ 41 h 61"/>
                <a:gd name="T14" fmla="*/ 15 w 65"/>
                <a:gd name="T15" fmla="*/ 56 h 61"/>
                <a:gd name="T16" fmla="*/ 22 w 65"/>
                <a:gd name="T17" fmla="*/ 59 h 61"/>
                <a:gd name="T18" fmla="*/ 29 w 65"/>
                <a:gd name="T19" fmla="*/ 61 h 61"/>
                <a:gd name="T20" fmla="*/ 48 w 65"/>
                <a:gd name="T21" fmla="*/ 56 h 61"/>
                <a:gd name="T22" fmla="*/ 59 w 65"/>
                <a:gd name="T23" fmla="*/ 43 h 61"/>
                <a:gd name="T24" fmla="*/ 60 w 65"/>
                <a:gd name="T25" fmla="*/ 40 h 61"/>
                <a:gd name="T26" fmla="*/ 32 w 65"/>
                <a:gd name="T27" fmla="*/ 52 h 61"/>
                <a:gd name="T28" fmla="*/ 25 w 65"/>
                <a:gd name="T29" fmla="*/ 51 h 61"/>
                <a:gd name="T30" fmla="*/ 18 w 65"/>
                <a:gd name="T31" fmla="*/ 47 h 61"/>
                <a:gd name="T32" fmla="*/ 12 w 65"/>
                <a:gd name="T33" fmla="*/ 39 h 61"/>
                <a:gd name="T34" fmla="*/ 11 w 65"/>
                <a:gd name="T35" fmla="*/ 25 h 61"/>
                <a:gd name="T36" fmla="*/ 11 w 65"/>
                <a:gd name="T37" fmla="*/ 24 h 61"/>
                <a:gd name="T38" fmla="*/ 31 w 65"/>
                <a:gd name="T39" fmla="*/ 9 h 61"/>
                <a:gd name="T40" fmla="*/ 38 w 65"/>
                <a:gd name="T41" fmla="*/ 10 h 61"/>
                <a:gd name="T42" fmla="*/ 44 w 65"/>
                <a:gd name="T43" fmla="*/ 13 h 61"/>
                <a:gd name="T44" fmla="*/ 52 w 65"/>
                <a:gd name="T45" fmla="*/ 37 h 61"/>
                <a:gd name="T46" fmla="*/ 51 w 65"/>
                <a:gd name="T47" fmla="*/ 39 h 61"/>
                <a:gd name="T48" fmla="*/ 42 w 65"/>
                <a:gd name="T49" fmla="*/ 49 h 61"/>
                <a:gd name="T50" fmla="*/ 32 w 65"/>
                <a:gd name="T51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1">
                  <a:moveTo>
                    <a:pt x="60" y="40"/>
                  </a:moveTo>
                  <a:cubicBezTo>
                    <a:pt x="65" y="27"/>
                    <a:pt x="60" y="13"/>
                    <a:pt x="49" y="6"/>
                  </a:cubicBezTo>
                  <a:cubicBezTo>
                    <a:pt x="47" y="4"/>
                    <a:pt x="44" y="3"/>
                    <a:pt x="41" y="2"/>
                  </a:cubicBezTo>
                  <a:cubicBezTo>
                    <a:pt x="38" y="1"/>
                    <a:pt x="35" y="0"/>
                    <a:pt x="33" y="0"/>
                  </a:cubicBezTo>
                  <a:cubicBezTo>
                    <a:pt x="19" y="0"/>
                    <a:pt x="7" y="8"/>
                    <a:pt x="3" y="21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0" y="30"/>
                    <a:pt x="1" y="36"/>
                    <a:pt x="3" y="41"/>
                  </a:cubicBezTo>
                  <a:cubicBezTo>
                    <a:pt x="5" y="47"/>
                    <a:pt x="10" y="53"/>
                    <a:pt x="15" y="56"/>
                  </a:cubicBezTo>
                  <a:cubicBezTo>
                    <a:pt x="17" y="57"/>
                    <a:pt x="19" y="58"/>
                    <a:pt x="22" y="59"/>
                  </a:cubicBezTo>
                  <a:cubicBezTo>
                    <a:pt x="24" y="60"/>
                    <a:pt x="26" y="60"/>
                    <a:pt x="29" y="61"/>
                  </a:cubicBezTo>
                  <a:cubicBezTo>
                    <a:pt x="35" y="61"/>
                    <a:pt x="42" y="60"/>
                    <a:pt x="48" y="56"/>
                  </a:cubicBezTo>
                  <a:cubicBezTo>
                    <a:pt x="52" y="53"/>
                    <a:pt x="56" y="49"/>
                    <a:pt x="59" y="43"/>
                  </a:cubicBezTo>
                  <a:cubicBezTo>
                    <a:pt x="59" y="42"/>
                    <a:pt x="60" y="41"/>
                    <a:pt x="60" y="40"/>
                  </a:cubicBezTo>
                  <a:close/>
                  <a:moveTo>
                    <a:pt x="32" y="52"/>
                  </a:moveTo>
                  <a:cubicBezTo>
                    <a:pt x="29" y="52"/>
                    <a:pt x="27" y="52"/>
                    <a:pt x="25" y="51"/>
                  </a:cubicBezTo>
                  <a:cubicBezTo>
                    <a:pt x="22" y="50"/>
                    <a:pt x="20" y="49"/>
                    <a:pt x="18" y="47"/>
                  </a:cubicBezTo>
                  <a:cubicBezTo>
                    <a:pt x="15" y="45"/>
                    <a:pt x="13" y="42"/>
                    <a:pt x="12" y="39"/>
                  </a:cubicBezTo>
                  <a:cubicBezTo>
                    <a:pt x="10" y="34"/>
                    <a:pt x="9" y="30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4" y="15"/>
                    <a:pt x="23" y="9"/>
                    <a:pt x="31" y="9"/>
                  </a:cubicBezTo>
                  <a:cubicBezTo>
                    <a:pt x="34" y="9"/>
                    <a:pt x="36" y="9"/>
                    <a:pt x="38" y="10"/>
                  </a:cubicBezTo>
                  <a:cubicBezTo>
                    <a:pt x="41" y="11"/>
                    <a:pt x="43" y="12"/>
                    <a:pt x="44" y="13"/>
                  </a:cubicBezTo>
                  <a:cubicBezTo>
                    <a:pt x="52" y="19"/>
                    <a:pt x="55" y="28"/>
                    <a:pt x="52" y="37"/>
                  </a:cubicBezTo>
                  <a:cubicBezTo>
                    <a:pt x="52" y="38"/>
                    <a:pt x="51" y="38"/>
                    <a:pt x="51" y="39"/>
                  </a:cubicBezTo>
                  <a:cubicBezTo>
                    <a:pt x="49" y="43"/>
                    <a:pt x="46" y="47"/>
                    <a:pt x="42" y="49"/>
                  </a:cubicBezTo>
                  <a:cubicBezTo>
                    <a:pt x="39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5" name="Freeform 350">
              <a:extLst>
                <a:ext uri="{FF2B5EF4-FFF2-40B4-BE49-F238E27FC236}">
                  <a16:creationId xmlns:a16="http://schemas.microsoft.com/office/drawing/2014/main" id="{4A226C5F-FA84-4E41-920A-4A52BAED9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132" y="2390562"/>
              <a:ext cx="59566" cy="54801"/>
            </a:xfrm>
            <a:custGeom>
              <a:avLst/>
              <a:gdLst>
                <a:gd name="T0" fmla="*/ 43 w 46"/>
                <a:gd name="T1" fmla="*/ 28 h 43"/>
                <a:gd name="T2" fmla="*/ 35 w 46"/>
                <a:gd name="T3" fmla="*/ 4 h 43"/>
                <a:gd name="T4" fmla="*/ 29 w 46"/>
                <a:gd name="T5" fmla="*/ 1 h 43"/>
                <a:gd name="T6" fmla="*/ 22 w 46"/>
                <a:gd name="T7" fmla="*/ 0 h 43"/>
                <a:gd name="T8" fmla="*/ 2 w 46"/>
                <a:gd name="T9" fmla="*/ 15 h 43"/>
                <a:gd name="T10" fmla="*/ 2 w 46"/>
                <a:gd name="T11" fmla="*/ 16 h 43"/>
                <a:gd name="T12" fmla="*/ 3 w 46"/>
                <a:gd name="T13" fmla="*/ 30 h 43"/>
                <a:gd name="T14" fmla="*/ 9 w 46"/>
                <a:gd name="T15" fmla="*/ 38 h 43"/>
                <a:gd name="T16" fmla="*/ 16 w 46"/>
                <a:gd name="T17" fmla="*/ 42 h 43"/>
                <a:gd name="T18" fmla="*/ 23 w 46"/>
                <a:gd name="T19" fmla="*/ 43 h 43"/>
                <a:gd name="T20" fmla="*/ 33 w 46"/>
                <a:gd name="T21" fmla="*/ 40 h 43"/>
                <a:gd name="T22" fmla="*/ 42 w 46"/>
                <a:gd name="T23" fmla="*/ 30 h 43"/>
                <a:gd name="T24" fmla="*/ 43 w 46"/>
                <a:gd name="T25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3">
                  <a:moveTo>
                    <a:pt x="43" y="28"/>
                  </a:moveTo>
                  <a:cubicBezTo>
                    <a:pt x="46" y="19"/>
                    <a:pt x="43" y="10"/>
                    <a:pt x="35" y="4"/>
                  </a:cubicBezTo>
                  <a:cubicBezTo>
                    <a:pt x="34" y="3"/>
                    <a:pt x="32" y="2"/>
                    <a:pt x="29" y="1"/>
                  </a:cubicBezTo>
                  <a:cubicBezTo>
                    <a:pt x="27" y="0"/>
                    <a:pt x="25" y="0"/>
                    <a:pt x="22" y="0"/>
                  </a:cubicBezTo>
                  <a:cubicBezTo>
                    <a:pt x="14" y="0"/>
                    <a:pt x="5" y="6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1"/>
                    <a:pt x="1" y="25"/>
                    <a:pt x="3" y="30"/>
                  </a:cubicBezTo>
                  <a:cubicBezTo>
                    <a:pt x="4" y="33"/>
                    <a:pt x="6" y="36"/>
                    <a:pt x="9" y="38"/>
                  </a:cubicBezTo>
                  <a:cubicBezTo>
                    <a:pt x="11" y="40"/>
                    <a:pt x="13" y="41"/>
                    <a:pt x="16" y="42"/>
                  </a:cubicBezTo>
                  <a:cubicBezTo>
                    <a:pt x="18" y="43"/>
                    <a:pt x="20" y="43"/>
                    <a:pt x="23" y="43"/>
                  </a:cubicBezTo>
                  <a:cubicBezTo>
                    <a:pt x="26" y="43"/>
                    <a:pt x="30" y="42"/>
                    <a:pt x="33" y="40"/>
                  </a:cubicBezTo>
                  <a:cubicBezTo>
                    <a:pt x="37" y="38"/>
                    <a:pt x="40" y="34"/>
                    <a:pt x="42" y="30"/>
                  </a:cubicBezTo>
                  <a:cubicBezTo>
                    <a:pt x="42" y="29"/>
                    <a:pt x="43" y="29"/>
                    <a:pt x="4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6" name="Freeform 351">
              <a:extLst>
                <a:ext uri="{FF2B5EF4-FFF2-40B4-BE49-F238E27FC236}">
                  <a16:creationId xmlns:a16="http://schemas.microsoft.com/office/drawing/2014/main" id="{2398E225-6C32-8943-8489-CC31088CF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555" y="2450128"/>
              <a:ext cx="166786" cy="444366"/>
            </a:xfrm>
            <a:custGeom>
              <a:avLst/>
              <a:gdLst>
                <a:gd name="T0" fmla="*/ 116 w 130"/>
                <a:gd name="T1" fmla="*/ 0 h 348"/>
                <a:gd name="T2" fmla="*/ 0 w 130"/>
                <a:gd name="T3" fmla="*/ 344 h 348"/>
                <a:gd name="T4" fmla="*/ 13 w 130"/>
                <a:gd name="T5" fmla="*/ 348 h 348"/>
                <a:gd name="T6" fmla="*/ 130 w 130"/>
                <a:gd name="T7" fmla="*/ 5 h 348"/>
                <a:gd name="T8" fmla="*/ 123 w 130"/>
                <a:gd name="T9" fmla="*/ 3 h 348"/>
                <a:gd name="T10" fmla="*/ 116 w 130"/>
                <a:gd name="T11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48">
                  <a:moveTo>
                    <a:pt x="116" y="0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4"/>
                    <a:pt x="125" y="4"/>
                    <a:pt x="123" y="3"/>
                  </a:cubicBezTo>
                  <a:cubicBezTo>
                    <a:pt x="120" y="2"/>
                    <a:pt x="118" y="1"/>
                    <a:pt x="116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7" name="Freeform 352">
              <a:extLst>
                <a:ext uri="{FF2B5EF4-FFF2-40B4-BE49-F238E27FC236}">
                  <a16:creationId xmlns:a16="http://schemas.microsoft.com/office/drawing/2014/main" id="{19A9D895-6B76-7549-9B03-991D8E03A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6106" y="2129661"/>
              <a:ext cx="97689" cy="257327"/>
            </a:xfrm>
            <a:custGeom>
              <a:avLst/>
              <a:gdLst>
                <a:gd name="T0" fmla="*/ 16 w 76"/>
                <a:gd name="T1" fmla="*/ 201 h 201"/>
                <a:gd name="T2" fmla="*/ 20 w 76"/>
                <a:gd name="T3" fmla="*/ 194 h 201"/>
                <a:gd name="T4" fmla="*/ 35 w 76"/>
                <a:gd name="T5" fmla="*/ 159 h 201"/>
                <a:gd name="T6" fmla="*/ 42 w 76"/>
                <a:gd name="T7" fmla="*/ 139 h 201"/>
                <a:gd name="T8" fmla="*/ 46 w 76"/>
                <a:gd name="T9" fmla="*/ 128 h 201"/>
                <a:gd name="T10" fmla="*/ 49 w 76"/>
                <a:gd name="T11" fmla="*/ 118 h 201"/>
                <a:gd name="T12" fmla="*/ 56 w 76"/>
                <a:gd name="T13" fmla="*/ 97 h 201"/>
                <a:gd name="T14" fmla="*/ 61 w 76"/>
                <a:gd name="T15" fmla="*/ 76 h 201"/>
                <a:gd name="T16" fmla="*/ 64 w 76"/>
                <a:gd name="T17" fmla="*/ 66 h 201"/>
                <a:gd name="T18" fmla="*/ 66 w 76"/>
                <a:gd name="T19" fmla="*/ 56 h 201"/>
                <a:gd name="T20" fmla="*/ 70 w 76"/>
                <a:gd name="T21" fmla="*/ 39 h 201"/>
                <a:gd name="T22" fmla="*/ 73 w 76"/>
                <a:gd name="T23" fmla="*/ 24 h 201"/>
                <a:gd name="T24" fmla="*/ 75 w 76"/>
                <a:gd name="T25" fmla="*/ 12 h 201"/>
                <a:gd name="T26" fmla="*/ 76 w 76"/>
                <a:gd name="T27" fmla="*/ 4 h 201"/>
                <a:gd name="T28" fmla="*/ 76 w 76"/>
                <a:gd name="T29" fmla="*/ 2 h 201"/>
                <a:gd name="T30" fmla="*/ 75 w 76"/>
                <a:gd name="T31" fmla="*/ 0 h 201"/>
                <a:gd name="T32" fmla="*/ 73 w 76"/>
                <a:gd name="T33" fmla="*/ 1 h 201"/>
                <a:gd name="T34" fmla="*/ 72 w 76"/>
                <a:gd name="T35" fmla="*/ 3 h 201"/>
                <a:gd name="T36" fmla="*/ 68 w 76"/>
                <a:gd name="T37" fmla="*/ 10 h 201"/>
                <a:gd name="T38" fmla="*/ 62 w 76"/>
                <a:gd name="T39" fmla="*/ 20 h 201"/>
                <a:gd name="T40" fmla="*/ 55 w 76"/>
                <a:gd name="T41" fmla="*/ 34 h 201"/>
                <a:gd name="T42" fmla="*/ 48 w 76"/>
                <a:gd name="T43" fmla="*/ 50 h 201"/>
                <a:gd name="T44" fmla="*/ 44 w 76"/>
                <a:gd name="T45" fmla="*/ 59 h 201"/>
                <a:gd name="T46" fmla="*/ 40 w 76"/>
                <a:gd name="T47" fmla="*/ 69 h 201"/>
                <a:gd name="T48" fmla="*/ 31 w 76"/>
                <a:gd name="T49" fmla="*/ 88 h 201"/>
                <a:gd name="T50" fmla="*/ 24 w 76"/>
                <a:gd name="T51" fmla="*/ 109 h 201"/>
                <a:gd name="T52" fmla="*/ 20 w 76"/>
                <a:gd name="T53" fmla="*/ 119 h 201"/>
                <a:gd name="T54" fmla="*/ 16 w 76"/>
                <a:gd name="T55" fmla="*/ 130 h 201"/>
                <a:gd name="T56" fmla="*/ 10 w 76"/>
                <a:gd name="T57" fmla="*/ 150 h 201"/>
                <a:gd name="T58" fmla="*/ 1 w 76"/>
                <a:gd name="T59" fmla="*/ 187 h 201"/>
                <a:gd name="T60" fmla="*/ 0 w 76"/>
                <a:gd name="T61" fmla="*/ 195 h 201"/>
                <a:gd name="T62" fmla="*/ 8 w 76"/>
                <a:gd name="T63" fmla="*/ 197 h 201"/>
                <a:gd name="T64" fmla="*/ 16 w 76"/>
                <a:gd name="T6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01">
                  <a:moveTo>
                    <a:pt x="16" y="201"/>
                  </a:moveTo>
                  <a:cubicBezTo>
                    <a:pt x="17" y="198"/>
                    <a:pt x="18" y="196"/>
                    <a:pt x="20" y="194"/>
                  </a:cubicBezTo>
                  <a:cubicBezTo>
                    <a:pt x="25" y="184"/>
                    <a:pt x="30" y="172"/>
                    <a:pt x="35" y="159"/>
                  </a:cubicBezTo>
                  <a:cubicBezTo>
                    <a:pt x="38" y="152"/>
                    <a:pt x="40" y="146"/>
                    <a:pt x="42" y="139"/>
                  </a:cubicBezTo>
                  <a:cubicBezTo>
                    <a:pt x="44" y="135"/>
                    <a:pt x="45" y="132"/>
                    <a:pt x="46" y="128"/>
                  </a:cubicBezTo>
                  <a:cubicBezTo>
                    <a:pt x="47" y="125"/>
                    <a:pt x="48" y="121"/>
                    <a:pt x="49" y="118"/>
                  </a:cubicBezTo>
                  <a:cubicBezTo>
                    <a:pt x="52" y="111"/>
                    <a:pt x="54" y="104"/>
                    <a:pt x="56" y="97"/>
                  </a:cubicBezTo>
                  <a:cubicBezTo>
                    <a:pt x="58" y="90"/>
                    <a:pt x="60" y="83"/>
                    <a:pt x="61" y="76"/>
                  </a:cubicBezTo>
                  <a:cubicBezTo>
                    <a:pt x="62" y="73"/>
                    <a:pt x="63" y="69"/>
                    <a:pt x="64" y="66"/>
                  </a:cubicBezTo>
                  <a:cubicBezTo>
                    <a:pt x="65" y="63"/>
                    <a:pt x="65" y="60"/>
                    <a:pt x="66" y="56"/>
                  </a:cubicBezTo>
                  <a:cubicBezTo>
                    <a:pt x="67" y="50"/>
                    <a:pt x="69" y="44"/>
                    <a:pt x="70" y="39"/>
                  </a:cubicBezTo>
                  <a:cubicBezTo>
                    <a:pt x="71" y="33"/>
                    <a:pt x="72" y="28"/>
                    <a:pt x="73" y="24"/>
                  </a:cubicBezTo>
                  <a:cubicBezTo>
                    <a:pt x="74" y="19"/>
                    <a:pt x="74" y="15"/>
                    <a:pt x="75" y="12"/>
                  </a:cubicBezTo>
                  <a:cubicBezTo>
                    <a:pt x="75" y="9"/>
                    <a:pt x="75" y="6"/>
                    <a:pt x="76" y="4"/>
                  </a:cubicBezTo>
                  <a:cubicBezTo>
                    <a:pt x="76" y="3"/>
                    <a:pt x="76" y="2"/>
                    <a:pt x="76" y="2"/>
                  </a:cubicBezTo>
                  <a:cubicBezTo>
                    <a:pt x="76" y="1"/>
                    <a:pt x="76" y="1"/>
                    <a:pt x="75" y="0"/>
                  </a:cubicBezTo>
                  <a:cubicBezTo>
                    <a:pt x="74" y="0"/>
                    <a:pt x="73" y="0"/>
                    <a:pt x="73" y="1"/>
                  </a:cubicBezTo>
                  <a:cubicBezTo>
                    <a:pt x="73" y="1"/>
                    <a:pt x="73" y="2"/>
                    <a:pt x="72" y="3"/>
                  </a:cubicBezTo>
                  <a:cubicBezTo>
                    <a:pt x="71" y="5"/>
                    <a:pt x="69" y="7"/>
                    <a:pt x="68" y="10"/>
                  </a:cubicBezTo>
                  <a:cubicBezTo>
                    <a:pt x="66" y="13"/>
                    <a:pt x="64" y="16"/>
                    <a:pt x="62" y="20"/>
                  </a:cubicBezTo>
                  <a:cubicBezTo>
                    <a:pt x="60" y="24"/>
                    <a:pt x="58" y="29"/>
                    <a:pt x="55" y="34"/>
                  </a:cubicBezTo>
                  <a:cubicBezTo>
                    <a:pt x="53" y="39"/>
                    <a:pt x="50" y="44"/>
                    <a:pt x="48" y="50"/>
                  </a:cubicBezTo>
                  <a:cubicBezTo>
                    <a:pt x="46" y="53"/>
                    <a:pt x="45" y="56"/>
                    <a:pt x="44" y="59"/>
                  </a:cubicBezTo>
                  <a:cubicBezTo>
                    <a:pt x="42" y="62"/>
                    <a:pt x="41" y="65"/>
                    <a:pt x="40" y="69"/>
                  </a:cubicBezTo>
                  <a:cubicBezTo>
                    <a:pt x="37" y="75"/>
                    <a:pt x="34" y="82"/>
                    <a:pt x="31" y="88"/>
                  </a:cubicBezTo>
                  <a:cubicBezTo>
                    <a:pt x="29" y="95"/>
                    <a:pt x="26" y="102"/>
                    <a:pt x="24" y="109"/>
                  </a:cubicBezTo>
                  <a:cubicBezTo>
                    <a:pt x="22" y="112"/>
                    <a:pt x="21" y="116"/>
                    <a:pt x="20" y="119"/>
                  </a:cubicBezTo>
                  <a:cubicBezTo>
                    <a:pt x="19" y="123"/>
                    <a:pt x="17" y="126"/>
                    <a:pt x="16" y="130"/>
                  </a:cubicBezTo>
                  <a:cubicBezTo>
                    <a:pt x="14" y="137"/>
                    <a:pt x="12" y="143"/>
                    <a:pt x="10" y="150"/>
                  </a:cubicBezTo>
                  <a:cubicBezTo>
                    <a:pt x="6" y="163"/>
                    <a:pt x="3" y="176"/>
                    <a:pt x="1" y="187"/>
                  </a:cubicBezTo>
                  <a:cubicBezTo>
                    <a:pt x="0" y="190"/>
                    <a:pt x="0" y="193"/>
                    <a:pt x="0" y="195"/>
                  </a:cubicBezTo>
                  <a:cubicBezTo>
                    <a:pt x="2" y="195"/>
                    <a:pt x="5" y="196"/>
                    <a:pt x="8" y="197"/>
                  </a:cubicBezTo>
                  <a:cubicBezTo>
                    <a:pt x="11" y="198"/>
                    <a:pt x="14" y="199"/>
                    <a:pt x="16" y="20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8" name="Freeform 353">
              <a:extLst>
                <a:ext uri="{FF2B5EF4-FFF2-40B4-BE49-F238E27FC236}">
                  <a16:creationId xmlns:a16="http://schemas.microsoft.com/office/drawing/2014/main" id="{B015B638-65F1-A14E-A205-A42026B45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935" y="2407241"/>
              <a:ext cx="268049" cy="39314"/>
            </a:xfrm>
            <a:custGeom>
              <a:avLst/>
              <a:gdLst>
                <a:gd name="T0" fmla="*/ 200 w 209"/>
                <a:gd name="T1" fmla="*/ 1 h 31"/>
                <a:gd name="T2" fmla="*/ 162 w 209"/>
                <a:gd name="T3" fmla="*/ 0 h 31"/>
                <a:gd name="T4" fmla="*/ 140 w 209"/>
                <a:gd name="T5" fmla="*/ 1 h 31"/>
                <a:gd name="T6" fmla="*/ 129 w 209"/>
                <a:gd name="T7" fmla="*/ 2 h 31"/>
                <a:gd name="T8" fmla="*/ 118 w 209"/>
                <a:gd name="T9" fmla="*/ 3 h 31"/>
                <a:gd name="T10" fmla="*/ 96 w 209"/>
                <a:gd name="T11" fmla="*/ 5 h 31"/>
                <a:gd name="T12" fmla="*/ 75 w 209"/>
                <a:gd name="T13" fmla="*/ 8 h 31"/>
                <a:gd name="T14" fmla="*/ 65 w 209"/>
                <a:gd name="T15" fmla="*/ 10 h 31"/>
                <a:gd name="T16" fmla="*/ 55 w 209"/>
                <a:gd name="T17" fmla="*/ 11 h 31"/>
                <a:gd name="T18" fmla="*/ 38 w 209"/>
                <a:gd name="T19" fmla="*/ 14 h 31"/>
                <a:gd name="T20" fmla="*/ 23 w 209"/>
                <a:gd name="T21" fmla="*/ 18 h 31"/>
                <a:gd name="T22" fmla="*/ 11 w 209"/>
                <a:gd name="T23" fmla="*/ 20 h 31"/>
                <a:gd name="T24" fmla="*/ 4 w 209"/>
                <a:gd name="T25" fmla="*/ 22 h 31"/>
                <a:gd name="T26" fmla="*/ 1 w 209"/>
                <a:gd name="T27" fmla="*/ 23 h 31"/>
                <a:gd name="T28" fmla="*/ 0 w 209"/>
                <a:gd name="T29" fmla="*/ 24 h 31"/>
                <a:gd name="T30" fmla="*/ 1 w 209"/>
                <a:gd name="T31" fmla="*/ 26 h 31"/>
                <a:gd name="T32" fmla="*/ 4 w 209"/>
                <a:gd name="T33" fmla="*/ 27 h 31"/>
                <a:gd name="T34" fmla="*/ 12 w 209"/>
                <a:gd name="T35" fmla="*/ 28 h 31"/>
                <a:gd name="T36" fmla="*/ 23 w 209"/>
                <a:gd name="T37" fmla="*/ 29 h 31"/>
                <a:gd name="T38" fmla="*/ 39 w 209"/>
                <a:gd name="T39" fmla="*/ 30 h 31"/>
                <a:gd name="T40" fmla="*/ 57 w 209"/>
                <a:gd name="T41" fmla="*/ 31 h 31"/>
                <a:gd name="T42" fmla="*/ 67 w 209"/>
                <a:gd name="T43" fmla="*/ 31 h 31"/>
                <a:gd name="T44" fmla="*/ 77 w 209"/>
                <a:gd name="T45" fmla="*/ 31 h 31"/>
                <a:gd name="T46" fmla="*/ 98 w 209"/>
                <a:gd name="T47" fmla="*/ 31 h 31"/>
                <a:gd name="T48" fmla="*/ 120 w 209"/>
                <a:gd name="T49" fmla="*/ 30 h 31"/>
                <a:gd name="T50" fmla="*/ 131 w 209"/>
                <a:gd name="T51" fmla="*/ 30 h 31"/>
                <a:gd name="T52" fmla="*/ 142 w 209"/>
                <a:gd name="T53" fmla="*/ 29 h 31"/>
                <a:gd name="T54" fmla="*/ 164 w 209"/>
                <a:gd name="T55" fmla="*/ 27 h 31"/>
                <a:gd name="T56" fmla="*/ 201 w 209"/>
                <a:gd name="T57" fmla="*/ 21 h 31"/>
                <a:gd name="T58" fmla="*/ 209 w 209"/>
                <a:gd name="T59" fmla="*/ 19 h 31"/>
                <a:gd name="T60" fmla="*/ 208 w 209"/>
                <a:gd name="T61" fmla="*/ 2 h 31"/>
                <a:gd name="T62" fmla="*/ 200 w 209"/>
                <a:gd name="T6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31">
                  <a:moveTo>
                    <a:pt x="200" y="1"/>
                  </a:moveTo>
                  <a:cubicBezTo>
                    <a:pt x="189" y="0"/>
                    <a:pt x="176" y="0"/>
                    <a:pt x="162" y="0"/>
                  </a:cubicBezTo>
                  <a:cubicBezTo>
                    <a:pt x="155" y="0"/>
                    <a:pt x="148" y="1"/>
                    <a:pt x="140" y="1"/>
                  </a:cubicBezTo>
                  <a:cubicBezTo>
                    <a:pt x="137" y="1"/>
                    <a:pt x="133" y="2"/>
                    <a:pt x="129" y="2"/>
                  </a:cubicBezTo>
                  <a:cubicBezTo>
                    <a:pt x="126" y="2"/>
                    <a:pt x="122" y="3"/>
                    <a:pt x="118" y="3"/>
                  </a:cubicBezTo>
                  <a:cubicBezTo>
                    <a:pt x="111" y="4"/>
                    <a:pt x="104" y="5"/>
                    <a:pt x="96" y="5"/>
                  </a:cubicBezTo>
                  <a:cubicBezTo>
                    <a:pt x="89" y="6"/>
                    <a:pt x="82" y="7"/>
                    <a:pt x="75" y="8"/>
                  </a:cubicBezTo>
                  <a:cubicBezTo>
                    <a:pt x="72" y="9"/>
                    <a:pt x="68" y="9"/>
                    <a:pt x="65" y="10"/>
                  </a:cubicBezTo>
                  <a:cubicBezTo>
                    <a:pt x="62" y="10"/>
                    <a:pt x="59" y="11"/>
                    <a:pt x="55" y="11"/>
                  </a:cubicBezTo>
                  <a:cubicBezTo>
                    <a:pt x="49" y="12"/>
                    <a:pt x="43" y="13"/>
                    <a:pt x="38" y="14"/>
                  </a:cubicBezTo>
                  <a:cubicBezTo>
                    <a:pt x="32" y="16"/>
                    <a:pt x="27" y="17"/>
                    <a:pt x="23" y="18"/>
                  </a:cubicBezTo>
                  <a:cubicBezTo>
                    <a:pt x="18" y="19"/>
                    <a:pt x="14" y="20"/>
                    <a:pt x="11" y="20"/>
                  </a:cubicBezTo>
                  <a:cubicBezTo>
                    <a:pt x="8" y="21"/>
                    <a:pt x="6" y="22"/>
                    <a:pt x="4" y="22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0" y="24"/>
                    <a:pt x="0" y="24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6"/>
                    <a:pt x="2" y="26"/>
                    <a:pt x="4" y="27"/>
                  </a:cubicBezTo>
                  <a:cubicBezTo>
                    <a:pt x="6" y="27"/>
                    <a:pt x="8" y="27"/>
                    <a:pt x="12" y="28"/>
                  </a:cubicBezTo>
                  <a:cubicBezTo>
                    <a:pt x="15" y="28"/>
                    <a:pt x="19" y="28"/>
                    <a:pt x="23" y="29"/>
                  </a:cubicBezTo>
                  <a:cubicBezTo>
                    <a:pt x="28" y="29"/>
                    <a:pt x="33" y="29"/>
                    <a:pt x="39" y="30"/>
                  </a:cubicBezTo>
                  <a:cubicBezTo>
                    <a:pt x="44" y="30"/>
                    <a:pt x="50" y="30"/>
                    <a:pt x="57" y="31"/>
                  </a:cubicBezTo>
                  <a:cubicBezTo>
                    <a:pt x="60" y="31"/>
                    <a:pt x="63" y="31"/>
                    <a:pt x="67" y="31"/>
                  </a:cubicBezTo>
                  <a:cubicBezTo>
                    <a:pt x="70" y="31"/>
                    <a:pt x="73" y="31"/>
                    <a:pt x="77" y="31"/>
                  </a:cubicBezTo>
                  <a:cubicBezTo>
                    <a:pt x="84" y="31"/>
                    <a:pt x="91" y="31"/>
                    <a:pt x="98" y="31"/>
                  </a:cubicBezTo>
                  <a:cubicBezTo>
                    <a:pt x="105" y="31"/>
                    <a:pt x="113" y="30"/>
                    <a:pt x="120" y="30"/>
                  </a:cubicBezTo>
                  <a:cubicBezTo>
                    <a:pt x="124" y="30"/>
                    <a:pt x="128" y="30"/>
                    <a:pt x="131" y="30"/>
                  </a:cubicBezTo>
                  <a:cubicBezTo>
                    <a:pt x="135" y="29"/>
                    <a:pt x="139" y="29"/>
                    <a:pt x="142" y="29"/>
                  </a:cubicBezTo>
                  <a:cubicBezTo>
                    <a:pt x="150" y="28"/>
                    <a:pt x="157" y="28"/>
                    <a:pt x="164" y="27"/>
                  </a:cubicBezTo>
                  <a:cubicBezTo>
                    <a:pt x="177" y="26"/>
                    <a:pt x="190" y="23"/>
                    <a:pt x="201" y="21"/>
                  </a:cubicBezTo>
                  <a:cubicBezTo>
                    <a:pt x="204" y="20"/>
                    <a:pt x="207" y="20"/>
                    <a:pt x="209" y="19"/>
                  </a:cubicBezTo>
                  <a:cubicBezTo>
                    <a:pt x="207" y="14"/>
                    <a:pt x="206" y="8"/>
                    <a:pt x="208" y="2"/>
                  </a:cubicBezTo>
                  <a:cubicBezTo>
                    <a:pt x="205" y="2"/>
                    <a:pt x="203" y="1"/>
                    <a:pt x="200" y="1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49" name="Freeform 354">
              <a:extLst>
                <a:ext uri="{FF2B5EF4-FFF2-40B4-BE49-F238E27FC236}">
                  <a16:creationId xmlns:a16="http://schemas.microsoft.com/office/drawing/2014/main" id="{A7199C78-887D-4D4E-859F-2902A2CF9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68" y="2433450"/>
              <a:ext cx="207291" cy="185847"/>
            </a:xfrm>
            <a:custGeom>
              <a:avLst/>
              <a:gdLst>
                <a:gd name="T0" fmla="*/ 162 w 162"/>
                <a:gd name="T1" fmla="*/ 143 h 145"/>
                <a:gd name="T2" fmla="*/ 160 w 162"/>
                <a:gd name="T3" fmla="*/ 141 h 145"/>
                <a:gd name="T4" fmla="*/ 156 w 162"/>
                <a:gd name="T5" fmla="*/ 135 h 145"/>
                <a:gd name="T6" fmla="*/ 148 w 162"/>
                <a:gd name="T7" fmla="*/ 125 h 145"/>
                <a:gd name="T8" fmla="*/ 138 w 162"/>
                <a:gd name="T9" fmla="*/ 114 h 145"/>
                <a:gd name="T10" fmla="*/ 126 w 162"/>
                <a:gd name="T11" fmla="*/ 100 h 145"/>
                <a:gd name="T12" fmla="*/ 119 w 162"/>
                <a:gd name="T13" fmla="*/ 93 h 145"/>
                <a:gd name="T14" fmla="*/ 112 w 162"/>
                <a:gd name="T15" fmla="*/ 86 h 145"/>
                <a:gd name="T16" fmla="*/ 97 w 162"/>
                <a:gd name="T17" fmla="*/ 71 h 145"/>
                <a:gd name="T18" fmla="*/ 81 w 162"/>
                <a:gd name="T19" fmla="*/ 56 h 145"/>
                <a:gd name="T20" fmla="*/ 73 w 162"/>
                <a:gd name="T21" fmla="*/ 48 h 145"/>
                <a:gd name="T22" fmla="*/ 65 w 162"/>
                <a:gd name="T23" fmla="*/ 41 h 145"/>
                <a:gd name="T24" fmla="*/ 49 w 162"/>
                <a:gd name="T25" fmla="*/ 27 h 145"/>
                <a:gd name="T26" fmla="*/ 18 w 162"/>
                <a:gd name="T27" fmla="*/ 4 h 145"/>
                <a:gd name="T28" fmla="*/ 11 w 162"/>
                <a:gd name="T29" fmla="*/ 0 h 145"/>
                <a:gd name="T30" fmla="*/ 0 w 162"/>
                <a:gd name="T31" fmla="*/ 13 h 145"/>
                <a:gd name="T32" fmla="*/ 5 w 162"/>
                <a:gd name="T33" fmla="*/ 19 h 145"/>
                <a:gd name="T34" fmla="*/ 31 w 162"/>
                <a:gd name="T35" fmla="*/ 47 h 145"/>
                <a:gd name="T36" fmla="*/ 46 w 162"/>
                <a:gd name="T37" fmla="*/ 62 h 145"/>
                <a:gd name="T38" fmla="*/ 55 w 162"/>
                <a:gd name="T39" fmla="*/ 69 h 145"/>
                <a:gd name="T40" fmla="*/ 63 w 162"/>
                <a:gd name="T41" fmla="*/ 76 h 145"/>
                <a:gd name="T42" fmla="*/ 80 w 162"/>
                <a:gd name="T43" fmla="*/ 90 h 145"/>
                <a:gd name="T44" fmla="*/ 97 w 162"/>
                <a:gd name="T45" fmla="*/ 103 h 145"/>
                <a:gd name="T46" fmla="*/ 105 w 162"/>
                <a:gd name="T47" fmla="*/ 109 h 145"/>
                <a:gd name="T48" fmla="*/ 113 w 162"/>
                <a:gd name="T49" fmla="*/ 115 h 145"/>
                <a:gd name="T50" fmla="*/ 128 w 162"/>
                <a:gd name="T51" fmla="*/ 125 h 145"/>
                <a:gd name="T52" fmla="*/ 141 w 162"/>
                <a:gd name="T53" fmla="*/ 134 h 145"/>
                <a:gd name="T54" fmla="*/ 151 w 162"/>
                <a:gd name="T55" fmla="*/ 140 h 145"/>
                <a:gd name="T56" fmla="*/ 158 w 162"/>
                <a:gd name="T57" fmla="*/ 144 h 145"/>
                <a:gd name="T58" fmla="*/ 160 w 162"/>
                <a:gd name="T59" fmla="*/ 145 h 145"/>
                <a:gd name="T60" fmla="*/ 162 w 162"/>
                <a:gd name="T61" fmla="*/ 145 h 145"/>
                <a:gd name="T62" fmla="*/ 162 w 162"/>
                <a:gd name="T63" fmla="*/ 14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45">
                  <a:moveTo>
                    <a:pt x="162" y="143"/>
                  </a:moveTo>
                  <a:cubicBezTo>
                    <a:pt x="162" y="143"/>
                    <a:pt x="161" y="142"/>
                    <a:pt x="160" y="141"/>
                  </a:cubicBezTo>
                  <a:cubicBezTo>
                    <a:pt x="159" y="139"/>
                    <a:pt x="158" y="137"/>
                    <a:pt x="156" y="135"/>
                  </a:cubicBezTo>
                  <a:cubicBezTo>
                    <a:pt x="154" y="132"/>
                    <a:pt x="151" y="129"/>
                    <a:pt x="148" y="125"/>
                  </a:cubicBezTo>
                  <a:cubicBezTo>
                    <a:pt x="145" y="122"/>
                    <a:pt x="142" y="118"/>
                    <a:pt x="138" y="114"/>
                  </a:cubicBezTo>
                  <a:cubicBezTo>
                    <a:pt x="135" y="110"/>
                    <a:pt x="131" y="105"/>
                    <a:pt x="126" y="100"/>
                  </a:cubicBezTo>
                  <a:cubicBezTo>
                    <a:pt x="124" y="98"/>
                    <a:pt x="122" y="96"/>
                    <a:pt x="119" y="93"/>
                  </a:cubicBezTo>
                  <a:cubicBezTo>
                    <a:pt x="117" y="91"/>
                    <a:pt x="115" y="88"/>
                    <a:pt x="112" y="86"/>
                  </a:cubicBezTo>
                  <a:cubicBezTo>
                    <a:pt x="107" y="81"/>
                    <a:pt x="102" y="76"/>
                    <a:pt x="97" y="71"/>
                  </a:cubicBezTo>
                  <a:cubicBezTo>
                    <a:pt x="92" y="66"/>
                    <a:pt x="87" y="61"/>
                    <a:pt x="81" y="56"/>
                  </a:cubicBezTo>
                  <a:cubicBezTo>
                    <a:pt x="78" y="53"/>
                    <a:pt x="76" y="51"/>
                    <a:pt x="73" y="48"/>
                  </a:cubicBezTo>
                  <a:cubicBezTo>
                    <a:pt x="70" y="46"/>
                    <a:pt x="68" y="43"/>
                    <a:pt x="65" y="41"/>
                  </a:cubicBezTo>
                  <a:cubicBezTo>
                    <a:pt x="59" y="36"/>
                    <a:pt x="54" y="31"/>
                    <a:pt x="49" y="27"/>
                  </a:cubicBezTo>
                  <a:cubicBezTo>
                    <a:pt x="38" y="18"/>
                    <a:pt x="27" y="10"/>
                    <a:pt x="18" y="4"/>
                  </a:cubicBezTo>
                  <a:cubicBezTo>
                    <a:pt x="15" y="3"/>
                    <a:pt x="13" y="2"/>
                    <a:pt x="11" y="0"/>
                  </a:cubicBezTo>
                  <a:cubicBezTo>
                    <a:pt x="8" y="6"/>
                    <a:pt x="4" y="10"/>
                    <a:pt x="0" y="13"/>
                  </a:cubicBezTo>
                  <a:cubicBezTo>
                    <a:pt x="1" y="15"/>
                    <a:pt x="3" y="17"/>
                    <a:pt x="5" y="19"/>
                  </a:cubicBezTo>
                  <a:cubicBezTo>
                    <a:pt x="12" y="28"/>
                    <a:pt x="21" y="38"/>
                    <a:pt x="31" y="47"/>
                  </a:cubicBezTo>
                  <a:cubicBezTo>
                    <a:pt x="36" y="52"/>
                    <a:pt x="41" y="57"/>
                    <a:pt x="46" y="62"/>
                  </a:cubicBezTo>
                  <a:cubicBezTo>
                    <a:pt x="49" y="64"/>
                    <a:pt x="52" y="66"/>
                    <a:pt x="55" y="69"/>
                  </a:cubicBezTo>
                  <a:cubicBezTo>
                    <a:pt x="58" y="71"/>
                    <a:pt x="60" y="73"/>
                    <a:pt x="63" y="76"/>
                  </a:cubicBezTo>
                  <a:cubicBezTo>
                    <a:pt x="69" y="81"/>
                    <a:pt x="75" y="85"/>
                    <a:pt x="80" y="90"/>
                  </a:cubicBezTo>
                  <a:cubicBezTo>
                    <a:pt x="86" y="94"/>
                    <a:pt x="92" y="99"/>
                    <a:pt x="97" y="103"/>
                  </a:cubicBezTo>
                  <a:cubicBezTo>
                    <a:pt x="100" y="105"/>
                    <a:pt x="103" y="107"/>
                    <a:pt x="105" y="109"/>
                  </a:cubicBezTo>
                  <a:cubicBezTo>
                    <a:pt x="108" y="111"/>
                    <a:pt x="111" y="113"/>
                    <a:pt x="113" y="115"/>
                  </a:cubicBezTo>
                  <a:cubicBezTo>
                    <a:pt x="118" y="119"/>
                    <a:pt x="123" y="122"/>
                    <a:pt x="128" y="125"/>
                  </a:cubicBezTo>
                  <a:cubicBezTo>
                    <a:pt x="133" y="128"/>
                    <a:pt x="137" y="131"/>
                    <a:pt x="141" y="134"/>
                  </a:cubicBezTo>
                  <a:cubicBezTo>
                    <a:pt x="145" y="136"/>
                    <a:pt x="148" y="138"/>
                    <a:pt x="151" y="140"/>
                  </a:cubicBezTo>
                  <a:cubicBezTo>
                    <a:pt x="154" y="142"/>
                    <a:pt x="156" y="143"/>
                    <a:pt x="158" y="144"/>
                  </a:cubicBezTo>
                  <a:cubicBezTo>
                    <a:pt x="159" y="145"/>
                    <a:pt x="160" y="145"/>
                    <a:pt x="160" y="145"/>
                  </a:cubicBezTo>
                  <a:cubicBezTo>
                    <a:pt x="160" y="145"/>
                    <a:pt x="161" y="145"/>
                    <a:pt x="162" y="145"/>
                  </a:cubicBezTo>
                  <a:cubicBezTo>
                    <a:pt x="162" y="144"/>
                    <a:pt x="162" y="144"/>
                    <a:pt x="162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0" name="Freeform 355">
              <a:extLst>
                <a:ext uri="{FF2B5EF4-FFF2-40B4-BE49-F238E27FC236}">
                  <a16:creationId xmlns:a16="http://schemas.microsoft.com/office/drawing/2014/main" id="{3EBA2511-4C39-BC49-B2B7-3F035C519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810" y="2382222"/>
              <a:ext cx="54801" cy="75054"/>
            </a:xfrm>
            <a:custGeom>
              <a:avLst/>
              <a:gdLst>
                <a:gd name="T0" fmla="*/ 38 w 43"/>
                <a:gd name="T1" fmla="*/ 38 h 59"/>
                <a:gd name="T2" fmla="*/ 27 w 43"/>
                <a:gd name="T3" fmla="*/ 4 h 59"/>
                <a:gd name="T4" fmla="*/ 19 w 43"/>
                <a:gd name="T5" fmla="*/ 0 h 59"/>
                <a:gd name="T6" fmla="*/ 16 w 43"/>
                <a:gd name="T7" fmla="*/ 8 h 59"/>
                <a:gd name="T8" fmla="*/ 22 w 43"/>
                <a:gd name="T9" fmla="*/ 11 h 59"/>
                <a:gd name="T10" fmla="*/ 30 w 43"/>
                <a:gd name="T11" fmla="*/ 35 h 59"/>
                <a:gd name="T12" fmla="*/ 29 w 43"/>
                <a:gd name="T13" fmla="*/ 37 h 59"/>
                <a:gd name="T14" fmla="*/ 20 w 43"/>
                <a:gd name="T15" fmla="*/ 47 h 59"/>
                <a:gd name="T16" fmla="*/ 10 w 43"/>
                <a:gd name="T17" fmla="*/ 50 h 59"/>
                <a:gd name="T18" fmla="*/ 3 w 43"/>
                <a:gd name="T19" fmla="*/ 49 h 59"/>
                <a:gd name="T20" fmla="*/ 0 w 43"/>
                <a:gd name="T21" fmla="*/ 57 h 59"/>
                <a:gd name="T22" fmla="*/ 7 w 43"/>
                <a:gd name="T23" fmla="*/ 59 h 59"/>
                <a:gd name="T24" fmla="*/ 26 w 43"/>
                <a:gd name="T25" fmla="*/ 54 h 59"/>
                <a:gd name="T26" fmla="*/ 37 w 43"/>
                <a:gd name="T27" fmla="*/ 41 h 59"/>
                <a:gd name="T28" fmla="*/ 38 w 43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59">
                  <a:moveTo>
                    <a:pt x="38" y="38"/>
                  </a:moveTo>
                  <a:cubicBezTo>
                    <a:pt x="43" y="25"/>
                    <a:pt x="38" y="11"/>
                    <a:pt x="27" y="4"/>
                  </a:cubicBezTo>
                  <a:cubicBezTo>
                    <a:pt x="25" y="2"/>
                    <a:pt x="22" y="1"/>
                    <a:pt x="19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9"/>
                    <a:pt x="21" y="10"/>
                    <a:pt x="22" y="11"/>
                  </a:cubicBezTo>
                  <a:cubicBezTo>
                    <a:pt x="30" y="17"/>
                    <a:pt x="33" y="26"/>
                    <a:pt x="30" y="35"/>
                  </a:cubicBezTo>
                  <a:cubicBezTo>
                    <a:pt x="30" y="36"/>
                    <a:pt x="29" y="36"/>
                    <a:pt x="29" y="37"/>
                  </a:cubicBezTo>
                  <a:cubicBezTo>
                    <a:pt x="27" y="41"/>
                    <a:pt x="24" y="45"/>
                    <a:pt x="20" y="47"/>
                  </a:cubicBezTo>
                  <a:cubicBezTo>
                    <a:pt x="17" y="49"/>
                    <a:pt x="13" y="50"/>
                    <a:pt x="10" y="50"/>
                  </a:cubicBezTo>
                  <a:cubicBezTo>
                    <a:pt x="7" y="50"/>
                    <a:pt x="5" y="50"/>
                    <a:pt x="3" y="4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2" y="58"/>
                    <a:pt x="4" y="58"/>
                    <a:pt x="7" y="59"/>
                  </a:cubicBezTo>
                  <a:cubicBezTo>
                    <a:pt x="13" y="59"/>
                    <a:pt x="20" y="58"/>
                    <a:pt x="26" y="54"/>
                  </a:cubicBezTo>
                  <a:cubicBezTo>
                    <a:pt x="30" y="51"/>
                    <a:pt x="34" y="47"/>
                    <a:pt x="37" y="41"/>
                  </a:cubicBezTo>
                  <a:cubicBezTo>
                    <a:pt x="37" y="40"/>
                    <a:pt x="38" y="39"/>
                    <a:pt x="38" y="38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1" name="Freeform 356">
              <a:extLst>
                <a:ext uri="{FF2B5EF4-FFF2-40B4-BE49-F238E27FC236}">
                  <a16:creationId xmlns:a16="http://schemas.microsoft.com/office/drawing/2014/main" id="{864491F0-8758-E242-9855-56BC8949A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385" y="2391753"/>
              <a:ext cx="39314" cy="53610"/>
            </a:xfrm>
            <a:custGeom>
              <a:avLst/>
              <a:gdLst>
                <a:gd name="T0" fmla="*/ 7 w 30"/>
                <a:gd name="T1" fmla="*/ 42 h 42"/>
                <a:gd name="T2" fmla="*/ 17 w 30"/>
                <a:gd name="T3" fmla="*/ 39 h 42"/>
                <a:gd name="T4" fmla="*/ 26 w 30"/>
                <a:gd name="T5" fmla="*/ 29 h 42"/>
                <a:gd name="T6" fmla="*/ 27 w 30"/>
                <a:gd name="T7" fmla="*/ 27 h 42"/>
                <a:gd name="T8" fmla="*/ 19 w 30"/>
                <a:gd name="T9" fmla="*/ 3 h 42"/>
                <a:gd name="T10" fmla="*/ 13 w 30"/>
                <a:gd name="T11" fmla="*/ 0 h 42"/>
                <a:gd name="T12" fmla="*/ 0 w 30"/>
                <a:gd name="T13" fmla="*/ 41 h 42"/>
                <a:gd name="T14" fmla="*/ 7 w 30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2">
                  <a:moveTo>
                    <a:pt x="7" y="42"/>
                  </a:moveTo>
                  <a:cubicBezTo>
                    <a:pt x="10" y="42"/>
                    <a:pt x="14" y="41"/>
                    <a:pt x="17" y="39"/>
                  </a:cubicBezTo>
                  <a:cubicBezTo>
                    <a:pt x="21" y="37"/>
                    <a:pt x="24" y="33"/>
                    <a:pt x="26" y="29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30" y="18"/>
                    <a:pt x="27" y="9"/>
                    <a:pt x="19" y="3"/>
                  </a:cubicBezTo>
                  <a:cubicBezTo>
                    <a:pt x="18" y="2"/>
                    <a:pt x="16" y="1"/>
                    <a:pt x="13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7" y="42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2" name="Freeform 357">
              <a:extLst>
                <a:ext uri="{FF2B5EF4-FFF2-40B4-BE49-F238E27FC236}">
                  <a16:creationId xmlns:a16="http://schemas.microsoft.com/office/drawing/2014/main" id="{8C612763-F816-9C4D-95A9-07691878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1703" y="2454894"/>
              <a:ext cx="159638" cy="439601"/>
            </a:xfrm>
            <a:custGeom>
              <a:avLst/>
              <a:gdLst>
                <a:gd name="T0" fmla="*/ 0 w 124"/>
                <a:gd name="T1" fmla="*/ 343 h 345"/>
                <a:gd name="T2" fmla="*/ 7 w 124"/>
                <a:gd name="T3" fmla="*/ 345 h 345"/>
                <a:gd name="T4" fmla="*/ 124 w 124"/>
                <a:gd name="T5" fmla="*/ 2 h 345"/>
                <a:gd name="T6" fmla="*/ 117 w 124"/>
                <a:gd name="T7" fmla="*/ 0 h 345"/>
                <a:gd name="T8" fmla="*/ 0 w 124"/>
                <a:gd name="T9" fmla="*/ 34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345">
                  <a:moveTo>
                    <a:pt x="0" y="343"/>
                  </a:moveTo>
                  <a:cubicBezTo>
                    <a:pt x="7" y="345"/>
                    <a:pt x="7" y="345"/>
                    <a:pt x="7" y="345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21" y="1"/>
                    <a:pt x="119" y="1"/>
                    <a:pt x="117" y="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3" name="Freeform 358">
              <a:extLst>
                <a:ext uri="{FF2B5EF4-FFF2-40B4-BE49-F238E27FC236}">
                  <a16:creationId xmlns:a16="http://schemas.microsoft.com/office/drawing/2014/main" id="{C07CA102-EAF0-2849-8CBC-B96119AC0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637" y="2129661"/>
              <a:ext cx="88158" cy="257327"/>
            </a:xfrm>
            <a:custGeom>
              <a:avLst/>
              <a:gdLst>
                <a:gd name="T0" fmla="*/ 8 w 68"/>
                <a:gd name="T1" fmla="*/ 201 h 201"/>
                <a:gd name="T2" fmla="*/ 12 w 68"/>
                <a:gd name="T3" fmla="*/ 194 h 201"/>
                <a:gd name="T4" fmla="*/ 27 w 68"/>
                <a:gd name="T5" fmla="*/ 159 h 201"/>
                <a:gd name="T6" fmla="*/ 34 w 68"/>
                <a:gd name="T7" fmla="*/ 139 h 201"/>
                <a:gd name="T8" fmla="*/ 38 w 68"/>
                <a:gd name="T9" fmla="*/ 128 h 201"/>
                <a:gd name="T10" fmla="*/ 41 w 68"/>
                <a:gd name="T11" fmla="*/ 118 h 201"/>
                <a:gd name="T12" fmla="*/ 48 w 68"/>
                <a:gd name="T13" fmla="*/ 97 h 201"/>
                <a:gd name="T14" fmla="*/ 53 w 68"/>
                <a:gd name="T15" fmla="*/ 76 h 201"/>
                <a:gd name="T16" fmla="*/ 56 w 68"/>
                <a:gd name="T17" fmla="*/ 66 h 201"/>
                <a:gd name="T18" fmla="*/ 58 w 68"/>
                <a:gd name="T19" fmla="*/ 56 h 201"/>
                <a:gd name="T20" fmla="*/ 62 w 68"/>
                <a:gd name="T21" fmla="*/ 39 h 201"/>
                <a:gd name="T22" fmla="*/ 65 w 68"/>
                <a:gd name="T23" fmla="*/ 24 h 201"/>
                <a:gd name="T24" fmla="*/ 67 w 68"/>
                <a:gd name="T25" fmla="*/ 12 h 201"/>
                <a:gd name="T26" fmla="*/ 68 w 68"/>
                <a:gd name="T27" fmla="*/ 4 h 201"/>
                <a:gd name="T28" fmla="*/ 68 w 68"/>
                <a:gd name="T29" fmla="*/ 2 h 201"/>
                <a:gd name="T30" fmla="*/ 67 w 68"/>
                <a:gd name="T31" fmla="*/ 0 h 201"/>
                <a:gd name="T32" fmla="*/ 67 w 68"/>
                <a:gd name="T33" fmla="*/ 0 h 201"/>
                <a:gd name="T34" fmla="*/ 0 w 68"/>
                <a:gd name="T35" fmla="*/ 197 h 201"/>
                <a:gd name="T36" fmla="*/ 8 w 68"/>
                <a:gd name="T37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01">
                  <a:moveTo>
                    <a:pt x="8" y="201"/>
                  </a:moveTo>
                  <a:cubicBezTo>
                    <a:pt x="9" y="198"/>
                    <a:pt x="10" y="196"/>
                    <a:pt x="12" y="194"/>
                  </a:cubicBezTo>
                  <a:cubicBezTo>
                    <a:pt x="17" y="184"/>
                    <a:pt x="22" y="172"/>
                    <a:pt x="27" y="159"/>
                  </a:cubicBezTo>
                  <a:cubicBezTo>
                    <a:pt x="30" y="152"/>
                    <a:pt x="32" y="146"/>
                    <a:pt x="34" y="139"/>
                  </a:cubicBezTo>
                  <a:cubicBezTo>
                    <a:pt x="36" y="135"/>
                    <a:pt x="37" y="132"/>
                    <a:pt x="38" y="128"/>
                  </a:cubicBezTo>
                  <a:cubicBezTo>
                    <a:pt x="39" y="125"/>
                    <a:pt x="40" y="121"/>
                    <a:pt x="41" y="118"/>
                  </a:cubicBezTo>
                  <a:cubicBezTo>
                    <a:pt x="44" y="111"/>
                    <a:pt x="46" y="104"/>
                    <a:pt x="48" y="97"/>
                  </a:cubicBezTo>
                  <a:cubicBezTo>
                    <a:pt x="50" y="90"/>
                    <a:pt x="52" y="83"/>
                    <a:pt x="53" y="76"/>
                  </a:cubicBezTo>
                  <a:cubicBezTo>
                    <a:pt x="54" y="73"/>
                    <a:pt x="55" y="69"/>
                    <a:pt x="56" y="66"/>
                  </a:cubicBezTo>
                  <a:cubicBezTo>
                    <a:pt x="57" y="63"/>
                    <a:pt x="57" y="60"/>
                    <a:pt x="58" y="56"/>
                  </a:cubicBezTo>
                  <a:cubicBezTo>
                    <a:pt x="59" y="50"/>
                    <a:pt x="61" y="44"/>
                    <a:pt x="62" y="39"/>
                  </a:cubicBezTo>
                  <a:cubicBezTo>
                    <a:pt x="63" y="33"/>
                    <a:pt x="64" y="28"/>
                    <a:pt x="65" y="24"/>
                  </a:cubicBezTo>
                  <a:cubicBezTo>
                    <a:pt x="66" y="19"/>
                    <a:pt x="66" y="15"/>
                    <a:pt x="67" y="12"/>
                  </a:cubicBezTo>
                  <a:cubicBezTo>
                    <a:pt x="67" y="9"/>
                    <a:pt x="67" y="6"/>
                    <a:pt x="68" y="4"/>
                  </a:cubicBezTo>
                  <a:cubicBezTo>
                    <a:pt x="68" y="3"/>
                    <a:pt x="68" y="2"/>
                    <a:pt x="68" y="2"/>
                  </a:cubicBezTo>
                  <a:cubicBezTo>
                    <a:pt x="68" y="1"/>
                    <a:pt x="68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3" y="198"/>
                    <a:pt x="6" y="199"/>
                    <a:pt x="8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4" name="Freeform 359">
              <a:extLst>
                <a:ext uri="{FF2B5EF4-FFF2-40B4-BE49-F238E27FC236}">
                  <a16:creationId xmlns:a16="http://schemas.microsoft.com/office/drawing/2014/main" id="{8C039059-3ABA-A54C-AE27-4DBDD66CF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36" y="2300021"/>
              <a:ext cx="727902" cy="344294"/>
            </a:xfrm>
            <a:custGeom>
              <a:avLst/>
              <a:gdLst>
                <a:gd name="T0" fmla="*/ 569 w 569"/>
                <a:gd name="T1" fmla="*/ 216 h 270"/>
                <a:gd name="T2" fmla="*/ 485 w 569"/>
                <a:gd name="T3" fmla="*/ 126 h 270"/>
                <a:gd name="T4" fmla="*/ 409 w 569"/>
                <a:gd name="T5" fmla="*/ 72 h 270"/>
                <a:gd name="T6" fmla="*/ 388 w 569"/>
                <a:gd name="T7" fmla="*/ 74 h 270"/>
                <a:gd name="T8" fmla="*/ 222 w 569"/>
                <a:gd name="T9" fmla="*/ 0 h 270"/>
                <a:gd name="T10" fmla="*/ 0 w 569"/>
                <a:gd name="T11" fmla="*/ 217 h 270"/>
                <a:gd name="T12" fmla="*/ 0 w 569"/>
                <a:gd name="T13" fmla="*/ 220 h 270"/>
                <a:gd name="T14" fmla="*/ 0 w 569"/>
                <a:gd name="T15" fmla="*/ 221 h 270"/>
                <a:gd name="T16" fmla="*/ 0 w 569"/>
                <a:gd name="T17" fmla="*/ 223 h 270"/>
                <a:gd name="T18" fmla="*/ 0 w 569"/>
                <a:gd name="T19" fmla="*/ 223 h 270"/>
                <a:gd name="T20" fmla="*/ 49 w 569"/>
                <a:gd name="T21" fmla="*/ 270 h 270"/>
                <a:gd name="T22" fmla="*/ 520 w 569"/>
                <a:gd name="T23" fmla="*/ 270 h 270"/>
                <a:gd name="T24" fmla="*/ 569 w 569"/>
                <a:gd name="T25" fmla="*/ 220 h 270"/>
                <a:gd name="T26" fmla="*/ 569 w 569"/>
                <a:gd name="T27" fmla="*/ 21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9" h="270">
                  <a:moveTo>
                    <a:pt x="569" y="216"/>
                  </a:moveTo>
                  <a:cubicBezTo>
                    <a:pt x="569" y="168"/>
                    <a:pt x="532" y="129"/>
                    <a:pt x="485" y="126"/>
                  </a:cubicBezTo>
                  <a:cubicBezTo>
                    <a:pt x="474" y="94"/>
                    <a:pt x="444" y="72"/>
                    <a:pt x="409" y="72"/>
                  </a:cubicBezTo>
                  <a:cubicBezTo>
                    <a:pt x="402" y="72"/>
                    <a:pt x="395" y="73"/>
                    <a:pt x="388" y="74"/>
                  </a:cubicBezTo>
                  <a:cubicBezTo>
                    <a:pt x="347" y="29"/>
                    <a:pt x="288" y="0"/>
                    <a:pt x="222" y="0"/>
                  </a:cubicBezTo>
                  <a:cubicBezTo>
                    <a:pt x="101" y="0"/>
                    <a:pt x="3" y="97"/>
                    <a:pt x="0" y="217"/>
                  </a:cubicBezTo>
                  <a:cubicBezTo>
                    <a:pt x="0" y="218"/>
                    <a:pt x="0" y="219"/>
                    <a:pt x="0" y="22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2"/>
                    <a:pt x="0" y="22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" y="249"/>
                    <a:pt x="23" y="270"/>
                    <a:pt x="49" y="270"/>
                  </a:cubicBezTo>
                  <a:cubicBezTo>
                    <a:pt x="520" y="270"/>
                    <a:pt x="520" y="270"/>
                    <a:pt x="520" y="270"/>
                  </a:cubicBezTo>
                  <a:cubicBezTo>
                    <a:pt x="547" y="270"/>
                    <a:pt x="569" y="248"/>
                    <a:pt x="569" y="220"/>
                  </a:cubicBezTo>
                  <a:cubicBezTo>
                    <a:pt x="569" y="219"/>
                    <a:pt x="569" y="217"/>
                    <a:pt x="569" y="216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5" name="Freeform 360">
              <a:extLst>
                <a:ext uri="{FF2B5EF4-FFF2-40B4-BE49-F238E27FC236}">
                  <a16:creationId xmlns:a16="http://schemas.microsoft.com/office/drawing/2014/main" id="{77FDB9EA-9F96-094A-BCE2-04FA90539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336" y="2300021"/>
              <a:ext cx="727902" cy="272815"/>
            </a:xfrm>
            <a:custGeom>
              <a:avLst/>
              <a:gdLst>
                <a:gd name="T0" fmla="*/ 485 w 569"/>
                <a:gd name="T1" fmla="*/ 126 h 214"/>
                <a:gd name="T2" fmla="*/ 409 w 569"/>
                <a:gd name="T3" fmla="*/ 72 h 214"/>
                <a:gd name="T4" fmla="*/ 388 w 569"/>
                <a:gd name="T5" fmla="*/ 74 h 214"/>
                <a:gd name="T6" fmla="*/ 222 w 569"/>
                <a:gd name="T7" fmla="*/ 0 h 214"/>
                <a:gd name="T8" fmla="*/ 0 w 569"/>
                <a:gd name="T9" fmla="*/ 214 h 214"/>
                <a:gd name="T10" fmla="*/ 569 w 569"/>
                <a:gd name="T11" fmla="*/ 214 h 214"/>
                <a:gd name="T12" fmla="*/ 485 w 569"/>
                <a:gd name="T13" fmla="*/ 12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214">
                  <a:moveTo>
                    <a:pt x="485" y="126"/>
                  </a:moveTo>
                  <a:cubicBezTo>
                    <a:pt x="474" y="94"/>
                    <a:pt x="444" y="72"/>
                    <a:pt x="409" y="72"/>
                  </a:cubicBezTo>
                  <a:cubicBezTo>
                    <a:pt x="402" y="72"/>
                    <a:pt x="395" y="73"/>
                    <a:pt x="388" y="74"/>
                  </a:cubicBezTo>
                  <a:cubicBezTo>
                    <a:pt x="347" y="29"/>
                    <a:pt x="288" y="0"/>
                    <a:pt x="222" y="0"/>
                  </a:cubicBezTo>
                  <a:cubicBezTo>
                    <a:pt x="102" y="0"/>
                    <a:pt x="5" y="95"/>
                    <a:pt x="0" y="214"/>
                  </a:cubicBezTo>
                  <a:cubicBezTo>
                    <a:pt x="569" y="214"/>
                    <a:pt x="569" y="214"/>
                    <a:pt x="569" y="214"/>
                  </a:cubicBezTo>
                  <a:cubicBezTo>
                    <a:pt x="568" y="167"/>
                    <a:pt x="531" y="129"/>
                    <a:pt x="485" y="1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6" name="Freeform 361">
              <a:extLst>
                <a:ext uri="{FF2B5EF4-FFF2-40B4-BE49-F238E27FC236}">
                  <a16:creationId xmlns:a16="http://schemas.microsoft.com/office/drawing/2014/main" id="{966C098B-A387-5443-B4B8-C1687D57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4406" y="2128470"/>
              <a:ext cx="634978" cy="534907"/>
            </a:xfrm>
            <a:custGeom>
              <a:avLst/>
              <a:gdLst>
                <a:gd name="T0" fmla="*/ 469 w 497"/>
                <a:gd name="T1" fmla="*/ 322 h 419"/>
                <a:gd name="T2" fmla="*/ 465 w 497"/>
                <a:gd name="T3" fmla="*/ 320 h 419"/>
                <a:gd name="T4" fmla="*/ 437 w 497"/>
                <a:gd name="T5" fmla="*/ 206 h 419"/>
                <a:gd name="T6" fmla="*/ 430 w 497"/>
                <a:gd name="T7" fmla="*/ 202 h 419"/>
                <a:gd name="T8" fmla="*/ 353 w 497"/>
                <a:gd name="T9" fmla="*/ 58 h 419"/>
                <a:gd name="T10" fmla="*/ 183 w 497"/>
                <a:gd name="T11" fmla="*/ 37 h 419"/>
                <a:gd name="T12" fmla="*/ 183 w 497"/>
                <a:gd name="T13" fmla="*/ 37 h 419"/>
                <a:gd name="T14" fmla="*/ 18 w 497"/>
                <a:gd name="T15" fmla="*/ 60 h 419"/>
                <a:gd name="T16" fmla="*/ 17 w 497"/>
                <a:gd name="T17" fmla="*/ 61 h 419"/>
                <a:gd name="T18" fmla="*/ 17 w 497"/>
                <a:gd name="T19" fmla="*/ 62 h 419"/>
                <a:gd name="T20" fmla="*/ 15 w 497"/>
                <a:gd name="T21" fmla="*/ 64 h 419"/>
                <a:gd name="T22" fmla="*/ 14 w 497"/>
                <a:gd name="T23" fmla="*/ 65 h 419"/>
                <a:gd name="T24" fmla="*/ 13 w 497"/>
                <a:gd name="T25" fmla="*/ 66 h 419"/>
                <a:gd name="T26" fmla="*/ 13 w 497"/>
                <a:gd name="T27" fmla="*/ 67 h 419"/>
                <a:gd name="T28" fmla="*/ 27 w 497"/>
                <a:gd name="T29" fmla="*/ 133 h 419"/>
                <a:gd name="T30" fmla="*/ 412 w 497"/>
                <a:gd name="T31" fmla="*/ 403 h 419"/>
                <a:gd name="T32" fmla="*/ 481 w 497"/>
                <a:gd name="T33" fmla="*/ 391 h 419"/>
                <a:gd name="T34" fmla="*/ 469 w 497"/>
                <a:gd name="T35" fmla="*/ 322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7" h="419">
                  <a:moveTo>
                    <a:pt x="469" y="322"/>
                  </a:moveTo>
                  <a:cubicBezTo>
                    <a:pt x="465" y="320"/>
                    <a:pt x="465" y="320"/>
                    <a:pt x="465" y="320"/>
                  </a:cubicBezTo>
                  <a:cubicBezTo>
                    <a:pt x="485" y="281"/>
                    <a:pt x="474" y="232"/>
                    <a:pt x="437" y="206"/>
                  </a:cubicBezTo>
                  <a:cubicBezTo>
                    <a:pt x="434" y="204"/>
                    <a:pt x="432" y="203"/>
                    <a:pt x="430" y="202"/>
                  </a:cubicBezTo>
                  <a:cubicBezTo>
                    <a:pt x="428" y="146"/>
                    <a:pt x="402" y="92"/>
                    <a:pt x="353" y="58"/>
                  </a:cubicBezTo>
                  <a:cubicBezTo>
                    <a:pt x="302" y="22"/>
                    <a:pt x="238" y="16"/>
                    <a:pt x="183" y="37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30" y="0"/>
                    <a:pt x="58" y="10"/>
                    <a:pt x="18" y="60"/>
                  </a:cubicBezTo>
                  <a:cubicBezTo>
                    <a:pt x="18" y="60"/>
                    <a:pt x="18" y="61"/>
                    <a:pt x="17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6" y="63"/>
                    <a:pt x="15" y="63"/>
                    <a:pt x="15" y="64"/>
                  </a:cubicBezTo>
                  <a:cubicBezTo>
                    <a:pt x="15" y="64"/>
                    <a:pt x="15" y="65"/>
                    <a:pt x="14" y="65"/>
                  </a:cubicBezTo>
                  <a:cubicBezTo>
                    <a:pt x="14" y="65"/>
                    <a:pt x="14" y="66"/>
                    <a:pt x="13" y="6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0" y="89"/>
                    <a:pt x="5" y="118"/>
                    <a:pt x="27" y="133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34" y="419"/>
                    <a:pt x="465" y="414"/>
                    <a:pt x="481" y="391"/>
                  </a:cubicBezTo>
                  <a:cubicBezTo>
                    <a:pt x="497" y="369"/>
                    <a:pt x="491" y="338"/>
                    <a:pt x="469" y="322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7" name="Freeform 362">
              <a:extLst>
                <a:ext uri="{FF2B5EF4-FFF2-40B4-BE49-F238E27FC236}">
                  <a16:creationId xmlns:a16="http://schemas.microsoft.com/office/drawing/2014/main" id="{8355B403-FE00-474A-9D60-9D5F59C1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658" y="2128470"/>
              <a:ext cx="613534" cy="497975"/>
            </a:xfrm>
            <a:custGeom>
              <a:avLst/>
              <a:gdLst>
                <a:gd name="T0" fmla="*/ 453 w 480"/>
                <a:gd name="T1" fmla="*/ 322 h 390"/>
                <a:gd name="T2" fmla="*/ 449 w 480"/>
                <a:gd name="T3" fmla="*/ 320 h 390"/>
                <a:gd name="T4" fmla="*/ 421 w 480"/>
                <a:gd name="T5" fmla="*/ 206 h 390"/>
                <a:gd name="T6" fmla="*/ 414 w 480"/>
                <a:gd name="T7" fmla="*/ 202 h 390"/>
                <a:gd name="T8" fmla="*/ 337 w 480"/>
                <a:gd name="T9" fmla="*/ 58 h 390"/>
                <a:gd name="T10" fmla="*/ 167 w 480"/>
                <a:gd name="T11" fmla="*/ 37 h 390"/>
                <a:gd name="T12" fmla="*/ 167 w 480"/>
                <a:gd name="T13" fmla="*/ 37 h 390"/>
                <a:gd name="T14" fmla="*/ 2 w 480"/>
                <a:gd name="T15" fmla="*/ 60 h 390"/>
                <a:gd name="T16" fmla="*/ 1 w 480"/>
                <a:gd name="T17" fmla="*/ 61 h 390"/>
                <a:gd name="T18" fmla="*/ 1 w 480"/>
                <a:gd name="T19" fmla="*/ 62 h 390"/>
                <a:gd name="T20" fmla="*/ 0 w 480"/>
                <a:gd name="T21" fmla="*/ 63 h 390"/>
                <a:gd name="T22" fmla="*/ 465 w 480"/>
                <a:gd name="T23" fmla="*/ 390 h 390"/>
                <a:gd name="T24" fmla="*/ 453 w 480"/>
                <a:gd name="T25" fmla="*/ 32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390">
                  <a:moveTo>
                    <a:pt x="453" y="322"/>
                  </a:moveTo>
                  <a:cubicBezTo>
                    <a:pt x="449" y="320"/>
                    <a:pt x="449" y="320"/>
                    <a:pt x="449" y="320"/>
                  </a:cubicBezTo>
                  <a:cubicBezTo>
                    <a:pt x="469" y="281"/>
                    <a:pt x="458" y="232"/>
                    <a:pt x="421" y="206"/>
                  </a:cubicBezTo>
                  <a:cubicBezTo>
                    <a:pt x="418" y="204"/>
                    <a:pt x="416" y="203"/>
                    <a:pt x="414" y="202"/>
                  </a:cubicBezTo>
                  <a:cubicBezTo>
                    <a:pt x="412" y="146"/>
                    <a:pt x="386" y="92"/>
                    <a:pt x="337" y="58"/>
                  </a:cubicBezTo>
                  <a:cubicBezTo>
                    <a:pt x="286" y="22"/>
                    <a:pt x="222" y="16"/>
                    <a:pt x="167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14" y="0"/>
                    <a:pt x="42" y="10"/>
                    <a:pt x="2" y="60"/>
                  </a:cubicBezTo>
                  <a:cubicBezTo>
                    <a:pt x="2" y="60"/>
                    <a:pt x="2" y="61"/>
                    <a:pt x="1" y="61"/>
                  </a:cubicBezTo>
                  <a:cubicBezTo>
                    <a:pt x="1" y="61"/>
                    <a:pt x="1" y="62"/>
                    <a:pt x="1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465" y="390"/>
                    <a:pt x="465" y="390"/>
                    <a:pt x="465" y="390"/>
                  </a:cubicBezTo>
                  <a:cubicBezTo>
                    <a:pt x="480" y="368"/>
                    <a:pt x="475" y="338"/>
                    <a:pt x="453" y="3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8" name="Freeform 363">
              <a:extLst>
                <a:ext uri="{FF2B5EF4-FFF2-40B4-BE49-F238E27FC236}">
                  <a16:creationId xmlns:a16="http://schemas.microsoft.com/office/drawing/2014/main" id="{1E7598F4-B9FD-2F43-B606-4AD3E0764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14" y="5180653"/>
              <a:ext cx="7148" cy="7148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3 h 6"/>
                <a:gd name="T4" fmla="*/ 1 w 5"/>
                <a:gd name="T5" fmla="*/ 6 h 6"/>
                <a:gd name="T6" fmla="*/ 5 w 5"/>
                <a:gd name="T7" fmla="*/ 0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3" y="5"/>
                    <a:pt x="4" y="3"/>
                    <a:pt x="5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9" name="Freeform 364">
              <a:extLst>
                <a:ext uri="{FF2B5EF4-FFF2-40B4-BE49-F238E27FC236}">
                  <a16:creationId xmlns:a16="http://schemas.microsoft.com/office/drawing/2014/main" id="{BB7AB1E1-2595-954B-A4C0-195BCAED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36" y="5099643"/>
              <a:ext cx="153682" cy="156064"/>
            </a:xfrm>
            <a:custGeom>
              <a:avLst/>
              <a:gdLst>
                <a:gd name="T0" fmla="*/ 61 w 121"/>
                <a:gd name="T1" fmla="*/ 10 h 122"/>
                <a:gd name="T2" fmla="*/ 112 w 121"/>
                <a:gd name="T3" fmla="*/ 61 h 122"/>
                <a:gd name="T4" fmla="*/ 61 w 121"/>
                <a:gd name="T5" fmla="*/ 112 h 122"/>
                <a:gd name="T6" fmla="*/ 48 w 121"/>
                <a:gd name="T7" fmla="*/ 110 h 122"/>
                <a:gd name="T8" fmla="*/ 45 w 121"/>
                <a:gd name="T9" fmla="*/ 120 h 122"/>
                <a:gd name="T10" fmla="*/ 61 w 121"/>
                <a:gd name="T11" fmla="*/ 122 h 122"/>
                <a:gd name="T12" fmla="*/ 121 w 121"/>
                <a:gd name="T13" fmla="*/ 61 h 122"/>
                <a:gd name="T14" fmla="*/ 61 w 121"/>
                <a:gd name="T15" fmla="*/ 0 h 122"/>
                <a:gd name="T16" fmla="*/ 0 w 121"/>
                <a:gd name="T17" fmla="*/ 53 h 122"/>
                <a:gd name="T18" fmla="*/ 10 w 121"/>
                <a:gd name="T19" fmla="*/ 53 h 122"/>
                <a:gd name="T20" fmla="*/ 61 w 121"/>
                <a:gd name="T21" fmla="*/ 1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22">
                  <a:moveTo>
                    <a:pt x="61" y="10"/>
                  </a:moveTo>
                  <a:cubicBezTo>
                    <a:pt x="89" y="10"/>
                    <a:pt x="112" y="33"/>
                    <a:pt x="112" y="61"/>
                  </a:cubicBezTo>
                  <a:cubicBezTo>
                    <a:pt x="112" y="89"/>
                    <a:pt x="89" y="112"/>
                    <a:pt x="61" y="112"/>
                  </a:cubicBezTo>
                  <a:cubicBezTo>
                    <a:pt x="56" y="112"/>
                    <a:pt x="52" y="111"/>
                    <a:pt x="48" y="11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0" y="121"/>
                    <a:pt x="55" y="122"/>
                    <a:pt x="61" y="122"/>
                  </a:cubicBezTo>
                  <a:cubicBezTo>
                    <a:pt x="94" y="122"/>
                    <a:pt x="121" y="95"/>
                    <a:pt x="121" y="61"/>
                  </a:cubicBezTo>
                  <a:cubicBezTo>
                    <a:pt x="121" y="27"/>
                    <a:pt x="94" y="0"/>
                    <a:pt x="61" y="0"/>
                  </a:cubicBezTo>
                  <a:cubicBezTo>
                    <a:pt x="30" y="0"/>
                    <a:pt x="4" y="23"/>
                    <a:pt x="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4" y="29"/>
                    <a:pt x="35" y="10"/>
                    <a:pt x="61" y="10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0" name="Freeform 365">
              <a:extLst>
                <a:ext uri="{FF2B5EF4-FFF2-40B4-BE49-F238E27FC236}">
                  <a16:creationId xmlns:a16="http://schemas.microsoft.com/office/drawing/2014/main" id="{0B965E59-4ECA-174A-ABFE-92710FBDC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024" y="5341482"/>
              <a:ext cx="71480" cy="36932"/>
            </a:xfrm>
            <a:custGeom>
              <a:avLst/>
              <a:gdLst>
                <a:gd name="T0" fmla="*/ 4 w 56"/>
                <a:gd name="T1" fmla="*/ 18 h 29"/>
                <a:gd name="T2" fmla="*/ 1 w 56"/>
                <a:gd name="T3" fmla="*/ 25 h 29"/>
                <a:gd name="T4" fmla="*/ 8 w 56"/>
                <a:gd name="T5" fmla="*/ 28 h 29"/>
                <a:gd name="T6" fmla="*/ 30 w 56"/>
                <a:gd name="T7" fmla="*/ 19 h 29"/>
                <a:gd name="T8" fmla="*/ 52 w 56"/>
                <a:gd name="T9" fmla="*/ 11 h 29"/>
                <a:gd name="T10" fmla="*/ 56 w 56"/>
                <a:gd name="T11" fmla="*/ 6 h 29"/>
                <a:gd name="T12" fmla="*/ 55 w 56"/>
                <a:gd name="T13" fmla="*/ 4 h 29"/>
                <a:gd name="T14" fmla="*/ 49 w 56"/>
                <a:gd name="T15" fmla="*/ 1 h 29"/>
                <a:gd name="T16" fmla="*/ 31 w 56"/>
                <a:gd name="T17" fmla="*/ 8 h 29"/>
                <a:gd name="T18" fmla="*/ 21 w 56"/>
                <a:gd name="T19" fmla="*/ 12 h 29"/>
                <a:gd name="T20" fmla="*/ 4 w 56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9">
                  <a:moveTo>
                    <a:pt x="4" y="18"/>
                  </a:moveTo>
                  <a:cubicBezTo>
                    <a:pt x="1" y="20"/>
                    <a:pt x="0" y="22"/>
                    <a:pt x="1" y="25"/>
                  </a:cubicBezTo>
                  <a:cubicBezTo>
                    <a:pt x="2" y="28"/>
                    <a:pt x="5" y="29"/>
                    <a:pt x="8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6" y="8"/>
                    <a:pt x="56" y="6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1" name="Freeform 366">
              <a:extLst>
                <a:ext uri="{FF2B5EF4-FFF2-40B4-BE49-F238E27FC236}">
                  <a16:creationId xmlns:a16="http://schemas.microsoft.com/office/drawing/2014/main" id="{7D15553C-4403-AF44-8A5D-FAC1B95B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483" y="5099643"/>
              <a:ext cx="156064" cy="156064"/>
            </a:xfrm>
            <a:custGeom>
              <a:avLst/>
              <a:gdLst>
                <a:gd name="T0" fmla="*/ 61 w 122"/>
                <a:gd name="T1" fmla="*/ 122 h 122"/>
                <a:gd name="T2" fmla="*/ 73 w 122"/>
                <a:gd name="T3" fmla="*/ 121 h 122"/>
                <a:gd name="T4" fmla="*/ 70 w 122"/>
                <a:gd name="T5" fmla="*/ 111 h 122"/>
                <a:gd name="T6" fmla="*/ 61 w 122"/>
                <a:gd name="T7" fmla="*/ 112 h 122"/>
                <a:gd name="T8" fmla="*/ 10 w 122"/>
                <a:gd name="T9" fmla="*/ 61 h 122"/>
                <a:gd name="T10" fmla="*/ 61 w 122"/>
                <a:gd name="T11" fmla="*/ 10 h 122"/>
                <a:gd name="T12" fmla="*/ 112 w 122"/>
                <a:gd name="T13" fmla="*/ 61 h 122"/>
                <a:gd name="T14" fmla="*/ 80 w 122"/>
                <a:gd name="T15" fmla="*/ 108 h 122"/>
                <a:gd name="T16" fmla="*/ 83 w 122"/>
                <a:gd name="T17" fmla="*/ 118 h 122"/>
                <a:gd name="T18" fmla="*/ 122 w 122"/>
                <a:gd name="T19" fmla="*/ 61 h 122"/>
                <a:gd name="T20" fmla="*/ 61 w 122"/>
                <a:gd name="T21" fmla="*/ 0 h 122"/>
                <a:gd name="T22" fmla="*/ 0 w 122"/>
                <a:gd name="T23" fmla="*/ 61 h 122"/>
                <a:gd name="T24" fmla="*/ 61 w 122"/>
                <a:gd name="T2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22">
                  <a:moveTo>
                    <a:pt x="61" y="122"/>
                  </a:moveTo>
                  <a:cubicBezTo>
                    <a:pt x="65" y="122"/>
                    <a:pt x="69" y="121"/>
                    <a:pt x="73" y="12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7" y="112"/>
                    <a:pt x="64" y="112"/>
                    <a:pt x="61" y="112"/>
                  </a:cubicBezTo>
                  <a:cubicBezTo>
                    <a:pt x="33" y="112"/>
                    <a:pt x="10" y="89"/>
                    <a:pt x="10" y="61"/>
                  </a:cubicBezTo>
                  <a:cubicBezTo>
                    <a:pt x="10" y="33"/>
                    <a:pt x="33" y="10"/>
                    <a:pt x="61" y="10"/>
                  </a:cubicBezTo>
                  <a:cubicBezTo>
                    <a:pt x="89" y="10"/>
                    <a:pt x="112" y="33"/>
                    <a:pt x="112" y="61"/>
                  </a:cubicBezTo>
                  <a:cubicBezTo>
                    <a:pt x="112" y="82"/>
                    <a:pt x="99" y="101"/>
                    <a:pt x="80" y="10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106" y="109"/>
                    <a:pt x="122" y="87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2" name="Freeform 367">
              <a:extLst>
                <a:ext uri="{FF2B5EF4-FFF2-40B4-BE49-F238E27FC236}">
                  <a16:creationId xmlns:a16="http://schemas.microsoft.com/office/drawing/2014/main" id="{67E6BFF7-FC8F-2B40-BAFA-1FB0973D7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636" y="5180653"/>
              <a:ext cx="47653" cy="67906"/>
            </a:xfrm>
            <a:custGeom>
              <a:avLst/>
              <a:gdLst>
                <a:gd name="T0" fmla="*/ 35 w 38"/>
                <a:gd name="T1" fmla="*/ 53 h 53"/>
                <a:gd name="T2" fmla="*/ 38 w 38"/>
                <a:gd name="T3" fmla="*/ 44 h 53"/>
                <a:gd name="T4" fmla="*/ 10 w 38"/>
                <a:gd name="T5" fmla="*/ 0 h 53"/>
                <a:gd name="T6" fmla="*/ 0 w 38"/>
                <a:gd name="T7" fmla="*/ 0 h 53"/>
                <a:gd name="T8" fmla="*/ 35 w 38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3">
                  <a:moveTo>
                    <a:pt x="35" y="53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22" y="36"/>
                    <a:pt x="10" y="2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4"/>
                    <a:pt x="15" y="44"/>
                    <a:pt x="35" y="53"/>
                  </a:cubicBez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3" name="Freeform 368">
              <a:extLst>
                <a:ext uri="{FF2B5EF4-FFF2-40B4-BE49-F238E27FC236}">
                  <a16:creationId xmlns:a16="http://schemas.microsoft.com/office/drawing/2014/main" id="{4AFE45FD-7202-4649-83ED-5ECA71732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680" y="5348630"/>
              <a:ext cx="59566" cy="22636"/>
            </a:xfrm>
            <a:custGeom>
              <a:avLst/>
              <a:gdLst>
                <a:gd name="T0" fmla="*/ 8 w 46"/>
                <a:gd name="T1" fmla="*/ 0 h 17"/>
                <a:gd name="T2" fmla="*/ 0 w 46"/>
                <a:gd name="T3" fmla="*/ 9 h 17"/>
                <a:gd name="T4" fmla="*/ 8 w 46"/>
                <a:gd name="T5" fmla="*/ 17 h 17"/>
                <a:gd name="T6" fmla="*/ 37 w 46"/>
                <a:gd name="T7" fmla="*/ 17 h 17"/>
                <a:gd name="T8" fmla="*/ 43 w 46"/>
                <a:gd name="T9" fmla="*/ 15 h 17"/>
                <a:gd name="T10" fmla="*/ 46 w 46"/>
                <a:gd name="T11" fmla="*/ 9 h 17"/>
                <a:gd name="T12" fmla="*/ 37 w 46"/>
                <a:gd name="T13" fmla="*/ 0 h 17"/>
                <a:gd name="T14" fmla="*/ 28 w 46"/>
                <a:gd name="T15" fmla="*/ 0 h 17"/>
                <a:gd name="T16" fmla="*/ 18 w 46"/>
                <a:gd name="T17" fmla="*/ 0 h 17"/>
                <a:gd name="T18" fmla="*/ 8 w 46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7">
                  <a:moveTo>
                    <a:pt x="8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4" y="17"/>
                    <a:pt x="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7"/>
                    <a:pt x="42" y="16"/>
                    <a:pt x="43" y="15"/>
                  </a:cubicBezTo>
                  <a:cubicBezTo>
                    <a:pt x="45" y="13"/>
                    <a:pt x="46" y="11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44C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4" name="Freeform 369">
              <a:extLst>
                <a:ext uri="{FF2B5EF4-FFF2-40B4-BE49-F238E27FC236}">
                  <a16:creationId xmlns:a16="http://schemas.microsoft.com/office/drawing/2014/main" id="{7B55D6FD-6AF1-9F40-B3F8-BAA56594A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72" y="5167548"/>
              <a:ext cx="294258" cy="189422"/>
            </a:xfrm>
            <a:custGeom>
              <a:avLst/>
              <a:gdLst>
                <a:gd name="T0" fmla="*/ 11 w 230"/>
                <a:gd name="T1" fmla="*/ 7 h 148"/>
                <a:gd name="T2" fmla="*/ 6 w 230"/>
                <a:gd name="T3" fmla="*/ 3 h 148"/>
                <a:gd name="T4" fmla="*/ 4 w 230"/>
                <a:gd name="T5" fmla="*/ 3 h 148"/>
                <a:gd name="T6" fmla="*/ 1 w 230"/>
                <a:gd name="T7" fmla="*/ 9 h 148"/>
                <a:gd name="T8" fmla="*/ 15 w 230"/>
                <a:gd name="T9" fmla="*/ 58 h 148"/>
                <a:gd name="T10" fmla="*/ 18 w 230"/>
                <a:gd name="T11" fmla="*/ 68 h 148"/>
                <a:gd name="T12" fmla="*/ 36 w 230"/>
                <a:gd name="T13" fmla="*/ 127 h 148"/>
                <a:gd name="T14" fmla="*/ 36 w 230"/>
                <a:gd name="T15" fmla="*/ 147 h 148"/>
                <a:gd name="T16" fmla="*/ 36 w 230"/>
                <a:gd name="T17" fmla="*/ 148 h 148"/>
                <a:gd name="T18" fmla="*/ 46 w 230"/>
                <a:gd name="T19" fmla="*/ 144 h 148"/>
                <a:gd name="T20" fmla="*/ 46 w 230"/>
                <a:gd name="T21" fmla="*/ 132 h 148"/>
                <a:gd name="T22" fmla="*/ 178 w 230"/>
                <a:gd name="T23" fmla="*/ 132 h 148"/>
                <a:gd name="T24" fmla="*/ 178 w 230"/>
                <a:gd name="T25" fmla="*/ 142 h 148"/>
                <a:gd name="T26" fmla="*/ 188 w 230"/>
                <a:gd name="T27" fmla="*/ 142 h 148"/>
                <a:gd name="T28" fmla="*/ 188 w 230"/>
                <a:gd name="T29" fmla="*/ 128 h 148"/>
                <a:gd name="T30" fmla="*/ 209 w 230"/>
                <a:gd name="T31" fmla="*/ 67 h 148"/>
                <a:gd name="T32" fmla="*/ 212 w 230"/>
                <a:gd name="T33" fmla="*/ 57 h 148"/>
                <a:gd name="T34" fmla="*/ 229 w 230"/>
                <a:gd name="T35" fmla="*/ 7 h 148"/>
                <a:gd name="T36" fmla="*/ 229 w 230"/>
                <a:gd name="T37" fmla="*/ 2 h 148"/>
                <a:gd name="T38" fmla="*/ 225 w 230"/>
                <a:gd name="T39" fmla="*/ 0 h 148"/>
                <a:gd name="T40" fmla="*/ 174 w 230"/>
                <a:gd name="T41" fmla="*/ 0 h 148"/>
                <a:gd name="T42" fmla="*/ 164 w 230"/>
                <a:gd name="T43" fmla="*/ 0 h 148"/>
                <a:gd name="T44" fmla="*/ 140 w 230"/>
                <a:gd name="T45" fmla="*/ 0 h 148"/>
                <a:gd name="T46" fmla="*/ 137 w 230"/>
                <a:gd name="T47" fmla="*/ 0 h 148"/>
                <a:gd name="T48" fmla="*/ 126 w 230"/>
                <a:gd name="T49" fmla="*/ 0 h 148"/>
                <a:gd name="T50" fmla="*/ 126 w 230"/>
                <a:gd name="T51" fmla="*/ 0 h 148"/>
                <a:gd name="T52" fmla="*/ 121 w 230"/>
                <a:gd name="T53" fmla="*/ 5 h 148"/>
                <a:gd name="T54" fmla="*/ 121 w 230"/>
                <a:gd name="T55" fmla="*/ 8 h 148"/>
                <a:gd name="T56" fmla="*/ 126 w 230"/>
                <a:gd name="T57" fmla="*/ 17 h 148"/>
                <a:gd name="T58" fmla="*/ 127 w 230"/>
                <a:gd name="T59" fmla="*/ 21 h 148"/>
                <a:gd name="T60" fmla="*/ 175 w 230"/>
                <a:gd name="T61" fmla="*/ 122 h 148"/>
                <a:gd name="T62" fmla="*/ 45 w 230"/>
                <a:gd name="T63" fmla="*/ 122 h 148"/>
                <a:gd name="T64" fmla="*/ 28 w 230"/>
                <a:gd name="T65" fmla="*/ 65 h 148"/>
                <a:gd name="T66" fmla="*/ 25 w 230"/>
                <a:gd name="T67" fmla="*/ 55 h 148"/>
                <a:gd name="T68" fmla="*/ 11 w 230"/>
                <a:gd name="T69" fmla="*/ 7 h 148"/>
                <a:gd name="T70" fmla="*/ 136 w 230"/>
                <a:gd name="T71" fmla="*/ 16 h 148"/>
                <a:gd name="T72" fmla="*/ 135 w 230"/>
                <a:gd name="T73" fmla="*/ 13 h 148"/>
                <a:gd name="T74" fmla="*/ 134 w 230"/>
                <a:gd name="T75" fmla="*/ 10 h 148"/>
                <a:gd name="T76" fmla="*/ 137 w 230"/>
                <a:gd name="T77" fmla="*/ 10 h 148"/>
                <a:gd name="T78" fmla="*/ 140 w 230"/>
                <a:gd name="T79" fmla="*/ 10 h 148"/>
                <a:gd name="T80" fmla="*/ 164 w 230"/>
                <a:gd name="T81" fmla="*/ 10 h 148"/>
                <a:gd name="T82" fmla="*/ 174 w 230"/>
                <a:gd name="T83" fmla="*/ 10 h 148"/>
                <a:gd name="T84" fmla="*/ 217 w 230"/>
                <a:gd name="T85" fmla="*/ 10 h 148"/>
                <a:gd name="T86" fmla="*/ 202 w 230"/>
                <a:gd name="T87" fmla="*/ 54 h 148"/>
                <a:gd name="T88" fmla="*/ 199 w 230"/>
                <a:gd name="T89" fmla="*/ 63 h 148"/>
                <a:gd name="T90" fmla="*/ 182 w 230"/>
                <a:gd name="T91" fmla="*/ 113 h 148"/>
                <a:gd name="T92" fmla="*/ 136 w 230"/>
                <a:gd name="T93" fmla="*/ 1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" h="148">
                  <a:moveTo>
                    <a:pt x="11" y="7"/>
                  </a:moveTo>
                  <a:cubicBezTo>
                    <a:pt x="10" y="4"/>
                    <a:pt x="8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2" y="4"/>
                    <a:pt x="0" y="7"/>
                    <a:pt x="1" y="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6" y="147"/>
                    <a:pt x="36" y="148"/>
                    <a:pt x="36" y="148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8" y="142"/>
                    <a:pt x="188" y="142"/>
                    <a:pt x="188" y="142"/>
                  </a:cubicBezTo>
                  <a:cubicBezTo>
                    <a:pt x="188" y="128"/>
                    <a:pt x="188" y="128"/>
                    <a:pt x="188" y="128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2" y="57"/>
                    <a:pt x="212" y="57"/>
                    <a:pt x="212" y="57"/>
                  </a:cubicBezTo>
                  <a:cubicBezTo>
                    <a:pt x="229" y="7"/>
                    <a:pt x="229" y="7"/>
                    <a:pt x="229" y="7"/>
                  </a:cubicBezTo>
                  <a:cubicBezTo>
                    <a:pt x="230" y="5"/>
                    <a:pt x="230" y="4"/>
                    <a:pt x="229" y="2"/>
                  </a:cubicBezTo>
                  <a:cubicBezTo>
                    <a:pt x="228" y="1"/>
                    <a:pt x="226" y="0"/>
                    <a:pt x="22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3" y="0"/>
                    <a:pt x="121" y="2"/>
                    <a:pt x="121" y="5"/>
                  </a:cubicBezTo>
                  <a:cubicBezTo>
                    <a:pt x="121" y="6"/>
                    <a:pt x="121" y="7"/>
                    <a:pt x="121" y="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5" y="55"/>
                    <a:pt x="25" y="55"/>
                    <a:pt x="25" y="55"/>
                  </a:cubicBezTo>
                  <a:lnTo>
                    <a:pt x="11" y="7"/>
                  </a:lnTo>
                  <a:close/>
                  <a:moveTo>
                    <a:pt x="136" y="16"/>
                  </a:moveTo>
                  <a:cubicBezTo>
                    <a:pt x="135" y="13"/>
                    <a:pt x="135" y="13"/>
                    <a:pt x="135" y="13"/>
                  </a:cubicBezTo>
                  <a:cubicBezTo>
                    <a:pt x="134" y="10"/>
                    <a:pt x="134" y="10"/>
                    <a:pt x="134" y="1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74" y="10"/>
                    <a:pt x="174" y="10"/>
                    <a:pt x="174" y="10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02" y="54"/>
                    <a:pt x="202" y="54"/>
                    <a:pt x="202" y="54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82" y="113"/>
                    <a:pt x="182" y="113"/>
                    <a:pt x="182" y="113"/>
                  </a:cubicBezTo>
                  <a:lnTo>
                    <a:pt x="136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5" name="Freeform 370">
              <a:extLst>
                <a:ext uri="{FF2B5EF4-FFF2-40B4-BE49-F238E27FC236}">
                  <a16:creationId xmlns:a16="http://schemas.microsoft.com/office/drawing/2014/main" id="{C6928237-75E2-0043-BFAB-8286EA13E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539" y="5154444"/>
              <a:ext cx="38123" cy="40505"/>
            </a:xfrm>
            <a:custGeom>
              <a:avLst/>
              <a:gdLst>
                <a:gd name="T0" fmla="*/ 16 w 30"/>
                <a:gd name="T1" fmla="*/ 27 h 31"/>
                <a:gd name="T2" fmla="*/ 4 w 30"/>
                <a:gd name="T3" fmla="*/ 15 h 31"/>
                <a:gd name="T4" fmla="*/ 16 w 30"/>
                <a:gd name="T5" fmla="*/ 3 h 31"/>
                <a:gd name="T6" fmla="*/ 27 w 30"/>
                <a:gd name="T7" fmla="*/ 10 h 31"/>
                <a:gd name="T8" fmla="*/ 30 w 30"/>
                <a:gd name="T9" fmla="*/ 10 h 31"/>
                <a:gd name="T10" fmla="*/ 16 w 30"/>
                <a:gd name="T11" fmla="*/ 0 h 31"/>
                <a:gd name="T12" fmla="*/ 0 w 30"/>
                <a:gd name="T13" fmla="*/ 15 h 31"/>
                <a:gd name="T14" fmla="*/ 16 w 30"/>
                <a:gd name="T15" fmla="*/ 31 h 31"/>
                <a:gd name="T16" fmla="*/ 17 w 30"/>
                <a:gd name="T17" fmla="*/ 31 h 31"/>
                <a:gd name="T18" fmla="*/ 16 w 30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6" y="27"/>
                  </a:moveTo>
                  <a:cubicBezTo>
                    <a:pt x="9" y="27"/>
                    <a:pt x="4" y="22"/>
                    <a:pt x="4" y="15"/>
                  </a:cubicBezTo>
                  <a:cubicBezTo>
                    <a:pt x="4" y="9"/>
                    <a:pt x="9" y="3"/>
                    <a:pt x="16" y="3"/>
                  </a:cubicBezTo>
                  <a:cubicBezTo>
                    <a:pt x="21" y="3"/>
                    <a:pt x="25" y="6"/>
                    <a:pt x="27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4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6" y="31"/>
                  </a:cubicBezTo>
                  <a:cubicBezTo>
                    <a:pt x="16" y="31"/>
                    <a:pt x="17" y="31"/>
                    <a:pt x="17" y="31"/>
                  </a:cubicBezTo>
                  <a:cubicBezTo>
                    <a:pt x="16" y="27"/>
                    <a:pt x="16" y="27"/>
                    <a:pt x="16" y="27"/>
                  </a:cubicBez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6" name="Freeform 371">
              <a:extLst>
                <a:ext uri="{FF2B5EF4-FFF2-40B4-BE49-F238E27FC236}">
                  <a16:creationId xmlns:a16="http://schemas.microsoft.com/office/drawing/2014/main" id="{F595A6FB-5DF7-5049-829A-73D8C6C43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024" y="5341482"/>
              <a:ext cx="71480" cy="36932"/>
            </a:xfrm>
            <a:custGeom>
              <a:avLst/>
              <a:gdLst>
                <a:gd name="T0" fmla="*/ 4 w 56"/>
                <a:gd name="T1" fmla="*/ 18 h 29"/>
                <a:gd name="T2" fmla="*/ 1 w 56"/>
                <a:gd name="T3" fmla="*/ 25 h 29"/>
                <a:gd name="T4" fmla="*/ 8 w 56"/>
                <a:gd name="T5" fmla="*/ 28 h 29"/>
                <a:gd name="T6" fmla="*/ 30 w 56"/>
                <a:gd name="T7" fmla="*/ 19 h 29"/>
                <a:gd name="T8" fmla="*/ 52 w 56"/>
                <a:gd name="T9" fmla="*/ 11 h 29"/>
                <a:gd name="T10" fmla="*/ 56 w 56"/>
                <a:gd name="T11" fmla="*/ 6 h 29"/>
                <a:gd name="T12" fmla="*/ 55 w 56"/>
                <a:gd name="T13" fmla="*/ 4 h 29"/>
                <a:gd name="T14" fmla="*/ 49 w 56"/>
                <a:gd name="T15" fmla="*/ 1 h 29"/>
                <a:gd name="T16" fmla="*/ 31 w 56"/>
                <a:gd name="T17" fmla="*/ 8 h 29"/>
                <a:gd name="T18" fmla="*/ 21 w 56"/>
                <a:gd name="T19" fmla="*/ 12 h 29"/>
                <a:gd name="T20" fmla="*/ 4 w 56"/>
                <a:gd name="T21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29">
                  <a:moveTo>
                    <a:pt x="4" y="18"/>
                  </a:moveTo>
                  <a:cubicBezTo>
                    <a:pt x="1" y="20"/>
                    <a:pt x="0" y="22"/>
                    <a:pt x="1" y="25"/>
                  </a:cubicBezTo>
                  <a:cubicBezTo>
                    <a:pt x="2" y="28"/>
                    <a:pt x="5" y="29"/>
                    <a:pt x="8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0"/>
                    <a:pt x="56" y="8"/>
                    <a:pt x="56" y="6"/>
                  </a:cubicBezTo>
                  <a:cubicBezTo>
                    <a:pt x="56" y="5"/>
                    <a:pt x="55" y="5"/>
                    <a:pt x="55" y="4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2"/>
                    <a:pt x="21" y="12"/>
                    <a:pt x="21" y="12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F05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7" name="Freeform 372">
              <a:extLst>
                <a:ext uri="{FF2B5EF4-FFF2-40B4-BE49-F238E27FC236}">
                  <a16:creationId xmlns:a16="http://schemas.microsoft.com/office/drawing/2014/main" id="{1C5720E1-2086-284D-95EA-C508569E8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72" y="5171123"/>
              <a:ext cx="153682" cy="185847"/>
            </a:xfrm>
            <a:custGeom>
              <a:avLst/>
              <a:gdLst>
                <a:gd name="T0" fmla="*/ 6 w 120"/>
                <a:gd name="T1" fmla="*/ 0 h 145"/>
                <a:gd name="T2" fmla="*/ 4 w 120"/>
                <a:gd name="T3" fmla="*/ 0 h 145"/>
                <a:gd name="T4" fmla="*/ 1 w 120"/>
                <a:gd name="T5" fmla="*/ 6 h 145"/>
                <a:gd name="T6" fmla="*/ 15 w 120"/>
                <a:gd name="T7" fmla="*/ 55 h 145"/>
                <a:gd name="T8" fmla="*/ 18 w 120"/>
                <a:gd name="T9" fmla="*/ 65 h 145"/>
                <a:gd name="T10" fmla="*/ 36 w 120"/>
                <a:gd name="T11" fmla="*/ 124 h 145"/>
                <a:gd name="T12" fmla="*/ 36 w 120"/>
                <a:gd name="T13" fmla="*/ 144 h 145"/>
                <a:gd name="T14" fmla="*/ 36 w 120"/>
                <a:gd name="T15" fmla="*/ 145 h 145"/>
                <a:gd name="T16" fmla="*/ 46 w 120"/>
                <a:gd name="T17" fmla="*/ 141 h 145"/>
                <a:gd name="T18" fmla="*/ 46 w 120"/>
                <a:gd name="T19" fmla="*/ 129 h 145"/>
                <a:gd name="T20" fmla="*/ 120 w 120"/>
                <a:gd name="T21" fmla="*/ 129 h 145"/>
                <a:gd name="T22" fmla="*/ 120 w 120"/>
                <a:gd name="T23" fmla="*/ 119 h 145"/>
                <a:gd name="T24" fmla="*/ 45 w 120"/>
                <a:gd name="T25" fmla="*/ 119 h 145"/>
                <a:gd name="T26" fmla="*/ 28 w 120"/>
                <a:gd name="T27" fmla="*/ 62 h 145"/>
                <a:gd name="T28" fmla="*/ 25 w 120"/>
                <a:gd name="T29" fmla="*/ 52 h 145"/>
                <a:gd name="T30" fmla="*/ 11 w 120"/>
                <a:gd name="T31" fmla="*/ 4 h 145"/>
                <a:gd name="T32" fmla="*/ 6 w 120"/>
                <a:gd name="T3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45">
                  <a:moveTo>
                    <a:pt x="6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1"/>
                    <a:pt x="0" y="4"/>
                    <a:pt x="1" y="6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36" y="144"/>
                    <a:pt x="36" y="145"/>
                    <a:pt x="36" y="145"/>
                  </a:cubicBezTo>
                  <a:cubicBezTo>
                    <a:pt x="46" y="141"/>
                    <a:pt x="46" y="141"/>
                    <a:pt x="46" y="141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120" y="129"/>
                    <a:pt x="120" y="129"/>
                    <a:pt x="120" y="129"/>
                  </a:cubicBezTo>
                  <a:cubicBezTo>
                    <a:pt x="120" y="119"/>
                    <a:pt x="120" y="119"/>
                    <a:pt x="1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8" name="Freeform 373">
              <a:extLst>
                <a:ext uri="{FF2B5EF4-FFF2-40B4-BE49-F238E27FC236}">
                  <a16:creationId xmlns:a16="http://schemas.microsoft.com/office/drawing/2014/main" id="{5B8A24E8-BC38-8E4D-9E7E-3D02295DD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539" y="5155635"/>
              <a:ext cx="11913" cy="38123"/>
            </a:xfrm>
            <a:custGeom>
              <a:avLst/>
              <a:gdLst>
                <a:gd name="T0" fmla="*/ 4 w 10"/>
                <a:gd name="T1" fmla="*/ 14 h 29"/>
                <a:gd name="T2" fmla="*/ 10 w 10"/>
                <a:gd name="T3" fmla="*/ 4 h 29"/>
                <a:gd name="T4" fmla="*/ 10 w 10"/>
                <a:gd name="T5" fmla="*/ 0 h 29"/>
                <a:gd name="T6" fmla="*/ 0 w 10"/>
                <a:gd name="T7" fmla="*/ 14 h 29"/>
                <a:gd name="T8" fmla="*/ 10 w 10"/>
                <a:gd name="T9" fmla="*/ 29 h 29"/>
                <a:gd name="T10" fmla="*/ 10 w 10"/>
                <a:gd name="T11" fmla="*/ 25 h 29"/>
                <a:gd name="T12" fmla="*/ 4 w 10"/>
                <a:gd name="T13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4" y="14"/>
                  </a:moveTo>
                  <a:cubicBezTo>
                    <a:pt x="4" y="10"/>
                    <a:pt x="6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2"/>
                    <a:pt x="0" y="8"/>
                    <a:pt x="0" y="14"/>
                  </a:cubicBezTo>
                  <a:cubicBezTo>
                    <a:pt x="0" y="21"/>
                    <a:pt x="4" y="26"/>
                    <a:pt x="10" y="29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6" y="23"/>
                    <a:pt x="4" y="19"/>
                    <a:pt x="4" y="14"/>
                  </a:cubicBez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9" name="Freeform 374">
              <a:extLst>
                <a:ext uri="{FF2B5EF4-FFF2-40B4-BE49-F238E27FC236}">
                  <a16:creationId xmlns:a16="http://schemas.microsoft.com/office/drawing/2014/main" id="{05ECA132-83CE-DE45-98CF-9D054DD7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8" y="4937622"/>
              <a:ext cx="109602" cy="108411"/>
            </a:xfrm>
            <a:custGeom>
              <a:avLst/>
              <a:gdLst>
                <a:gd name="T0" fmla="*/ 10 w 92"/>
                <a:gd name="T1" fmla="*/ 0 h 91"/>
                <a:gd name="T2" fmla="*/ 0 w 92"/>
                <a:gd name="T3" fmla="*/ 10 h 91"/>
                <a:gd name="T4" fmla="*/ 82 w 92"/>
                <a:gd name="T5" fmla="*/ 91 h 91"/>
                <a:gd name="T6" fmla="*/ 92 w 92"/>
                <a:gd name="T7" fmla="*/ 82 h 91"/>
                <a:gd name="T8" fmla="*/ 10 w 9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10" y="0"/>
                  </a:moveTo>
                  <a:lnTo>
                    <a:pt x="0" y="10"/>
                  </a:lnTo>
                  <a:lnTo>
                    <a:pt x="82" y="91"/>
                  </a:lnTo>
                  <a:lnTo>
                    <a:pt x="92" y="8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0" name="Freeform 375">
              <a:extLst>
                <a:ext uri="{FF2B5EF4-FFF2-40B4-BE49-F238E27FC236}">
                  <a16:creationId xmlns:a16="http://schemas.microsoft.com/office/drawing/2014/main" id="{B081B318-3A85-2D4B-B5F6-134263FC8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45" y="4970979"/>
              <a:ext cx="275197" cy="274006"/>
            </a:xfrm>
            <a:custGeom>
              <a:avLst/>
              <a:gdLst>
                <a:gd name="T0" fmla="*/ 231 w 231"/>
                <a:gd name="T1" fmla="*/ 230 h 230"/>
                <a:gd name="T2" fmla="*/ 189 w 231"/>
                <a:gd name="T3" fmla="*/ 145 h 230"/>
                <a:gd name="T4" fmla="*/ 117 w 231"/>
                <a:gd name="T5" fmla="*/ 0 h 230"/>
                <a:gd name="T6" fmla="*/ 64 w 231"/>
                <a:gd name="T7" fmla="*/ 54 h 230"/>
                <a:gd name="T8" fmla="*/ 54 w 231"/>
                <a:gd name="T9" fmla="*/ 63 h 230"/>
                <a:gd name="T10" fmla="*/ 0 w 231"/>
                <a:gd name="T11" fmla="*/ 117 h 230"/>
                <a:gd name="T12" fmla="*/ 231 w 231"/>
                <a:gd name="T13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230">
                  <a:moveTo>
                    <a:pt x="231" y="230"/>
                  </a:moveTo>
                  <a:lnTo>
                    <a:pt x="189" y="145"/>
                  </a:lnTo>
                  <a:lnTo>
                    <a:pt x="117" y="0"/>
                  </a:lnTo>
                  <a:lnTo>
                    <a:pt x="64" y="54"/>
                  </a:lnTo>
                  <a:lnTo>
                    <a:pt x="54" y="63"/>
                  </a:lnTo>
                  <a:lnTo>
                    <a:pt x="0" y="117"/>
                  </a:lnTo>
                  <a:lnTo>
                    <a:pt x="231" y="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1" name="Freeform 376">
              <a:extLst>
                <a:ext uri="{FF2B5EF4-FFF2-40B4-BE49-F238E27FC236}">
                  <a16:creationId xmlns:a16="http://schemas.microsoft.com/office/drawing/2014/main" id="{6267AE31-99D1-8D45-A370-22D11A653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188" y="4944770"/>
              <a:ext cx="103646" cy="101263"/>
            </a:xfrm>
            <a:custGeom>
              <a:avLst/>
              <a:gdLst>
                <a:gd name="T0" fmla="*/ 6 w 87"/>
                <a:gd name="T1" fmla="*/ 0 h 85"/>
                <a:gd name="T2" fmla="*/ 0 w 87"/>
                <a:gd name="T3" fmla="*/ 4 h 85"/>
                <a:gd name="T4" fmla="*/ 82 w 87"/>
                <a:gd name="T5" fmla="*/ 85 h 85"/>
                <a:gd name="T6" fmla="*/ 87 w 87"/>
                <a:gd name="T7" fmla="*/ 81 h 85"/>
                <a:gd name="T8" fmla="*/ 6 w 87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6" y="0"/>
                  </a:moveTo>
                  <a:lnTo>
                    <a:pt x="0" y="4"/>
                  </a:lnTo>
                  <a:lnTo>
                    <a:pt x="82" y="85"/>
                  </a:lnTo>
                  <a:lnTo>
                    <a:pt x="87" y="8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C9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2" name="Freeform 377">
              <a:extLst>
                <a:ext uri="{FF2B5EF4-FFF2-40B4-BE49-F238E27FC236}">
                  <a16:creationId xmlns:a16="http://schemas.microsoft.com/office/drawing/2014/main" id="{ED8A1E0D-B877-7846-9878-8DAE7E1B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45" y="5041267"/>
              <a:ext cx="275197" cy="203718"/>
            </a:xfrm>
            <a:custGeom>
              <a:avLst/>
              <a:gdLst>
                <a:gd name="T0" fmla="*/ 231 w 231"/>
                <a:gd name="T1" fmla="*/ 171 h 171"/>
                <a:gd name="T2" fmla="*/ 59 w 231"/>
                <a:gd name="T3" fmla="*/ 0 h 171"/>
                <a:gd name="T4" fmla="*/ 54 w 231"/>
                <a:gd name="T5" fmla="*/ 4 h 171"/>
                <a:gd name="T6" fmla="*/ 0 w 231"/>
                <a:gd name="T7" fmla="*/ 58 h 171"/>
                <a:gd name="T8" fmla="*/ 231 w 231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71">
                  <a:moveTo>
                    <a:pt x="231" y="171"/>
                  </a:moveTo>
                  <a:lnTo>
                    <a:pt x="59" y="0"/>
                  </a:lnTo>
                  <a:lnTo>
                    <a:pt x="54" y="4"/>
                  </a:lnTo>
                  <a:lnTo>
                    <a:pt x="0" y="58"/>
                  </a:lnTo>
                  <a:lnTo>
                    <a:pt x="231" y="1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3" name="Freeform 378">
              <a:extLst>
                <a:ext uri="{FF2B5EF4-FFF2-40B4-BE49-F238E27FC236}">
                  <a16:creationId xmlns:a16="http://schemas.microsoft.com/office/drawing/2014/main" id="{4C275BF5-F415-5A48-ACA3-833ADFF9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490" y="4831594"/>
              <a:ext cx="133429" cy="133429"/>
            </a:xfrm>
            <a:custGeom>
              <a:avLst/>
              <a:gdLst>
                <a:gd name="T0" fmla="*/ 43 w 112"/>
                <a:gd name="T1" fmla="*/ 112 h 112"/>
                <a:gd name="T2" fmla="*/ 53 w 112"/>
                <a:gd name="T3" fmla="*/ 102 h 112"/>
                <a:gd name="T4" fmla="*/ 74 w 112"/>
                <a:gd name="T5" fmla="*/ 81 h 112"/>
                <a:gd name="T6" fmla="*/ 80 w 112"/>
                <a:gd name="T7" fmla="*/ 74 h 112"/>
                <a:gd name="T8" fmla="*/ 102 w 112"/>
                <a:gd name="T9" fmla="*/ 53 h 112"/>
                <a:gd name="T10" fmla="*/ 112 w 112"/>
                <a:gd name="T11" fmla="*/ 43 h 112"/>
                <a:gd name="T12" fmla="*/ 86 w 112"/>
                <a:gd name="T13" fmla="*/ 0 h 112"/>
                <a:gd name="T14" fmla="*/ 77 w 112"/>
                <a:gd name="T15" fmla="*/ 9 h 112"/>
                <a:gd name="T16" fmla="*/ 46 w 112"/>
                <a:gd name="T17" fmla="*/ 40 h 112"/>
                <a:gd name="T18" fmla="*/ 40 w 112"/>
                <a:gd name="T19" fmla="*/ 46 h 112"/>
                <a:gd name="T20" fmla="*/ 9 w 112"/>
                <a:gd name="T21" fmla="*/ 77 h 112"/>
                <a:gd name="T22" fmla="*/ 0 w 112"/>
                <a:gd name="T23" fmla="*/ 86 h 112"/>
                <a:gd name="T24" fmla="*/ 43 w 112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2">
                  <a:moveTo>
                    <a:pt x="43" y="112"/>
                  </a:moveTo>
                  <a:lnTo>
                    <a:pt x="53" y="102"/>
                  </a:lnTo>
                  <a:lnTo>
                    <a:pt x="74" y="81"/>
                  </a:lnTo>
                  <a:lnTo>
                    <a:pt x="80" y="74"/>
                  </a:lnTo>
                  <a:lnTo>
                    <a:pt x="102" y="53"/>
                  </a:lnTo>
                  <a:lnTo>
                    <a:pt x="112" y="43"/>
                  </a:lnTo>
                  <a:lnTo>
                    <a:pt x="86" y="0"/>
                  </a:lnTo>
                  <a:lnTo>
                    <a:pt x="77" y="9"/>
                  </a:lnTo>
                  <a:lnTo>
                    <a:pt x="46" y="40"/>
                  </a:lnTo>
                  <a:lnTo>
                    <a:pt x="40" y="46"/>
                  </a:lnTo>
                  <a:lnTo>
                    <a:pt x="9" y="77"/>
                  </a:lnTo>
                  <a:lnTo>
                    <a:pt x="0" y="86"/>
                  </a:lnTo>
                  <a:lnTo>
                    <a:pt x="43" y="1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4" name="Freeform 379">
              <a:extLst>
                <a:ext uri="{FF2B5EF4-FFF2-40B4-BE49-F238E27FC236}">
                  <a16:creationId xmlns:a16="http://schemas.microsoft.com/office/drawing/2014/main" id="{1586938D-6823-6443-9A0C-7ED5D809C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84" y="4791088"/>
              <a:ext cx="132238" cy="132238"/>
            </a:xfrm>
            <a:custGeom>
              <a:avLst/>
              <a:gdLst>
                <a:gd name="T0" fmla="*/ 80 w 111"/>
                <a:gd name="T1" fmla="*/ 74 h 111"/>
                <a:gd name="T2" fmla="*/ 111 w 111"/>
                <a:gd name="T3" fmla="*/ 43 h 111"/>
                <a:gd name="T4" fmla="*/ 85 w 111"/>
                <a:gd name="T5" fmla="*/ 0 h 111"/>
                <a:gd name="T6" fmla="*/ 46 w 111"/>
                <a:gd name="T7" fmla="*/ 39 h 111"/>
                <a:gd name="T8" fmla="*/ 38 w 111"/>
                <a:gd name="T9" fmla="*/ 46 h 111"/>
                <a:gd name="T10" fmla="*/ 0 w 111"/>
                <a:gd name="T11" fmla="*/ 86 h 111"/>
                <a:gd name="T12" fmla="*/ 43 w 111"/>
                <a:gd name="T13" fmla="*/ 111 h 111"/>
                <a:gd name="T14" fmla="*/ 74 w 111"/>
                <a:gd name="T15" fmla="*/ 80 h 111"/>
                <a:gd name="T16" fmla="*/ 80 w 111"/>
                <a:gd name="T17" fmla="*/ 7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80" y="74"/>
                  </a:moveTo>
                  <a:lnTo>
                    <a:pt x="111" y="43"/>
                  </a:lnTo>
                  <a:lnTo>
                    <a:pt x="85" y="0"/>
                  </a:lnTo>
                  <a:lnTo>
                    <a:pt x="46" y="39"/>
                  </a:lnTo>
                  <a:lnTo>
                    <a:pt x="38" y="46"/>
                  </a:lnTo>
                  <a:lnTo>
                    <a:pt x="0" y="86"/>
                  </a:lnTo>
                  <a:lnTo>
                    <a:pt x="43" y="111"/>
                  </a:lnTo>
                  <a:lnTo>
                    <a:pt x="74" y="80"/>
                  </a:lnTo>
                  <a:lnTo>
                    <a:pt x="80" y="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5" name="Freeform 380">
              <a:extLst>
                <a:ext uri="{FF2B5EF4-FFF2-40B4-BE49-F238E27FC236}">
                  <a16:creationId xmlns:a16="http://schemas.microsoft.com/office/drawing/2014/main" id="{4D4B7B80-1902-E448-8B3C-FE2449B0B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40" y="4742244"/>
              <a:ext cx="103646" cy="103646"/>
            </a:xfrm>
            <a:custGeom>
              <a:avLst/>
              <a:gdLst>
                <a:gd name="T0" fmla="*/ 7 w 87"/>
                <a:gd name="T1" fmla="*/ 0 h 87"/>
                <a:gd name="T2" fmla="*/ 0 w 87"/>
                <a:gd name="T3" fmla="*/ 8 h 87"/>
                <a:gd name="T4" fmla="*/ 79 w 87"/>
                <a:gd name="T5" fmla="*/ 87 h 87"/>
                <a:gd name="T6" fmla="*/ 87 w 87"/>
                <a:gd name="T7" fmla="*/ 80 h 87"/>
                <a:gd name="T8" fmla="*/ 7 w 8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7" y="0"/>
                  </a:moveTo>
                  <a:lnTo>
                    <a:pt x="0" y="8"/>
                  </a:lnTo>
                  <a:lnTo>
                    <a:pt x="79" y="87"/>
                  </a:lnTo>
                  <a:lnTo>
                    <a:pt x="87" y="8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6" name="Freeform 381">
              <a:extLst>
                <a:ext uri="{FF2B5EF4-FFF2-40B4-BE49-F238E27FC236}">
                  <a16:creationId xmlns:a16="http://schemas.microsoft.com/office/drawing/2014/main" id="{B99A1214-61E9-8B40-B414-13093A73F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95" y="4873290"/>
              <a:ext cx="248988" cy="246605"/>
            </a:xfrm>
            <a:custGeom>
              <a:avLst/>
              <a:gdLst>
                <a:gd name="T0" fmla="*/ 46 w 209"/>
                <a:gd name="T1" fmla="*/ 39 h 207"/>
                <a:gd name="T2" fmla="*/ 40 w 209"/>
                <a:gd name="T3" fmla="*/ 46 h 207"/>
                <a:gd name="T4" fmla="*/ 19 w 209"/>
                <a:gd name="T5" fmla="*/ 67 h 207"/>
                <a:gd name="T6" fmla="*/ 9 w 209"/>
                <a:gd name="T7" fmla="*/ 77 h 207"/>
                <a:gd name="T8" fmla="*/ 0 w 209"/>
                <a:gd name="T9" fmla="*/ 85 h 207"/>
                <a:gd name="T10" fmla="*/ 209 w 209"/>
                <a:gd name="T11" fmla="*/ 207 h 207"/>
                <a:gd name="T12" fmla="*/ 86 w 209"/>
                <a:gd name="T13" fmla="*/ 0 h 207"/>
                <a:gd name="T14" fmla="*/ 78 w 209"/>
                <a:gd name="T15" fmla="*/ 8 h 207"/>
                <a:gd name="T16" fmla="*/ 68 w 209"/>
                <a:gd name="T17" fmla="*/ 18 h 207"/>
                <a:gd name="T18" fmla="*/ 46 w 209"/>
                <a:gd name="T19" fmla="*/ 3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7">
                  <a:moveTo>
                    <a:pt x="46" y="39"/>
                  </a:moveTo>
                  <a:lnTo>
                    <a:pt x="40" y="46"/>
                  </a:lnTo>
                  <a:lnTo>
                    <a:pt x="19" y="67"/>
                  </a:lnTo>
                  <a:lnTo>
                    <a:pt x="9" y="77"/>
                  </a:lnTo>
                  <a:lnTo>
                    <a:pt x="0" y="85"/>
                  </a:lnTo>
                  <a:lnTo>
                    <a:pt x="209" y="207"/>
                  </a:lnTo>
                  <a:lnTo>
                    <a:pt x="86" y="0"/>
                  </a:lnTo>
                  <a:lnTo>
                    <a:pt x="78" y="8"/>
                  </a:lnTo>
                  <a:lnTo>
                    <a:pt x="68" y="18"/>
                  </a:lnTo>
                  <a:lnTo>
                    <a:pt x="46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7" name="Freeform 382">
              <a:extLst>
                <a:ext uri="{FF2B5EF4-FFF2-40B4-BE49-F238E27FC236}">
                  <a16:creationId xmlns:a16="http://schemas.microsoft.com/office/drawing/2014/main" id="{715A9BC8-2589-F544-8272-0A7584B6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5490" y="4882821"/>
              <a:ext cx="91733" cy="82202"/>
            </a:xfrm>
            <a:custGeom>
              <a:avLst/>
              <a:gdLst>
                <a:gd name="T0" fmla="*/ 43 w 77"/>
                <a:gd name="T1" fmla="*/ 69 h 69"/>
                <a:gd name="T2" fmla="*/ 53 w 77"/>
                <a:gd name="T3" fmla="*/ 59 h 69"/>
                <a:gd name="T4" fmla="*/ 74 w 77"/>
                <a:gd name="T5" fmla="*/ 38 h 69"/>
                <a:gd name="T6" fmla="*/ 77 w 77"/>
                <a:gd name="T7" fmla="*/ 34 h 69"/>
                <a:gd name="T8" fmla="*/ 43 w 77"/>
                <a:gd name="T9" fmla="*/ 0 h 69"/>
                <a:gd name="T10" fmla="*/ 40 w 77"/>
                <a:gd name="T11" fmla="*/ 3 h 69"/>
                <a:gd name="T12" fmla="*/ 9 w 77"/>
                <a:gd name="T13" fmla="*/ 34 h 69"/>
                <a:gd name="T14" fmla="*/ 0 w 77"/>
                <a:gd name="T15" fmla="*/ 43 h 69"/>
                <a:gd name="T16" fmla="*/ 43 w 77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69">
                  <a:moveTo>
                    <a:pt x="43" y="69"/>
                  </a:moveTo>
                  <a:lnTo>
                    <a:pt x="53" y="59"/>
                  </a:lnTo>
                  <a:lnTo>
                    <a:pt x="74" y="38"/>
                  </a:lnTo>
                  <a:lnTo>
                    <a:pt x="77" y="34"/>
                  </a:lnTo>
                  <a:lnTo>
                    <a:pt x="43" y="0"/>
                  </a:lnTo>
                  <a:lnTo>
                    <a:pt x="40" y="3"/>
                  </a:lnTo>
                  <a:lnTo>
                    <a:pt x="9" y="34"/>
                  </a:lnTo>
                  <a:lnTo>
                    <a:pt x="0" y="43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8" name="Freeform 383">
              <a:extLst>
                <a:ext uri="{FF2B5EF4-FFF2-40B4-BE49-F238E27FC236}">
                  <a16:creationId xmlns:a16="http://schemas.microsoft.com/office/drawing/2014/main" id="{53901C26-B32B-4149-8144-8DF7230A6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984" y="4842316"/>
              <a:ext cx="91733" cy="81010"/>
            </a:xfrm>
            <a:custGeom>
              <a:avLst/>
              <a:gdLst>
                <a:gd name="T0" fmla="*/ 77 w 77"/>
                <a:gd name="T1" fmla="*/ 34 h 68"/>
                <a:gd name="T2" fmla="*/ 43 w 77"/>
                <a:gd name="T3" fmla="*/ 0 h 68"/>
                <a:gd name="T4" fmla="*/ 38 w 77"/>
                <a:gd name="T5" fmla="*/ 3 h 68"/>
                <a:gd name="T6" fmla="*/ 0 w 77"/>
                <a:gd name="T7" fmla="*/ 43 h 68"/>
                <a:gd name="T8" fmla="*/ 43 w 77"/>
                <a:gd name="T9" fmla="*/ 68 h 68"/>
                <a:gd name="T10" fmla="*/ 74 w 77"/>
                <a:gd name="T11" fmla="*/ 37 h 68"/>
                <a:gd name="T12" fmla="*/ 77 w 77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8">
                  <a:moveTo>
                    <a:pt x="77" y="34"/>
                  </a:moveTo>
                  <a:lnTo>
                    <a:pt x="43" y="0"/>
                  </a:lnTo>
                  <a:lnTo>
                    <a:pt x="38" y="3"/>
                  </a:lnTo>
                  <a:lnTo>
                    <a:pt x="0" y="43"/>
                  </a:lnTo>
                  <a:lnTo>
                    <a:pt x="43" y="68"/>
                  </a:lnTo>
                  <a:lnTo>
                    <a:pt x="74" y="37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9" name="Freeform 384">
              <a:extLst>
                <a:ext uri="{FF2B5EF4-FFF2-40B4-BE49-F238E27FC236}">
                  <a16:creationId xmlns:a16="http://schemas.microsoft.com/office/drawing/2014/main" id="{B4B58FA6-8A1D-BA4D-83D2-12DDF4EF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140" y="4747010"/>
              <a:ext cx="100072" cy="98881"/>
            </a:xfrm>
            <a:custGeom>
              <a:avLst/>
              <a:gdLst>
                <a:gd name="T0" fmla="*/ 4 w 84"/>
                <a:gd name="T1" fmla="*/ 0 h 83"/>
                <a:gd name="T2" fmla="*/ 0 w 84"/>
                <a:gd name="T3" fmla="*/ 4 h 83"/>
                <a:gd name="T4" fmla="*/ 79 w 84"/>
                <a:gd name="T5" fmla="*/ 83 h 83"/>
                <a:gd name="T6" fmla="*/ 84 w 84"/>
                <a:gd name="T7" fmla="*/ 80 h 83"/>
                <a:gd name="T8" fmla="*/ 4 w 84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3">
                  <a:moveTo>
                    <a:pt x="4" y="0"/>
                  </a:moveTo>
                  <a:lnTo>
                    <a:pt x="0" y="4"/>
                  </a:lnTo>
                  <a:lnTo>
                    <a:pt x="79" y="83"/>
                  </a:lnTo>
                  <a:lnTo>
                    <a:pt x="84" y="8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D78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0" name="Freeform 385">
              <a:extLst>
                <a:ext uri="{FF2B5EF4-FFF2-40B4-BE49-F238E27FC236}">
                  <a16:creationId xmlns:a16="http://schemas.microsoft.com/office/drawing/2014/main" id="{3635EB7D-EB3A-694E-89CE-213D1AFE1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995" y="4923326"/>
              <a:ext cx="248988" cy="196570"/>
            </a:xfrm>
            <a:custGeom>
              <a:avLst/>
              <a:gdLst>
                <a:gd name="T0" fmla="*/ 40 w 209"/>
                <a:gd name="T1" fmla="*/ 4 h 165"/>
                <a:gd name="T2" fmla="*/ 19 w 209"/>
                <a:gd name="T3" fmla="*/ 25 h 165"/>
                <a:gd name="T4" fmla="*/ 9 w 209"/>
                <a:gd name="T5" fmla="*/ 35 h 165"/>
                <a:gd name="T6" fmla="*/ 0 w 209"/>
                <a:gd name="T7" fmla="*/ 43 h 165"/>
                <a:gd name="T8" fmla="*/ 209 w 209"/>
                <a:gd name="T9" fmla="*/ 165 h 165"/>
                <a:gd name="T10" fmla="*/ 43 w 209"/>
                <a:gd name="T11" fmla="*/ 0 h 165"/>
                <a:gd name="T12" fmla="*/ 40 w 209"/>
                <a:gd name="T13" fmla="*/ 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65">
                  <a:moveTo>
                    <a:pt x="40" y="4"/>
                  </a:moveTo>
                  <a:lnTo>
                    <a:pt x="19" y="25"/>
                  </a:lnTo>
                  <a:lnTo>
                    <a:pt x="9" y="35"/>
                  </a:lnTo>
                  <a:lnTo>
                    <a:pt x="0" y="43"/>
                  </a:lnTo>
                  <a:lnTo>
                    <a:pt x="209" y="165"/>
                  </a:lnTo>
                  <a:lnTo>
                    <a:pt x="43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1" name="Freeform 386">
              <a:extLst>
                <a:ext uri="{FF2B5EF4-FFF2-40B4-BE49-F238E27FC236}">
                  <a16:creationId xmlns:a16="http://schemas.microsoft.com/office/drawing/2014/main" id="{E3E91690-AA3E-4644-B057-3A83878A4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31" y="2771787"/>
              <a:ext cx="20253" cy="58375"/>
            </a:xfrm>
            <a:custGeom>
              <a:avLst/>
              <a:gdLst>
                <a:gd name="T0" fmla="*/ 16 w 16"/>
                <a:gd name="T1" fmla="*/ 45 h 45"/>
                <a:gd name="T2" fmla="*/ 16 w 16"/>
                <a:gd name="T3" fmla="*/ 8 h 45"/>
                <a:gd name="T4" fmla="*/ 8 w 16"/>
                <a:gd name="T5" fmla="*/ 0 h 45"/>
                <a:gd name="T6" fmla="*/ 0 w 16"/>
                <a:gd name="T7" fmla="*/ 8 h 45"/>
                <a:gd name="T8" fmla="*/ 0 w 16"/>
                <a:gd name="T9" fmla="*/ 45 h 45"/>
                <a:gd name="T10" fmla="*/ 16 w 1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5">
                  <a:moveTo>
                    <a:pt x="16" y="45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" y="45"/>
                    <a:pt x="16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2" name="Freeform 387">
              <a:extLst>
                <a:ext uri="{FF2B5EF4-FFF2-40B4-BE49-F238E27FC236}">
                  <a16:creationId xmlns:a16="http://schemas.microsoft.com/office/drawing/2014/main" id="{5CC7FDFB-538D-524B-8F28-C140CF108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991" y="2774170"/>
              <a:ext cx="22636" cy="58375"/>
            </a:xfrm>
            <a:custGeom>
              <a:avLst/>
              <a:gdLst>
                <a:gd name="T0" fmla="*/ 18 w 18"/>
                <a:gd name="T1" fmla="*/ 45 h 46"/>
                <a:gd name="T2" fmla="*/ 16 w 18"/>
                <a:gd name="T3" fmla="*/ 8 h 46"/>
                <a:gd name="T4" fmla="*/ 8 w 18"/>
                <a:gd name="T5" fmla="*/ 0 h 46"/>
                <a:gd name="T6" fmla="*/ 0 w 18"/>
                <a:gd name="T7" fmla="*/ 8 h 46"/>
                <a:gd name="T8" fmla="*/ 2 w 18"/>
                <a:gd name="T9" fmla="*/ 46 h 46"/>
                <a:gd name="T10" fmla="*/ 18 w 18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8" y="45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8" y="45"/>
                    <a:pt x="18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3" name="Freeform 388">
              <a:extLst>
                <a:ext uri="{FF2B5EF4-FFF2-40B4-BE49-F238E27FC236}">
                  <a16:creationId xmlns:a16="http://schemas.microsoft.com/office/drawing/2014/main" id="{B1F99089-E5A8-6C4D-AC92-6082D627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659" y="2778935"/>
              <a:ext cx="25018" cy="58375"/>
            </a:xfrm>
            <a:custGeom>
              <a:avLst/>
              <a:gdLst>
                <a:gd name="T0" fmla="*/ 20 w 20"/>
                <a:gd name="T1" fmla="*/ 44 h 46"/>
                <a:gd name="T2" fmla="*/ 16 w 20"/>
                <a:gd name="T3" fmla="*/ 7 h 46"/>
                <a:gd name="T4" fmla="*/ 8 w 20"/>
                <a:gd name="T5" fmla="*/ 0 h 46"/>
                <a:gd name="T6" fmla="*/ 0 w 20"/>
                <a:gd name="T7" fmla="*/ 9 h 46"/>
                <a:gd name="T8" fmla="*/ 4 w 20"/>
                <a:gd name="T9" fmla="*/ 46 h 46"/>
                <a:gd name="T10" fmla="*/ 20 w 20"/>
                <a:gd name="T1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20" y="44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11" y="45"/>
                    <a:pt x="20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4" name="Freeform 389">
              <a:extLst>
                <a:ext uri="{FF2B5EF4-FFF2-40B4-BE49-F238E27FC236}">
                  <a16:creationId xmlns:a16="http://schemas.microsoft.com/office/drawing/2014/main" id="{8D753A63-D02B-6245-86FF-576EEB08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328" y="2786083"/>
              <a:ext cx="29784" cy="60758"/>
            </a:xfrm>
            <a:custGeom>
              <a:avLst/>
              <a:gdLst>
                <a:gd name="T0" fmla="*/ 23 w 23"/>
                <a:gd name="T1" fmla="*/ 44 h 47"/>
                <a:gd name="T2" fmla="*/ 17 w 23"/>
                <a:gd name="T3" fmla="*/ 7 h 47"/>
                <a:gd name="T4" fmla="*/ 8 w 23"/>
                <a:gd name="T5" fmla="*/ 1 h 47"/>
                <a:gd name="T6" fmla="*/ 1 w 23"/>
                <a:gd name="T7" fmla="*/ 10 h 47"/>
                <a:gd name="T8" fmla="*/ 7 w 23"/>
                <a:gd name="T9" fmla="*/ 47 h 47"/>
                <a:gd name="T10" fmla="*/ 23 w 23"/>
                <a:gd name="T1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23" y="44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2" y="0"/>
                    <a:pt x="8" y="1"/>
                  </a:cubicBezTo>
                  <a:cubicBezTo>
                    <a:pt x="3" y="1"/>
                    <a:pt x="0" y="5"/>
                    <a:pt x="1" y="1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13" y="45"/>
                    <a:pt x="23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5" name="Freeform 390">
              <a:extLst>
                <a:ext uri="{FF2B5EF4-FFF2-40B4-BE49-F238E27FC236}">
                  <a16:creationId xmlns:a16="http://schemas.microsoft.com/office/drawing/2014/main" id="{5AE9A7A8-756C-3F49-A191-FCE4F8400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379" y="2797996"/>
              <a:ext cx="29784" cy="59566"/>
            </a:xfrm>
            <a:custGeom>
              <a:avLst/>
              <a:gdLst>
                <a:gd name="T0" fmla="*/ 24 w 24"/>
                <a:gd name="T1" fmla="*/ 43 h 47"/>
                <a:gd name="T2" fmla="*/ 17 w 24"/>
                <a:gd name="T3" fmla="*/ 7 h 47"/>
                <a:gd name="T4" fmla="*/ 7 w 24"/>
                <a:gd name="T5" fmla="*/ 1 h 47"/>
                <a:gd name="T6" fmla="*/ 1 w 24"/>
                <a:gd name="T7" fmla="*/ 10 h 47"/>
                <a:gd name="T8" fmla="*/ 9 w 24"/>
                <a:gd name="T9" fmla="*/ 47 h 47"/>
                <a:gd name="T10" fmla="*/ 24 w 24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24" y="4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15" y="45"/>
                    <a:pt x="24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6" name="Freeform 391">
              <a:extLst>
                <a:ext uri="{FF2B5EF4-FFF2-40B4-BE49-F238E27FC236}">
                  <a16:creationId xmlns:a16="http://schemas.microsoft.com/office/drawing/2014/main" id="{B5D1E53D-4010-374F-896B-5379AFA2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38" y="2812292"/>
              <a:ext cx="34549" cy="59566"/>
            </a:xfrm>
            <a:custGeom>
              <a:avLst/>
              <a:gdLst>
                <a:gd name="T0" fmla="*/ 27 w 27"/>
                <a:gd name="T1" fmla="*/ 43 h 47"/>
                <a:gd name="T2" fmla="*/ 17 w 27"/>
                <a:gd name="T3" fmla="*/ 7 h 47"/>
                <a:gd name="T4" fmla="*/ 7 w 27"/>
                <a:gd name="T5" fmla="*/ 1 h 47"/>
                <a:gd name="T6" fmla="*/ 2 w 27"/>
                <a:gd name="T7" fmla="*/ 11 h 47"/>
                <a:gd name="T8" fmla="*/ 11 w 27"/>
                <a:gd name="T9" fmla="*/ 47 h 47"/>
                <a:gd name="T10" fmla="*/ 27 w 27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27" y="4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1"/>
                  </a:cubicBezTo>
                  <a:cubicBezTo>
                    <a:pt x="3" y="3"/>
                    <a:pt x="0" y="7"/>
                    <a:pt x="2" y="1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7" y="46"/>
                    <a:pt x="27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7" name="Freeform 392">
              <a:extLst>
                <a:ext uri="{FF2B5EF4-FFF2-40B4-BE49-F238E27FC236}">
                  <a16:creationId xmlns:a16="http://schemas.microsoft.com/office/drawing/2014/main" id="{BC3BE251-FB1B-3948-9F2F-41D26BE75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2830162"/>
              <a:ext cx="38123" cy="59566"/>
            </a:xfrm>
            <a:custGeom>
              <a:avLst/>
              <a:gdLst>
                <a:gd name="T0" fmla="*/ 29 w 29"/>
                <a:gd name="T1" fmla="*/ 42 h 47"/>
                <a:gd name="T2" fmla="*/ 17 w 29"/>
                <a:gd name="T3" fmla="*/ 7 h 47"/>
                <a:gd name="T4" fmla="*/ 7 w 29"/>
                <a:gd name="T5" fmla="*/ 2 h 47"/>
                <a:gd name="T6" fmla="*/ 2 w 29"/>
                <a:gd name="T7" fmla="*/ 12 h 47"/>
                <a:gd name="T8" fmla="*/ 13 w 29"/>
                <a:gd name="T9" fmla="*/ 47 h 47"/>
                <a:gd name="T10" fmla="*/ 29 w 29"/>
                <a:gd name="T11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29" y="42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1" y="0"/>
                    <a:pt x="7" y="2"/>
                  </a:cubicBezTo>
                  <a:cubicBezTo>
                    <a:pt x="3" y="3"/>
                    <a:pt x="0" y="8"/>
                    <a:pt x="2" y="12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7"/>
                    <a:pt x="19" y="45"/>
                    <a:pt x="29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8" name="Freeform 393">
              <a:extLst>
                <a:ext uri="{FF2B5EF4-FFF2-40B4-BE49-F238E27FC236}">
                  <a16:creationId xmlns:a16="http://schemas.microsoft.com/office/drawing/2014/main" id="{E096AAC1-924B-374D-A5A2-CD277A1A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722" y="2851606"/>
              <a:ext cx="38123" cy="59566"/>
            </a:xfrm>
            <a:custGeom>
              <a:avLst/>
              <a:gdLst>
                <a:gd name="T0" fmla="*/ 30 w 30"/>
                <a:gd name="T1" fmla="*/ 41 h 47"/>
                <a:gd name="T2" fmla="*/ 17 w 30"/>
                <a:gd name="T3" fmla="*/ 6 h 47"/>
                <a:gd name="T4" fmla="*/ 7 w 30"/>
                <a:gd name="T5" fmla="*/ 2 h 47"/>
                <a:gd name="T6" fmla="*/ 2 w 30"/>
                <a:gd name="T7" fmla="*/ 12 h 47"/>
                <a:gd name="T8" fmla="*/ 15 w 30"/>
                <a:gd name="T9" fmla="*/ 47 h 47"/>
                <a:gd name="T10" fmla="*/ 30 w 30"/>
                <a:gd name="T1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30" y="41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1" y="0"/>
                    <a:pt x="7" y="2"/>
                  </a:cubicBezTo>
                  <a:cubicBezTo>
                    <a:pt x="2" y="3"/>
                    <a:pt x="0" y="8"/>
                    <a:pt x="2" y="12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21" y="44"/>
                    <a:pt x="30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9" name="Freeform 394">
              <a:extLst>
                <a:ext uri="{FF2B5EF4-FFF2-40B4-BE49-F238E27FC236}">
                  <a16:creationId xmlns:a16="http://schemas.microsoft.com/office/drawing/2014/main" id="{D786F7D7-1AC2-6C42-99D7-5222E1975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8" y="2875432"/>
              <a:ext cx="40505" cy="59566"/>
            </a:xfrm>
            <a:custGeom>
              <a:avLst/>
              <a:gdLst>
                <a:gd name="T0" fmla="*/ 32 w 32"/>
                <a:gd name="T1" fmla="*/ 40 h 46"/>
                <a:gd name="T2" fmla="*/ 17 w 32"/>
                <a:gd name="T3" fmla="*/ 6 h 46"/>
                <a:gd name="T4" fmla="*/ 6 w 32"/>
                <a:gd name="T5" fmla="*/ 2 h 46"/>
                <a:gd name="T6" fmla="*/ 2 w 32"/>
                <a:gd name="T7" fmla="*/ 12 h 46"/>
                <a:gd name="T8" fmla="*/ 17 w 32"/>
                <a:gd name="T9" fmla="*/ 46 h 46"/>
                <a:gd name="T10" fmla="*/ 32 w 32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32" y="4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0" y="0"/>
                    <a:pt x="6" y="2"/>
                  </a:cubicBezTo>
                  <a:cubicBezTo>
                    <a:pt x="2" y="4"/>
                    <a:pt x="0" y="8"/>
                    <a:pt x="2" y="12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23" y="44"/>
                    <a:pt x="3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0" name="Line 395">
              <a:extLst>
                <a:ext uri="{FF2B5EF4-FFF2-40B4-BE49-F238E27FC236}">
                  <a16:creationId xmlns:a16="http://schemas.microsoft.com/office/drawing/2014/main" id="{2D546C2D-0BA0-3347-8FD7-6EC4EA7D22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3620" y="2908790"/>
              <a:ext cx="0" cy="0"/>
            </a:xfrm>
            <a:prstGeom prst="line">
              <a:avLst/>
            </a:prstGeom>
            <a:noFill/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1" name="Freeform 396">
              <a:extLst>
                <a:ext uri="{FF2B5EF4-FFF2-40B4-BE49-F238E27FC236}">
                  <a16:creationId xmlns:a16="http://schemas.microsoft.com/office/drawing/2014/main" id="{0EC35236-C774-B64A-9A2E-6E66A9680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972" y="2902833"/>
              <a:ext cx="42888" cy="59566"/>
            </a:xfrm>
            <a:custGeom>
              <a:avLst/>
              <a:gdLst>
                <a:gd name="T0" fmla="*/ 33 w 33"/>
                <a:gd name="T1" fmla="*/ 39 h 47"/>
                <a:gd name="T2" fmla="*/ 16 w 33"/>
                <a:gd name="T3" fmla="*/ 6 h 47"/>
                <a:gd name="T4" fmla="*/ 6 w 33"/>
                <a:gd name="T5" fmla="*/ 3 h 47"/>
                <a:gd name="T6" fmla="*/ 2 w 33"/>
                <a:gd name="T7" fmla="*/ 13 h 47"/>
                <a:gd name="T8" fmla="*/ 19 w 33"/>
                <a:gd name="T9" fmla="*/ 47 h 47"/>
                <a:gd name="T10" fmla="*/ 33 w 33"/>
                <a:gd name="T1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33" y="39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4" y="2"/>
                    <a:pt x="10" y="0"/>
                    <a:pt x="6" y="3"/>
                  </a:cubicBezTo>
                  <a:cubicBezTo>
                    <a:pt x="2" y="5"/>
                    <a:pt x="0" y="9"/>
                    <a:pt x="2" y="13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25" y="44"/>
                    <a:pt x="3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2" name="Freeform 397">
              <a:extLst>
                <a:ext uri="{FF2B5EF4-FFF2-40B4-BE49-F238E27FC236}">
                  <a16:creationId xmlns:a16="http://schemas.microsoft.com/office/drawing/2014/main" id="{E5E102AB-FE72-BC44-853B-DFE59E44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980" y="2933808"/>
              <a:ext cx="45270" cy="58375"/>
            </a:xfrm>
            <a:custGeom>
              <a:avLst/>
              <a:gdLst>
                <a:gd name="T0" fmla="*/ 35 w 35"/>
                <a:gd name="T1" fmla="*/ 38 h 46"/>
                <a:gd name="T2" fmla="*/ 16 w 35"/>
                <a:gd name="T3" fmla="*/ 5 h 46"/>
                <a:gd name="T4" fmla="*/ 5 w 35"/>
                <a:gd name="T5" fmla="*/ 3 h 46"/>
                <a:gd name="T6" fmla="*/ 2 w 35"/>
                <a:gd name="T7" fmla="*/ 13 h 46"/>
                <a:gd name="T8" fmla="*/ 21 w 35"/>
                <a:gd name="T9" fmla="*/ 46 h 46"/>
                <a:gd name="T10" fmla="*/ 35 w 35"/>
                <a:gd name="T11" fmla="*/ 3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35" y="38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4" y="2"/>
                    <a:pt x="9" y="0"/>
                    <a:pt x="5" y="3"/>
                  </a:cubicBezTo>
                  <a:cubicBezTo>
                    <a:pt x="2" y="5"/>
                    <a:pt x="0" y="10"/>
                    <a:pt x="2" y="13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7" y="42"/>
                    <a:pt x="35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3" name="Freeform 398">
              <a:extLst>
                <a:ext uri="{FF2B5EF4-FFF2-40B4-BE49-F238E27FC236}">
                  <a16:creationId xmlns:a16="http://schemas.microsoft.com/office/drawing/2014/main" id="{6B33B865-0B62-A94D-853C-2ADCC79BF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370" y="2965973"/>
              <a:ext cx="46462" cy="58375"/>
            </a:xfrm>
            <a:custGeom>
              <a:avLst/>
              <a:gdLst>
                <a:gd name="T0" fmla="*/ 36 w 36"/>
                <a:gd name="T1" fmla="*/ 36 h 45"/>
                <a:gd name="T2" fmla="*/ 16 w 36"/>
                <a:gd name="T3" fmla="*/ 5 h 45"/>
                <a:gd name="T4" fmla="*/ 4 w 36"/>
                <a:gd name="T5" fmla="*/ 3 h 45"/>
                <a:gd name="T6" fmla="*/ 2 w 36"/>
                <a:gd name="T7" fmla="*/ 14 h 45"/>
                <a:gd name="T8" fmla="*/ 22 w 36"/>
                <a:gd name="T9" fmla="*/ 45 h 45"/>
                <a:gd name="T10" fmla="*/ 36 w 36"/>
                <a:gd name="T11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36" y="36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1" y="5"/>
                    <a:pt x="0" y="10"/>
                    <a:pt x="2" y="1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5"/>
                    <a:pt x="28" y="42"/>
                    <a:pt x="3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4" name="Freeform 399">
              <a:extLst>
                <a:ext uri="{FF2B5EF4-FFF2-40B4-BE49-F238E27FC236}">
                  <a16:creationId xmlns:a16="http://schemas.microsoft.com/office/drawing/2014/main" id="{19B96947-E88B-B04C-B7BC-FDEB18E59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951" y="3002905"/>
              <a:ext cx="47653" cy="57184"/>
            </a:xfrm>
            <a:custGeom>
              <a:avLst/>
              <a:gdLst>
                <a:gd name="T0" fmla="*/ 37 w 37"/>
                <a:gd name="T1" fmla="*/ 34 h 44"/>
                <a:gd name="T2" fmla="*/ 15 w 37"/>
                <a:gd name="T3" fmla="*/ 4 h 44"/>
                <a:gd name="T4" fmla="*/ 4 w 37"/>
                <a:gd name="T5" fmla="*/ 2 h 44"/>
                <a:gd name="T6" fmla="*/ 2 w 37"/>
                <a:gd name="T7" fmla="*/ 13 h 44"/>
                <a:gd name="T8" fmla="*/ 24 w 37"/>
                <a:gd name="T9" fmla="*/ 44 h 44"/>
                <a:gd name="T10" fmla="*/ 37 w 37"/>
                <a:gd name="T1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37" y="3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8" y="0"/>
                    <a:pt x="4" y="2"/>
                  </a:cubicBezTo>
                  <a:cubicBezTo>
                    <a:pt x="0" y="5"/>
                    <a:pt x="0" y="10"/>
                    <a:pt x="2" y="13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9" y="40"/>
                    <a:pt x="37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5" name="Freeform 400">
              <a:extLst>
                <a:ext uri="{FF2B5EF4-FFF2-40B4-BE49-F238E27FC236}">
                  <a16:creationId xmlns:a16="http://schemas.microsoft.com/office/drawing/2014/main" id="{7F82BD86-4056-644D-A9AF-D82E93B8E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725" y="3042218"/>
              <a:ext cx="50036" cy="54801"/>
            </a:xfrm>
            <a:custGeom>
              <a:avLst/>
              <a:gdLst>
                <a:gd name="T0" fmla="*/ 39 w 39"/>
                <a:gd name="T1" fmla="*/ 33 h 43"/>
                <a:gd name="T2" fmla="*/ 15 w 39"/>
                <a:gd name="T3" fmla="*/ 4 h 43"/>
                <a:gd name="T4" fmla="*/ 4 w 39"/>
                <a:gd name="T5" fmla="*/ 3 h 43"/>
                <a:gd name="T6" fmla="*/ 3 w 39"/>
                <a:gd name="T7" fmla="*/ 14 h 43"/>
                <a:gd name="T8" fmla="*/ 26 w 39"/>
                <a:gd name="T9" fmla="*/ 43 h 43"/>
                <a:gd name="T10" fmla="*/ 39 w 39"/>
                <a:gd name="T1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39" y="33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3" y="1"/>
                    <a:pt x="7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31" y="39"/>
                    <a:pt x="3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6" name="Freeform 401">
              <a:extLst>
                <a:ext uri="{FF2B5EF4-FFF2-40B4-BE49-F238E27FC236}">
                  <a16:creationId xmlns:a16="http://schemas.microsoft.com/office/drawing/2014/main" id="{E64FA406-F44F-A44B-A305-A92EFA609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80" y="3083915"/>
              <a:ext cx="51227" cy="53610"/>
            </a:xfrm>
            <a:custGeom>
              <a:avLst/>
              <a:gdLst>
                <a:gd name="T0" fmla="*/ 40 w 40"/>
                <a:gd name="T1" fmla="*/ 31 h 42"/>
                <a:gd name="T2" fmla="*/ 15 w 40"/>
                <a:gd name="T3" fmla="*/ 3 h 42"/>
                <a:gd name="T4" fmla="*/ 4 w 40"/>
                <a:gd name="T5" fmla="*/ 3 h 42"/>
                <a:gd name="T6" fmla="*/ 3 w 40"/>
                <a:gd name="T7" fmla="*/ 14 h 42"/>
                <a:gd name="T8" fmla="*/ 28 w 40"/>
                <a:gd name="T9" fmla="*/ 42 h 42"/>
                <a:gd name="T10" fmla="*/ 40 w 40"/>
                <a:gd name="T11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40" y="31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1" y="6"/>
                    <a:pt x="0" y="11"/>
                    <a:pt x="3" y="1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33" y="37"/>
                    <a:pt x="40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7" name="Freeform 402">
              <a:extLst>
                <a:ext uri="{FF2B5EF4-FFF2-40B4-BE49-F238E27FC236}">
                  <a16:creationId xmlns:a16="http://schemas.microsoft.com/office/drawing/2014/main" id="{3E7D3B51-7216-584D-A54F-B2F93A3B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418" y="3126803"/>
              <a:ext cx="52418" cy="52418"/>
            </a:xfrm>
            <a:custGeom>
              <a:avLst/>
              <a:gdLst>
                <a:gd name="T0" fmla="*/ 41 w 41"/>
                <a:gd name="T1" fmla="*/ 30 h 41"/>
                <a:gd name="T2" fmla="*/ 15 w 41"/>
                <a:gd name="T3" fmla="*/ 3 h 41"/>
                <a:gd name="T4" fmla="*/ 3 w 41"/>
                <a:gd name="T5" fmla="*/ 3 h 41"/>
                <a:gd name="T6" fmla="*/ 3 w 41"/>
                <a:gd name="T7" fmla="*/ 15 h 41"/>
                <a:gd name="T8" fmla="*/ 30 w 41"/>
                <a:gd name="T9" fmla="*/ 41 h 41"/>
                <a:gd name="T10" fmla="*/ 41 w 41"/>
                <a:gd name="T11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1" y="30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1" y="0"/>
                    <a:pt x="6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4" y="36"/>
                    <a:pt x="41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8" name="Freeform 403">
              <a:extLst>
                <a:ext uri="{FF2B5EF4-FFF2-40B4-BE49-F238E27FC236}">
                  <a16:creationId xmlns:a16="http://schemas.microsoft.com/office/drawing/2014/main" id="{9AE96E0E-D296-B845-9D4F-5EA59B55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31" y="3173264"/>
              <a:ext cx="53610" cy="51227"/>
            </a:xfrm>
            <a:custGeom>
              <a:avLst/>
              <a:gdLst>
                <a:gd name="T0" fmla="*/ 42 w 42"/>
                <a:gd name="T1" fmla="*/ 28 h 40"/>
                <a:gd name="T2" fmla="*/ 14 w 42"/>
                <a:gd name="T3" fmla="*/ 3 h 40"/>
                <a:gd name="T4" fmla="*/ 3 w 42"/>
                <a:gd name="T5" fmla="*/ 4 h 40"/>
                <a:gd name="T6" fmla="*/ 3 w 42"/>
                <a:gd name="T7" fmla="*/ 15 h 40"/>
                <a:gd name="T8" fmla="*/ 31 w 42"/>
                <a:gd name="T9" fmla="*/ 40 h 40"/>
                <a:gd name="T10" fmla="*/ 42 w 42"/>
                <a:gd name="T11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42" y="28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2"/>
                    <a:pt x="3" y="1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5" y="35"/>
                    <a:pt x="42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9" name="Freeform 404">
              <a:extLst>
                <a:ext uri="{FF2B5EF4-FFF2-40B4-BE49-F238E27FC236}">
                  <a16:creationId xmlns:a16="http://schemas.microsoft.com/office/drawing/2014/main" id="{567AC094-9FAF-FC43-AA49-239AE4B7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34" y="3222109"/>
              <a:ext cx="54801" cy="50036"/>
            </a:xfrm>
            <a:custGeom>
              <a:avLst/>
              <a:gdLst>
                <a:gd name="T0" fmla="*/ 43 w 43"/>
                <a:gd name="T1" fmla="*/ 26 h 39"/>
                <a:gd name="T2" fmla="*/ 14 w 43"/>
                <a:gd name="T3" fmla="*/ 3 h 39"/>
                <a:gd name="T4" fmla="*/ 3 w 43"/>
                <a:gd name="T5" fmla="*/ 4 h 39"/>
                <a:gd name="T6" fmla="*/ 4 w 43"/>
                <a:gd name="T7" fmla="*/ 15 h 39"/>
                <a:gd name="T8" fmla="*/ 33 w 43"/>
                <a:gd name="T9" fmla="*/ 39 h 39"/>
                <a:gd name="T10" fmla="*/ 43 w 43"/>
                <a:gd name="T11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43" y="26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6" y="1"/>
                    <a:pt x="3" y="4"/>
                  </a:cubicBezTo>
                  <a:cubicBezTo>
                    <a:pt x="0" y="7"/>
                    <a:pt x="1" y="13"/>
                    <a:pt x="4" y="1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7" y="34"/>
                    <a:pt x="4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0" name="Freeform 405">
              <a:extLst>
                <a:ext uri="{FF2B5EF4-FFF2-40B4-BE49-F238E27FC236}">
                  <a16:creationId xmlns:a16="http://schemas.microsoft.com/office/drawing/2014/main" id="{53483852-8E7A-9C44-8D17-1ECA4AC5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20" y="3273336"/>
              <a:ext cx="57184" cy="46462"/>
            </a:xfrm>
            <a:custGeom>
              <a:avLst/>
              <a:gdLst>
                <a:gd name="T0" fmla="*/ 44 w 44"/>
                <a:gd name="T1" fmla="*/ 24 h 37"/>
                <a:gd name="T2" fmla="*/ 14 w 44"/>
                <a:gd name="T3" fmla="*/ 2 h 37"/>
                <a:gd name="T4" fmla="*/ 2 w 44"/>
                <a:gd name="T5" fmla="*/ 4 h 37"/>
                <a:gd name="T6" fmla="*/ 4 w 44"/>
                <a:gd name="T7" fmla="*/ 15 h 37"/>
                <a:gd name="T8" fmla="*/ 34 w 44"/>
                <a:gd name="T9" fmla="*/ 37 h 37"/>
                <a:gd name="T10" fmla="*/ 44 w 44"/>
                <a:gd name="T1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44" y="24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0"/>
                    <a:pt x="2" y="4"/>
                  </a:cubicBezTo>
                  <a:cubicBezTo>
                    <a:pt x="0" y="8"/>
                    <a:pt x="1" y="13"/>
                    <a:pt x="4" y="1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8" y="32"/>
                    <a:pt x="4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1" name="Freeform 407">
              <a:extLst>
                <a:ext uri="{FF2B5EF4-FFF2-40B4-BE49-F238E27FC236}">
                  <a16:creationId xmlns:a16="http://schemas.microsoft.com/office/drawing/2014/main" id="{7AF39203-5FFD-4D4F-B4CA-3686317B3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9" y="3325754"/>
              <a:ext cx="58375" cy="45270"/>
            </a:xfrm>
            <a:custGeom>
              <a:avLst/>
              <a:gdLst>
                <a:gd name="T0" fmla="*/ 45 w 45"/>
                <a:gd name="T1" fmla="*/ 22 h 36"/>
                <a:gd name="T2" fmla="*/ 14 w 45"/>
                <a:gd name="T3" fmla="*/ 2 h 36"/>
                <a:gd name="T4" fmla="*/ 3 w 45"/>
                <a:gd name="T5" fmla="*/ 4 h 36"/>
                <a:gd name="T6" fmla="*/ 5 w 45"/>
                <a:gd name="T7" fmla="*/ 16 h 36"/>
                <a:gd name="T8" fmla="*/ 36 w 45"/>
                <a:gd name="T9" fmla="*/ 36 h 36"/>
                <a:gd name="T10" fmla="*/ 45 w 45"/>
                <a:gd name="T1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45" y="2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5" y="1"/>
                    <a:pt x="3" y="4"/>
                  </a:cubicBezTo>
                  <a:cubicBezTo>
                    <a:pt x="0" y="8"/>
                    <a:pt x="1" y="13"/>
                    <a:pt x="5" y="1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40" y="30"/>
                    <a:pt x="45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2" name="Freeform 408">
              <a:extLst>
                <a:ext uri="{FF2B5EF4-FFF2-40B4-BE49-F238E27FC236}">
                  <a16:creationId xmlns:a16="http://schemas.microsoft.com/office/drawing/2014/main" id="{7ADC4353-8690-7246-BB95-A80EBDBDB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3379364"/>
              <a:ext cx="59566" cy="44079"/>
            </a:xfrm>
            <a:custGeom>
              <a:avLst/>
              <a:gdLst>
                <a:gd name="T0" fmla="*/ 46 w 46"/>
                <a:gd name="T1" fmla="*/ 21 h 35"/>
                <a:gd name="T2" fmla="*/ 13 w 46"/>
                <a:gd name="T3" fmla="*/ 2 h 35"/>
                <a:gd name="T4" fmla="*/ 3 w 46"/>
                <a:gd name="T5" fmla="*/ 5 h 35"/>
                <a:gd name="T6" fmla="*/ 5 w 46"/>
                <a:gd name="T7" fmla="*/ 16 h 35"/>
                <a:gd name="T8" fmla="*/ 38 w 46"/>
                <a:gd name="T9" fmla="*/ 35 h 35"/>
                <a:gd name="T10" fmla="*/ 46 w 46"/>
                <a:gd name="T11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46" y="21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5" y="2"/>
                    <a:pt x="3" y="5"/>
                  </a:cubicBezTo>
                  <a:cubicBezTo>
                    <a:pt x="0" y="9"/>
                    <a:pt x="2" y="14"/>
                    <a:pt x="5" y="16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41" y="29"/>
                    <a:pt x="46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3" name="Freeform 409">
              <a:extLst>
                <a:ext uri="{FF2B5EF4-FFF2-40B4-BE49-F238E27FC236}">
                  <a16:creationId xmlns:a16="http://schemas.microsoft.com/office/drawing/2014/main" id="{60B6FE96-E4FA-F641-A69B-1286CE6CA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640" y="3435357"/>
              <a:ext cx="58375" cy="41696"/>
            </a:xfrm>
            <a:custGeom>
              <a:avLst/>
              <a:gdLst>
                <a:gd name="T0" fmla="*/ 46 w 46"/>
                <a:gd name="T1" fmla="*/ 19 h 33"/>
                <a:gd name="T2" fmla="*/ 12 w 46"/>
                <a:gd name="T3" fmla="*/ 2 h 33"/>
                <a:gd name="T4" fmla="*/ 2 w 46"/>
                <a:gd name="T5" fmla="*/ 6 h 33"/>
                <a:gd name="T6" fmla="*/ 5 w 46"/>
                <a:gd name="T7" fmla="*/ 16 h 33"/>
                <a:gd name="T8" fmla="*/ 38 w 46"/>
                <a:gd name="T9" fmla="*/ 33 h 33"/>
                <a:gd name="T10" fmla="*/ 46 w 46"/>
                <a:gd name="T1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46" y="1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1" y="14"/>
                    <a:pt x="5" y="1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1" y="28"/>
                    <a:pt x="46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4" name="Freeform 410">
              <a:extLst>
                <a:ext uri="{FF2B5EF4-FFF2-40B4-BE49-F238E27FC236}">
                  <a16:creationId xmlns:a16="http://schemas.microsoft.com/office/drawing/2014/main" id="{9C62C471-3AC4-8345-8B8C-6123DB45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048" y="3492540"/>
              <a:ext cx="58375" cy="40505"/>
            </a:xfrm>
            <a:custGeom>
              <a:avLst/>
              <a:gdLst>
                <a:gd name="T0" fmla="*/ 46 w 46"/>
                <a:gd name="T1" fmla="*/ 17 h 32"/>
                <a:gd name="T2" fmla="*/ 12 w 46"/>
                <a:gd name="T3" fmla="*/ 2 h 32"/>
                <a:gd name="T4" fmla="*/ 2 w 46"/>
                <a:gd name="T5" fmla="*/ 6 h 32"/>
                <a:gd name="T6" fmla="*/ 6 w 46"/>
                <a:gd name="T7" fmla="*/ 17 h 32"/>
                <a:gd name="T8" fmla="*/ 40 w 46"/>
                <a:gd name="T9" fmla="*/ 32 h 32"/>
                <a:gd name="T10" fmla="*/ 46 w 46"/>
                <a:gd name="T1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46" y="1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2"/>
                    <a:pt x="2" y="6"/>
                  </a:cubicBezTo>
                  <a:cubicBezTo>
                    <a:pt x="0" y="10"/>
                    <a:pt x="2" y="15"/>
                    <a:pt x="6" y="17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2" y="26"/>
                    <a:pt x="46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5" name="Freeform 411">
              <a:extLst>
                <a:ext uri="{FF2B5EF4-FFF2-40B4-BE49-F238E27FC236}">
                  <a16:creationId xmlns:a16="http://schemas.microsoft.com/office/drawing/2014/main" id="{46335F74-069F-0A46-8EB9-108893314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21" y="3550915"/>
              <a:ext cx="59566" cy="38123"/>
            </a:xfrm>
            <a:custGeom>
              <a:avLst/>
              <a:gdLst>
                <a:gd name="T0" fmla="*/ 47 w 47"/>
                <a:gd name="T1" fmla="*/ 15 h 30"/>
                <a:gd name="T2" fmla="*/ 12 w 47"/>
                <a:gd name="T3" fmla="*/ 2 h 30"/>
                <a:gd name="T4" fmla="*/ 2 w 47"/>
                <a:gd name="T5" fmla="*/ 7 h 30"/>
                <a:gd name="T6" fmla="*/ 6 w 47"/>
                <a:gd name="T7" fmla="*/ 17 h 30"/>
                <a:gd name="T8" fmla="*/ 41 w 47"/>
                <a:gd name="T9" fmla="*/ 30 h 30"/>
                <a:gd name="T10" fmla="*/ 47 w 47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7" y="15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2"/>
                    <a:pt x="2" y="7"/>
                  </a:cubicBezTo>
                  <a:cubicBezTo>
                    <a:pt x="0" y="11"/>
                    <a:pt x="2" y="15"/>
                    <a:pt x="6" y="17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3" y="24"/>
                    <a:pt x="4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6" name="Freeform 412">
              <a:extLst>
                <a:ext uri="{FF2B5EF4-FFF2-40B4-BE49-F238E27FC236}">
                  <a16:creationId xmlns:a16="http://schemas.microsoft.com/office/drawing/2014/main" id="{F52D417E-DA66-1747-871A-2088314B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86" y="3611673"/>
              <a:ext cx="60758" cy="36931"/>
            </a:xfrm>
            <a:custGeom>
              <a:avLst/>
              <a:gdLst>
                <a:gd name="T0" fmla="*/ 47 w 47"/>
                <a:gd name="T1" fmla="*/ 13 h 29"/>
                <a:gd name="T2" fmla="*/ 12 w 47"/>
                <a:gd name="T3" fmla="*/ 2 h 29"/>
                <a:gd name="T4" fmla="*/ 2 w 47"/>
                <a:gd name="T5" fmla="*/ 7 h 29"/>
                <a:gd name="T6" fmla="*/ 7 w 47"/>
                <a:gd name="T7" fmla="*/ 17 h 29"/>
                <a:gd name="T8" fmla="*/ 42 w 47"/>
                <a:gd name="T9" fmla="*/ 29 h 29"/>
                <a:gd name="T10" fmla="*/ 47 w 47"/>
                <a:gd name="T1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47" y="1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3"/>
                    <a:pt x="2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4" y="22"/>
                    <a:pt x="4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7" name="Freeform 413">
              <a:extLst>
                <a:ext uri="{FF2B5EF4-FFF2-40B4-BE49-F238E27FC236}">
                  <a16:creationId xmlns:a16="http://schemas.microsoft.com/office/drawing/2014/main" id="{A11BBA38-BD34-4641-AB97-DBEA02D0D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716" y="3672431"/>
              <a:ext cx="60758" cy="34548"/>
            </a:xfrm>
            <a:custGeom>
              <a:avLst/>
              <a:gdLst>
                <a:gd name="T0" fmla="*/ 47 w 47"/>
                <a:gd name="T1" fmla="*/ 11 h 27"/>
                <a:gd name="T2" fmla="*/ 11 w 47"/>
                <a:gd name="T3" fmla="*/ 2 h 27"/>
                <a:gd name="T4" fmla="*/ 1 w 47"/>
                <a:gd name="T5" fmla="*/ 7 h 27"/>
                <a:gd name="T6" fmla="*/ 7 w 47"/>
                <a:gd name="T7" fmla="*/ 17 h 27"/>
                <a:gd name="T8" fmla="*/ 43 w 47"/>
                <a:gd name="T9" fmla="*/ 27 h 27"/>
                <a:gd name="T10" fmla="*/ 47 w 47"/>
                <a:gd name="T1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7" y="11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7" y="0"/>
                    <a:pt x="3" y="3"/>
                    <a:pt x="1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45" y="20"/>
                    <a:pt x="4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8" name="Freeform 414">
              <a:extLst>
                <a:ext uri="{FF2B5EF4-FFF2-40B4-BE49-F238E27FC236}">
                  <a16:creationId xmlns:a16="http://schemas.microsoft.com/office/drawing/2014/main" id="{9B680FF0-9456-214A-9CFB-A465F97AE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20" y="3735571"/>
              <a:ext cx="60758" cy="29783"/>
            </a:xfrm>
            <a:custGeom>
              <a:avLst/>
              <a:gdLst>
                <a:gd name="T0" fmla="*/ 47 w 47"/>
                <a:gd name="T1" fmla="*/ 9 h 24"/>
                <a:gd name="T2" fmla="*/ 10 w 47"/>
                <a:gd name="T3" fmla="*/ 1 h 24"/>
                <a:gd name="T4" fmla="*/ 1 w 47"/>
                <a:gd name="T5" fmla="*/ 7 h 24"/>
                <a:gd name="T6" fmla="*/ 7 w 47"/>
                <a:gd name="T7" fmla="*/ 17 h 24"/>
                <a:gd name="T8" fmla="*/ 43 w 47"/>
                <a:gd name="T9" fmla="*/ 24 h 24"/>
                <a:gd name="T10" fmla="*/ 47 w 47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7" y="9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2" y="3"/>
                    <a:pt x="1" y="7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5" y="18"/>
                    <a:pt x="4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9" name="Freeform 415">
              <a:extLst>
                <a:ext uri="{FF2B5EF4-FFF2-40B4-BE49-F238E27FC236}">
                  <a16:creationId xmlns:a16="http://schemas.microsoft.com/office/drawing/2014/main" id="{061EEB5F-EF9C-054D-B536-EBDF494DB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98" y="3797521"/>
              <a:ext cx="59566" cy="29783"/>
            </a:xfrm>
            <a:custGeom>
              <a:avLst/>
              <a:gdLst>
                <a:gd name="T0" fmla="*/ 47 w 47"/>
                <a:gd name="T1" fmla="*/ 7 h 23"/>
                <a:gd name="T2" fmla="*/ 10 w 47"/>
                <a:gd name="T3" fmla="*/ 1 h 23"/>
                <a:gd name="T4" fmla="*/ 1 w 47"/>
                <a:gd name="T5" fmla="*/ 8 h 23"/>
                <a:gd name="T6" fmla="*/ 7 w 47"/>
                <a:gd name="T7" fmla="*/ 17 h 23"/>
                <a:gd name="T8" fmla="*/ 44 w 47"/>
                <a:gd name="T9" fmla="*/ 23 h 23"/>
                <a:gd name="T10" fmla="*/ 47 w 47"/>
                <a:gd name="T11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47" y="7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5" y="0"/>
                    <a:pt x="1" y="3"/>
                    <a:pt x="1" y="8"/>
                  </a:cubicBezTo>
                  <a:cubicBezTo>
                    <a:pt x="0" y="12"/>
                    <a:pt x="3" y="16"/>
                    <a:pt x="7" y="17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16"/>
                    <a:pt x="4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0" name="Freeform 416">
              <a:extLst>
                <a:ext uri="{FF2B5EF4-FFF2-40B4-BE49-F238E27FC236}">
                  <a16:creationId xmlns:a16="http://schemas.microsoft.com/office/drawing/2014/main" id="{C7555DDC-6FB6-E545-B11A-A6285512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59" y="3861852"/>
              <a:ext cx="59566" cy="25018"/>
            </a:xfrm>
            <a:custGeom>
              <a:avLst/>
              <a:gdLst>
                <a:gd name="T0" fmla="*/ 46 w 46"/>
                <a:gd name="T1" fmla="*/ 4 h 20"/>
                <a:gd name="T2" fmla="*/ 9 w 46"/>
                <a:gd name="T3" fmla="*/ 0 h 20"/>
                <a:gd name="T4" fmla="*/ 0 w 46"/>
                <a:gd name="T5" fmla="*/ 8 h 20"/>
                <a:gd name="T6" fmla="*/ 7 w 46"/>
                <a:gd name="T7" fmla="*/ 16 h 20"/>
                <a:gd name="T8" fmla="*/ 44 w 46"/>
                <a:gd name="T9" fmla="*/ 20 h 20"/>
                <a:gd name="T10" fmla="*/ 46 w 46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5" y="14"/>
                    <a:pt x="4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1" name="Freeform 417">
              <a:extLst>
                <a:ext uri="{FF2B5EF4-FFF2-40B4-BE49-F238E27FC236}">
                  <a16:creationId xmlns:a16="http://schemas.microsoft.com/office/drawing/2014/main" id="{FE2DEC79-089E-DB4C-B1E7-20411636A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94" y="3924992"/>
              <a:ext cx="58375" cy="23827"/>
            </a:xfrm>
            <a:custGeom>
              <a:avLst/>
              <a:gdLst>
                <a:gd name="T0" fmla="*/ 46 w 46"/>
                <a:gd name="T1" fmla="*/ 2 h 18"/>
                <a:gd name="T2" fmla="*/ 8 w 46"/>
                <a:gd name="T3" fmla="*/ 0 h 18"/>
                <a:gd name="T4" fmla="*/ 0 w 46"/>
                <a:gd name="T5" fmla="*/ 8 h 18"/>
                <a:gd name="T6" fmla="*/ 8 w 46"/>
                <a:gd name="T7" fmla="*/ 16 h 18"/>
                <a:gd name="T8" fmla="*/ 45 w 46"/>
                <a:gd name="T9" fmla="*/ 18 h 18"/>
                <a:gd name="T10" fmla="*/ 46 w 46"/>
                <a:gd name="T1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46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2"/>
                    <a:pt x="4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2" name="Freeform 418">
              <a:extLst>
                <a:ext uri="{FF2B5EF4-FFF2-40B4-BE49-F238E27FC236}">
                  <a16:creationId xmlns:a16="http://schemas.microsoft.com/office/drawing/2014/main" id="{EC4E0154-A79C-A642-846D-9CA6C7E1A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402" y="3989324"/>
              <a:ext cx="57184" cy="20252"/>
            </a:xfrm>
            <a:custGeom>
              <a:avLst/>
              <a:gdLst>
                <a:gd name="T0" fmla="*/ 45 w 45"/>
                <a:gd name="T1" fmla="*/ 0 h 16"/>
                <a:gd name="T2" fmla="*/ 8 w 45"/>
                <a:gd name="T3" fmla="*/ 0 h 16"/>
                <a:gd name="T4" fmla="*/ 0 w 45"/>
                <a:gd name="T5" fmla="*/ 8 h 16"/>
                <a:gd name="T6" fmla="*/ 8 w 45"/>
                <a:gd name="T7" fmla="*/ 16 h 16"/>
                <a:gd name="T8" fmla="*/ 45 w 45"/>
                <a:gd name="T9" fmla="*/ 16 h 16"/>
                <a:gd name="T10" fmla="*/ 45 w 4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4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3" name="Freeform 419">
              <a:extLst>
                <a:ext uri="{FF2B5EF4-FFF2-40B4-BE49-F238E27FC236}">
                  <a16:creationId xmlns:a16="http://schemas.microsoft.com/office/drawing/2014/main" id="{D0A00EDB-5EB6-754E-A455-F2F888317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594" y="4050082"/>
              <a:ext cx="58375" cy="23827"/>
            </a:xfrm>
            <a:custGeom>
              <a:avLst/>
              <a:gdLst>
                <a:gd name="T0" fmla="*/ 45 w 46"/>
                <a:gd name="T1" fmla="*/ 0 h 18"/>
                <a:gd name="T2" fmla="*/ 8 w 46"/>
                <a:gd name="T3" fmla="*/ 2 h 18"/>
                <a:gd name="T4" fmla="*/ 0 w 46"/>
                <a:gd name="T5" fmla="*/ 10 h 18"/>
                <a:gd name="T6" fmla="*/ 8 w 46"/>
                <a:gd name="T7" fmla="*/ 18 h 18"/>
                <a:gd name="T8" fmla="*/ 46 w 46"/>
                <a:gd name="T9" fmla="*/ 16 h 18"/>
                <a:gd name="T10" fmla="*/ 45 w 4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45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5"/>
                    <a:pt x="4" y="18"/>
                    <a:pt x="8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1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4" name="Freeform 420">
              <a:extLst>
                <a:ext uri="{FF2B5EF4-FFF2-40B4-BE49-F238E27FC236}">
                  <a16:creationId xmlns:a16="http://schemas.microsoft.com/office/drawing/2014/main" id="{1852BFDE-C0F8-9049-84A0-A70404849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59" y="4112031"/>
              <a:ext cx="59566" cy="25018"/>
            </a:xfrm>
            <a:custGeom>
              <a:avLst/>
              <a:gdLst>
                <a:gd name="T0" fmla="*/ 44 w 46"/>
                <a:gd name="T1" fmla="*/ 0 h 20"/>
                <a:gd name="T2" fmla="*/ 7 w 46"/>
                <a:gd name="T3" fmla="*/ 4 h 20"/>
                <a:gd name="T4" fmla="*/ 0 w 46"/>
                <a:gd name="T5" fmla="*/ 12 h 20"/>
                <a:gd name="T6" fmla="*/ 9 w 46"/>
                <a:gd name="T7" fmla="*/ 20 h 20"/>
                <a:gd name="T8" fmla="*/ 46 w 46"/>
                <a:gd name="T9" fmla="*/ 16 h 20"/>
                <a:gd name="T10" fmla="*/ 44 w 4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44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4"/>
                    <a:pt x="0" y="8"/>
                    <a:pt x="0" y="12"/>
                  </a:cubicBezTo>
                  <a:cubicBezTo>
                    <a:pt x="0" y="17"/>
                    <a:pt x="4" y="20"/>
                    <a:pt x="9" y="20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5" y="9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5" name="Freeform 421">
              <a:extLst>
                <a:ext uri="{FF2B5EF4-FFF2-40B4-BE49-F238E27FC236}">
                  <a16:creationId xmlns:a16="http://schemas.microsoft.com/office/drawing/2014/main" id="{BD0281DF-31B4-2C4A-9E41-3234025CB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98" y="4171598"/>
              <a:ext cx="59566" cy="29783"/>
            </a:xfrm>
            <a:custGeom>
              <a:avLst/>
              <a:gdLst>
                <a:gd name="T0" fmla="*/ 44 w 47"/>
                <a:gd name="T1" fmla="*/ 0 h 23"/>
                <a:gd name="T2" fmla="*/ 7 w 47"/>
                <a:gd name="T3" fmla="*/ 6 h 23"/>
                <a:gd name="T4" fmla="*/ 1 w 47"/>
                <a:gd name="T5" fmla="*/ 15 h 23"/>
                <a:gd name="T6" fmla="*/ 10 w 47"/>
                <a:gd name="T7" fmla="*/ 22 h 23"/>
                <a:gd name="T8" fmla="*/ 47 w 47"/>
                <a:gd name="T9" fmla="*/ 16 h 23"/>
                <a:gd name="T10" fmla="*/ 44 w 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44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1"/>
                    <a:pt x="1" y="15"/>
                  </a:cubicBezTo>
                  <a:cubicBezTo>
                    <a:pt x="1" y="20"/>
                    <a:pt x="5" y="23"/>
                    <a:pt x="10" y="22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5" y="1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6" name="Freeform 422">
              <a:extLst>
                <a:ext uri="{FF2B5EF4-FFF2-40B4-BE49-F238E27FC236}">
                  <a16:creationId xmlns:a16="http://schemas.microsoft.com/office/drawing/2014/main" id="{17BDF66A-2FA8-354E-B97E-266B26BF2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4420" y="4233547"/>
              <a:ext cx="60758" cy="29783"/>
            </a:xfrm>
            <a:custGeom>
              <a:avLst/>
              <a:gdLst>
                <a:gd name="T0" fmla="*/ 43 w 47"/>
                <a:gd name="T1" fmla="*/ 0 h 24"/>
                <a:gd name="T2" fmla="*/ 7 w 47"/>
                <a:gd name="T3" fmla="*/ 7 h 24"/>
                <a:gd name="T4" fmla="*/ 1 w 47"/>
                <a:gd name="T5" fmla="*/ 17 h 24"/>
                <a:gd name="T6" fmla="*/ 10 w 47"/>
                <a:gd name="T7" fmla="*/ 23 h 24"/>
                <a:gd name="T8" fmla="*/ 47 w 47"/>
                <a:gd name="T9" fmla="*/ 15 h 24"/>
                <a:gd name="T10" fmla="*/ 43 w 4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3" y="0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3" y="8"/>
                    <a:pt x="0" y="13"/>
                    <a:pt x="1" y="17"/>
                  </a:cubicBezTo>
                  <a:cubicBezTo>
                    <a:pt x="2" y="21"/>
                    <a:pt x="6" y="24"/>
                    <a:pt x="10" y="23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5" y="9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7" name="Freeform 423">
              <a:extLst>
                <a:ext uri="{FF2B5EF4-FFF2-40B4-BE49-F238E27FC236}">
                  <a16:creationId xmlns:a16="http://schemas.microsoft.com/office/drawing/2014/main" id="{70F5F342-CE1D-A04F-B97A-5C5797C3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716" y="4291921"/>
              <a:ext cx="60758" cy="34548"/>
            </a:xfrm>
            <a:custGeom>
              <a:avLst/>
              <a:gdLst>
                <a:gd name="T0" fmla="*/ 43 w 47"/>
                <a:gd name="T1" fmla="*/ 0 h 27"/>
                <a:gd name="T2" fmla="*/ 7 w 47"/>
                <a:gd name="T3" fmla="*/ 10 h 27"/>
                <a:gd name="T4" fmla="*/ 1 w 47"/>
                <a:gd name="T5" fmla="*/ 20 h 27"/>
                <a:gd name="T6" fmla="*/ 11 w 47"/>
                <a:gd name="T7" fmla="*/ 25 h 27"/>
                <a:gd name="T8" fmla="*/ 47 w 47"/>
                <a:gd name="T9" fmla="*/ 16 h 27"/>
                <a:gd name="T10" fmla="*/ 43 w 4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3" y="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3" y="11"/>
                    <a:pt x="0" y="16"/>
                    <a:pt x="1" y="20"/>
                  </a:cubicBezTo>
                  <a:cubicBezTo>
                    <a:pt x="3" y="24"/>
                    <a:pt x="7" y="27"/>
                    <a:pt x="11" y="2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6" y="10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8" name="Freeform 424">
              <a:extLst>
                <a:ext uri="{FF2B5EF4-FFF2-40B4-BE49-F238E27FC236}">
                  <a16:creationId xmlns:a16="http://schemas.microsoft.com/office/drawing/2014/main" id="{1E8587BC-1ACA-BA4B-B0E5-301874D32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586" y="4350297"/>
              <a:ext cx="60758" cy="36931"/>
            </a:xfrm>
            <a:custGeom>
              <a:avLst/>
              <a:gdLst>
                <a:gd name="T0" fmla="*/ 42 w 47"/>
                <a:gd name="T1" fmla="*/ 0 h 29"/>
                <a:gd name="T2" fmla="*/ 7 w 47"/>
                <a:gd name="T3" fmla="*/ 12 h 29"/>
                <a:gd name="T4" fmla="*/ 2 w 47"/>
                <a:gd name="T5" fmla="*/ 22 h 29"/>
                <a:gd name="T6" fmla="*/ 12 w 47"/>
                <a:gd name="T7" fmla="*/ 27 h 29"/>
                <a:gd name="T8" fmla="*/ 47 w 47"/>
                <a:gd name="T9" fmla="*/ 16 h 29"/>
                <a:gd name="T10" fmla="*/ 42 w 47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42" y="0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3" y="13"/>
                    <a:pt x="0" y="18"/>
                    <a:pt x="2" y="22"/>
                  </a:cubicBezTo>
                  <a:cubicBezTo>
                    <a:pt x="3" y="26"/>
                    <a:pt x="8" y="29"/>
                    <a:pt x="12" y="2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5" y="1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9" name="Freeform 425">
              <a:extLst>
                <a:ext uri="{FF2B5EF4-FFF2-40B4-BE49-F238E27FC236}">
                  <a16:creationId xmlns:a16="http://schemas.microsoft.com/office/drawing/2014/main" id="{60DD7CDA-BEF8-E24C-81DA-FD812AA07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221" y="4408672"/>
              <a:ext cx="59566" cy="39313"/>
            </a:xfrm>
            <a:custGeom>
              <a:avLst/>
              <a:gdLst>
                <a:gd name="T0" fmla="*/ 41 w 47"/>
                <a:gd name="T1" fmla="*/ 0 h 30"/>
                <a:gd name="T2" fmla="*/ 6 w 47"/>
                <a:gd name="T3" fmla="*/ 13 h 30"/>
                <a:gd name="T4" fmla="*/ 2 w 47"/>
                <a:gd name="T5" fmla="*/ 23 h 30"/>
                <a:gd name="T6" fmla="*/ 12 w 47"/>
                <a:gd name="T7" fmla="*/ 28 h 30"/>
                <a:gd name="T8" fmla="*/ 47 w 47"/>
                <a:gd name="T9" fmla="*/ 15 h 30"/>
                <a:gd name="T10" fmla="*/ 41 w 4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41" y="0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5"/>
                    <a:pt x="0" y="19"/>
                    <a:pt x="2" y="23"/>
                  </a:cubicBezTo>
                  <a:cubicBezTo>
                    <a:pt x="3" y="28"/>
                    <a:pt x="8" y="30"/>
                    <a:pt x="12" y="28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4" y="9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0" name="Freeform 426">
              <a:extLst>
                <a:ext uri="{FF2B5EF4-FFF2-40B4-BE49-F238E27FC236}">
                  <a16:creationId xmlns:a16="http://schemas.microsoft.com/office/drawing/2014/main" id="{0D516055-2A58-8F47-B8BF-241FF431B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048" y="4465855"/>
              <a:ext cx="58375" cy="40505"/>
            </a:xfrm>
            <a:custGeom>
              <a:avLst/>
              <a:gdLst>
                <a:gd name="T0" fmla="*/ 40 w 46"/>
                <a:gd name="T1" fmla="*/ 0 h 32"/>
                <a:gd name="T2" fmla="*/ 6 w 46"/>
                <a:gd name="T3" fmla="*/ 15 h 32"/>
                <a:gd name="T4" fmla="*/ 2 w 46"/>
                <a:gd name="T5" fmla="*/ 26 h 32"/>
                <a:gd name="T6" fmla="*/ 12 w 46"/>
                <a:gd name="T7" fmla="*/ 30 h 32"/>
                <a:gd name="T8" fmla="*/ 46 w 46"/>
                <a:gd name="T9" fmla="*/ 15 h 32"/>
                <a:gd name="T10" fmla="*/ 40 w 4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40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2" y="17"/>
                    <a:pt x="0" y="22"/>
                    <a:pt x="2" y="26"/>
                  </a:cubicBezTo>
                  <a:cubicBezTo>
                    <a:pt x="4" y="30"/>
                    <a:pt x="8" y="32"/>
                    <a:pt x="12" y="30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4" y="9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1" name="Freeform 427">
              <a:extLst>
                <a:ext uri="{FF2B5EF4-FFF2-40B4-BE49-F238E27FC236}">
                  <a16:creationId xmlns:a16="http://schemas.microsoft.com/office/drawing/2014/main" id="{809BFFA5-F9C5-0642-91D6-0807DDADF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257" y="4521848"/>
              <a:ext cx="60758" cy="41696"/>
            </a:xfrm>
            <a:custGeom>
              <a:avLst/>
              <a:gdLst>
                <a:gd name="T0" fmla="*/ 39 w 47"/>
                <a:gd name="T1" fmla="*/ 0 h 33"/>
                <a:gd name="T2" fmla="*/ 6 w 47"/>
                <a:gd name="T3" fmla="*/ 17 h 33"/>
                <a:gd name="T4" fmla="*/ 3 w 47"/>
                <a:gd name="T5" fmla="*/ 27 h 33"/>
                <a:gd name="T6" fmla="*/ 13 w 47"/>
                <a:gd name="T7" fmla="*/ 31 h 33"/>
                <a:gd name="T8" fmla="*/ 47 w 47"/>
                <a:gd name="T9" fmla="*/ 14 h 33"/>
                <a:gd name="T10" fmla="*/ 39 w 47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39" y="0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2" y="19"/>
                    <a:pt x="0" y="23"/>
                    <a:pt x="3" y="27"/>
                  </a:cubicBezTo>
                  <a:cubicBezTo>
                    <a:pt x="5" y="31"/>
                    <a:pt x="9" y="33"/>
                    <a:pt x="13" y="3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4"/>
                    <a:pt x="44" y="8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2" name="Freeform 428">
              <a:extLst>
                <a:ext uri="{FF2B5EF4-FFF2-40B4-BE49-F238E27FC236}">
                  <a16:creationId xmlns:a16="http://schemas.microsoft.com/office/drawing/2014/main" id="{53C229D5-62E2-534C-B9A4-4641A8A9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232" y="4575458"/>
              <a:ext cx="59566" cy="44079"/>
            </a:xfrm>
            <a:custGeom>
              <a:avLst/>
              <a:gdLst>
                <a:gd name="T0" fmla="*/ 38 w 46"/>
                <a:gd name="T1" fmla="*/ 0 h 35"/>
                <a:gd name="T2" fmla="*/ 5 w 46"/>
                <a:gd name="T3" fmla="*/ 19 h 35"/>
                <a:gd name="T4" fmla="*/ 3 w 46"/>
                <a:gd name="T5" fmla="*/ 30 h 35"/>
                <a:gd name="T6" fmla="*/ 13 w 46"/>
                <a:gd name="T7" fmla="*/ 33 h 35"/>
                <a:gd name="T8" fmla="*/ 46 w 46"/>
                <a:gd name="T9" fmla="*/ 14 h 35"/>
                <a:gd name="T10" fmla="*/ 38 w 46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38" y="0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2" y="21"/>
                    <a:pt x="0" y="26"/>
                    <a:pt x="3" y="30"/>
                  </a:cubicBezTo>
                  <a:cubicBezTo>
                    <a:pt x="5" y="33"/>
                    <a:pt x="10" y="35"/>
                    <a:pt x="13" y="3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4"/>
                    <a:pt x="42" y="8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3" name="Freeform 429">
              <a:extLst>
                <a:ext uri="{FF2B5EF4-FFF2-40B4-BE49-F238E27FC236}">
                  <a16:creationId xmlns:a16="http://schemas.microsoft.com/office/drawing/2014/main" id="{C6071B67-8282-F349-AB23-B1E0AD934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589" y="4627876"/>
              <a:ext cx="58375" cy="45270"/>
            </a:xfrm>
            <a:custGeom>
              <a:avLst/>
              <a:gdLst>
                <a:gd name="T0" fmla="*/ 36 w 45"/>
                <a:gd name="T1" fmla="*/ 0 h 36"/>
                <a:gd name="T2" fmla="*/ 5 w 45"/>
                <a:gd name="T3" fmla="*/ 20 h 36"/>
                <a:gd name="T4" fmla="*/ 3 w 45"/>
                <a:gd name="T5" fmla="*/ 32 h 36"/>
                <a:gd name="T6" fmla="*/ 14 w 45"/>
                <a:gd name="T7" fmla="*/ 34 h 36"/>
                <a:gd name="T8" fmla="*/ 45 w 45"/>
                <a:gd name="T9" fmla="*/ 14 h 36"/>
                <a:gd name="T10" fmla="*/ 36 w 45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36" y="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1" y="23"/>
                    <a:pt x="0" y="28"/>
                    <a:pt x="3" y="32"/>
                  </a:cubicBezTo>
                  <a:cubicBezTo>
                    <a:pt x="5" y="35"/>
                    <a:pt x="10" y="36"/>
                    <a:pt x="14" y="3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2" y="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4" name="Freeform 430">
              <a:extLst>
                <a:ext uri="{FF2B5EF4-FFF2-40B4-BE49-F238E27FC236}">
                  <a16:creationId xmlns:a16="http://schemas.microsoft.com/office/drawing/2014/main" id="{2FDFFF3D-FA59-AC4D-914B-94827963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520" y="4679104"/>
              <a:ext cx="57184" cy="46461"/>
            </a:xfrm>
            <a:custGeom>
              <a:avLst/>
              <a:gdLst>
                <a:gd name="T0" fmla="*/ 34 w 44"/>
                <a:gd name="T1" fmla="*/ 0 h 37"/>
                <a:gd name="T2" fmla="*/ 4 w 44"/>
                <a:gd name="T3" fmla="*/ 22 h 37"/>
                <a:gd name="T4" fmla="*/ 2 w 44"/>
                <a:gd name="T5" fmla="*/ 33 h 37"/>
                <a:gd name="T6" fmla="*/ 13 w 44"/>
                <a:gd name="T7" fmla="*/ 35 h 37"/>
                <a:gd name="T8" fmla="*/ 44 w 44"/>
                <a:gd name="T9" fmla="*/ 13 h 37"/>
                <a:gd name="T10" fmla="*/ 34 w 44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34" y="0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1" y="24"/>
                    <a:pt x="0" y="29"/>
                    <a:pt x="2" y="33"/>
                  </a:cubicBezTo>
                  <a:cubicBezTo>
                    <a:pt x="5" y="37"/>
                    <a:pt x="10" y="37"/>
                    <a:pt x="13" y="3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0" y="8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5" name="Freeform 431">
              <a:extLst>
                <a:ext uri="{FF2B5EF4-FFF2-40B4-BE49-F238E27FC236}">
                  <a16:creationId xmlns:a16="http://schemas.microsoft.com/office/drawing/2014/main" id="{05F7B846-303D-3941-A5B8-73371D1A2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34" y="4726757"/>
              <a:ext cx="54801" cy="50036"/>
            </a:xfrm>
            <a:custGeom>
              <a:avLst/>
              <a:gdLst>
                <a:gd name="T0" fmla="*/ 33 w 43"/>
                <a:gd name="T1" fmla="*/ 0 h 39"/>
                <a:gd name="T2" fmla="*/ 4 w 43"/>
                <a:gd name="T3" fmla="*/ 24 h 39"/>
                <a:gd name="T4" fmla="*/ 3 w 43"/>
                <a:gd name="T5" fmla="*/ 35 h 39"/>
                <a:gd name="T6" fmla="*/ 14 w 43"/>
                <a:gd name="T7" fmla="*/ 36 h 39"/>
                <a:gd name="T8" fmla="*/ 43 w 43"/>
                <a:gd name="T9" fmla="*/ 13 h 39"/>
                <a:gd name="T10" fmla="*/ 33 w 4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33" y="0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1" y="26"/>
                    <a:pt x="0" y="32"/>
                    <a:pt x="3" y="35"/>
                  </a:cubicBezTo>
                  <a:cubicBezTo>
                    <a:pt x="6" y="38"/>
                    <a:pt x="11" y="39"/>
                    <a:pt x="14" y="3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39" y="8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6" name="Freeform 432">
              <a:extLst>
                <a:ext uri="{FF2B5EF4-FFF2-40B4-BE49-F238E27FC236}">
                  <a16:creationId xmlns:a16="http://schemas.microsoft.com/office/drawing/2014/main" id="{217D914C-BA04-D446-A864-006321FEF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30" y="4774410"/>
              <a:ext cx="53610" cy="51227"/>
            </a:xfrm>
            <a:custGeom>
              <a:avLst/>
              <a:gdLst>
                <a:gd name="T0" fmla="*/ 31 w 42"/>
                <a:gd name="T1" fmla="*/ 0 h 40"/>
                <a:gd name="T2" fmla="*/ 3 w 42"/>
                <a:gd name="T3" fmla="*/ 25 h 40"/>
                <a:gd name="T4" fmla="*/ 3 w 42"/>
                <a:gd name="T5" fmla="*/ 36 h 40"/>
                <a:gd name="T6" fmla="*/ 14 w 42"/>
                <a:gd name="T7" fmla="*/ 37 h 40"/>
                <a:gd name="T8" fmla="*/ 42 w 42"/>
                <a:gd name="T9" fmla="*/ 12 h 40"/>
                <a:gd name="T10" fmla="*/ 31 w 4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31" y="0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0" y="28"/>
                    <a:pt x="0" y="33"/>
                    <a:pt x="3" y="36"/>
                  </a:cubicBezTo>
                  <a:cubicBezTo>
                    <a:pt x="6" y="39"/>
                    <a:pt x="11" y="40"/>
                    <a:pt x="14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37" y="7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7" name="Freeform 433">
              <a:extLst>
                <a:ext uri="{FF2B5EF4-FFF2-40B4-BE49-F238E27FC236}">
                  <a16:creationId xmlns:a16="http://schemas.microsoft.com/office/drawing/2014/main" id="{4A79B60B-804C-2247-9B09-9E2AC6AD7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4418" y="4819680"/>
              <a:ext cx="52418" cy="51227"/>
            </a:xfrm>
            <a:custGeom>
              <a:avLst/>
              <a:gdLst>
                <a:gd name="T0" fmla="*/ 30 w 41"/>
                <a:gd name="T1" fmla="*/ 0 h 41"/>
                <a:gd name="T2" fmla="*/ 3 w 41"/>
                <a:gd name="T3" fmla="*/ 26 h 41"/>
                <a:gd name="T4" fmla="*/ 3 w 41"/>
                <a:gd name="T5" fmla="*/ 38 h 41"/>
                <a:gd name="T6" fmla="*/ 15 w 41"/>
                <a:gd name="T7" fmla="*/ 38 h 41"/>
                <a:gd name="T8" fmla="*/ 41 w 41"/>
                <a:gd name="T9" fmla="*/ 11 h 41"/>
                <a:gd name="T10" fmla="*/ 30 w 41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30"/>
                    <a:pt x="0" y="35"/>
                    <a:pt x="3" y="38"/>
                  </a:cubicBezTo>
                  <a:cubicBezTo>
                    <a:pt x="6" y="41"/>
                    <a:pt x="11" y="41"/>
                    <a:pt x="15" y="38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36" y="7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8" name="Freeform 434">
              <a:extLst>
                <a:ext uri="{FF2B5EF4-FFF2-40B4-BE49-F238E27FC236}">
                  <a16:creationId xmlns:a16="http://schemas.microsoft.com/office/drawing/2014/main" id="{51AD65F5-0DAA-B047-BA5F-084D1B0A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880" y="4861376"/>
              <a:ext cx="51227" cy="53609"/>
            </a:xfrm>
            <a:custGeom>
              <a:avLst/>
              <a:gdLst>
                <a:gd name="T0" fmla="*/ 28 w 40"/>
                <a:gd name="T1" fmla="*/ 0 h 42"/>
                <a:gd name="T2" fmla="*/ 3 w 40"/>
                <a:gd name="T3" fmla="*/ 28 h 42"/>
                <a:gd name="T4" fmla="*/ 4 w 40"/>
                <a:gd name="T5" fmla="*/ 39 h 42"/>
                <a:gd name="T6" fmla="*/ 15 w 40"/>
                <a:gd name="T7" fmla="*/ 39 h 42"/>
                <a:gd name="T8" fmla="*/ 40 w 40"/>
                <a:gd name="T9" fmla="*/ 11 h 42"/>
                <a:gd name="T10" fmla="*/ 28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28" y="0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0" y="31"/>
                    <a:pt x="0" y="36"/>
                    <a:pt x="4" y="39"/>
                  </a:cubicBezTo>
                  <a:cubicBezTo>
                    <a:pt x="7" y="42"/>
                    <a:pt x="12" y="42"/>
                    <a:pt x="15" y="39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5" y="7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29" name="Freeform 435">
              <a:extLst>
                <a:ext uri="{FF2B5EF4-FFF2-40B4-BE49-F238E27FC236}">
                  <a16:creationId xmlns:a16="http://schemas.microsoft.com/office/drawing/2014/main" id="{A728C116-70A6-A146-AD49-A4B41C6E9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724" y="4901882"/>
              <a:ext cx="50036" cy="54801"/>
            </a:xfrm>
            <a:custGeom>
              <a:avLst/>
              <a:gdLst>
                <a:gd name="T0" fmla="*/ 26 w 39"/>
                <a:gd name="T1" fmla="*/ 0 h 43"/>
                <a:gd name="T2" fmla="*/ 3 w 39"/>
                <a:gd name="T3" fmla="*/ 29 h 43"/>
                <a:gd name="T4" fmla="*/ 4 w 39"/>
                <a:gd name="T5" fmla="*/ 40 h 43"/>
                <a:gd name="T6" fmla="*/ 15 w 39"/>
                <a:gd name="T7" fmla="*/ 39 h 43"/>
                <a:gd name="T8" fmla="*/ 39 w 39"/>
                <a:gd name="T9" fmla="*/ 10 h 43"/>
                <a:gd name="T10" fmla="*/ 26 w 3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26" y="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0" y="32"/>
                    <a:pt x="1" y="37"/>
                    <a:pt x="4" y="40"/>
                  </a:cubicBezTo>
                  <a:cubicBezTo>
                    <a:pt x="7" y="43"/>
                    <a:pt x="13" y="42"/>
                    <a:pt x="15" y="39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4" y="6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0" name="Freeform 436">
              <a:extLst>
                <a:ext uri="{FF2B5EF4-FFF2-40B4-BE49-F238E27FC236}">
                  <a16:creationId xmlns:a16="http://schemas.microsoft.com/office/drawing/2014/main" id="{B26FCFEB-983E-2146-90AB-F56822733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951" y="4938813"/>
              <a:ext cx="47653" cy="55992"/>
            </a:xfrm>
            <a:custGeom>
              <a:avLst/>
              <a:gdLst>
                <a:gd name="T0" fmla="*/ 24 w 37"/>
                <a:gd name="T1" fmla="*/ 0 h 44"/>
                <a:gd name="T2" fmla="*/ 2 w 37"/>
                <a:gd name="T3" fmla="*/ 31 h 44"/>
                <a:gd name="T4" fmla="*/ 4 w 37"/>
                <a:gd name="T5" fmla="*/ 42 h 44"/>
                <a:gd name="T6" fmla="*/ 15 w 37"/>
                <a:gd name="T7" fmla="*/ 40 h 44"/>
                <a:gd name="T8" fmla="*/ 37 w 37"/>
                <a:gd name="T9" fmla="*/ 10 h 44"/>
                <a:gd name="T10" fmla="*/ 24 w 37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24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34"/>
                    <a:pt x="0" y="39"/>
                    <a:pt x="4" y="42"/>
                  </a:cubicBezTo>
                  <a:cubicBezTo>
                    <a:pt x="8" y="44"/>
                    <a:pt x="13" y="43"/>
                    <a:pt x="15" y="4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2" y="6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1" name="Freeform 437">
              <a:extLst>
                <a:ext uri="{FF2B5EF4-FFF2-40B4-BE49-F238E27FC236}">
                  <a16:creationId xmlns:a16="http://schemas.microsoft.com/office/drawing/2014/main" id="{13BA2D1C-E74F-A148-B895-41B5596F8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370" y="4974553"/>
              <a:ext cx="46462" cy="57184"/>
            </a:xfrm>
            <a:custGeom>
              <a:avLst/>
              <a:gdLst>
                <a:gd name="T0" fmla="*/ 22 w 36"/>
                <a:gd name="T1" fmla="*/ 0 h 45"/>
                <a:gd name="T2" fmla="*/ 2 w 36"/>
                <a:gd name="T3" fmla="*/ 31 h 45"/>
                <a:gd name="T4" fmla="*/ 4 w 36"/>
                <a:gd name="T5" fmla="*/ 42 h 45"/>
                <a:gd name="T6" fmla="*/ 16 w 36"/>
                <a:gd name="T7" fmla="*/ 40 h 45"/>
                <a:gd name="T8" fmla="*/ 36 w 36"/>
                <a:gd name="T9" fmla="*/ 9 h 45"/>
                <a:gd name="T10" fmla="*/ 22 w 3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22" y="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35"/>
                    <a:pt x="1" y="40"/>
                    <a:pt x="4" y="42"/>
                  </a:cubicBezTo>
                  <a:cubicBezTo>
                    <a:pt x="8" y="45"/>
                    <a:pt x="13" y="44"/>
                    <a:pt x="16" y="4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0" y="5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2" name="Freeform 438">
              <a:extLst>
                <a:ext uri="{FF2B5EF4-FFF2-40B4-BE49-F238E27FC236}">
                  <a16:creationId xmlns:a16="http://schemas.microsoft.com/office/drawing/2014/main" id="{7FADD67D-3E15-B744-940B-F68699CF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979" y="5006719"/>
              <a:ext cx="45270" cy="58375"/>
            </a:xfrm>
            <a:custGeom>
              <a:avLst/>
              <a:gdLst>
                <a:gd name="T0" fmla="*/ 21 w 35"/>
                <a:gd name="T1" fmla="*/ 0 h 46"/>
                <a:gd name="T2" fmla="*/ 2 w 35"/>
                <a:gd name="T3" fmla="*/ 33 h 46"/>
                <a:gd name="T4" fmla="*/ 5 w 35"/>
                <a:gd name="T5" fmla="*/ 43 h 46"/>
                <a:gd name="T6" fmla="*/ 16 w 35"/>
                <a:gd name="T7" fmla="*/ 41 h 46"/>
                <a:gd name="T8" fmla="*/ 35 w 35"/>
                <a:gd name="T9" fmla="*/ 8 h 46"/>
                <a:gd name="T10" fmla="*/ 21 w 3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21" y="0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0" y="36"/>
                    <a:pt x="2" y="41"/>
                    <a:pt x="5" y="43"/>
                  </a:cubicBezTo>
                  <a:cubicBezTo>
                    <a:pt x="9" y="46"/>
                    <a:pt x="14" y="44"/>
                    <a:pt x="16" y="41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29" y="5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3" name="Freeform 439">
              <a:extLst>
                <a:ext uri="{FF2B5EF4-FFF2-40B4-BE49-F238E27FC236}">
                  <a16:creationId xmlns:a16="http://schemas.microsoft.com/office/drawing/2014/main" id="{BD4CDC36-8546-B941-9BCF-49224471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972" y="5036502"/>
              <a:ext cx="42888" cy="59566"/>
            </a:xfrm>
            <a:custGeom>
              <a:avLst/>
              <a:gdLst>
                <a:gd name="T0" fmla="*/ 19 w 33"/>
                <a:gd name="T1" fmla="*/ 0 h 47"/>
                <a:gd name="T2" fmla="*/ 2 w 33"/>
                <a:gd name="T3" fmla="*/ 34 h 47"/>
                <a:gd name="T4" fmla="*/ 6 w 33"/>
                <a:gd name="T5" fmla="*/ 44 h 47"/>
                <a:gd name="T6" fmla="*/ 16 w 33"/>
                <a:gd name="T7" fmla="*/ 41 h 47"/>
                <a:gd name="T8" fmla="*/ 33 w 33"/>
                <a:gd name="T9" fmla="*/ 8 h 47"/>
                <a:gd name="T10" fmla="*/ 19 w 3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19" y="0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0" y="47"/>
                    <a:pt x="14" y="45"/>
                    <a:pt x="16" y="4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8" y="5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4" name="Freeform 440">
              <a:extLst>
                <a:ext uri="{FF2B5EF4-FFF2-40B4-BE49-F238E27FC236}">
                  <a16:creationId xmlns:a16="http://schemas.microsoft.com/office/drawing/2014/main" id="{FC35289E-862D-1B4B-B150-9D46D1C9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347" y="5063902"/>
              <a:ext cx="40505" cy="59566"/>
            </a:xfrm>
            <a:custGeom>
              <a:avLst/>
              <a:gdLst>
                <a:gd name="T0" fmla="*/ 17 w 32"/>
                <a:gd name="T1" fmla="*/ 0 h 46"/>
                <a:gd name="T2" fmla="*/ 2 w 32"/>
                <a:gd name="T3" fmla="*/ 34 h 46"/>
                <a:gd name="T4" fmla="*/ 6 w 32"/>
                <a:gd name="T5" fmla="*/ 44 h 46"/>
                <a:gd name="T6" fmla="*/ 17 w 32"/>
                <a:gd name="T7" fmla="*/ 40 h 46"/>
                <a:gd name="T8" fmla="*/ 32 w 32"/>
                <a:gd name="T9" fmla="*/ 6 h 46"/>
                <a:gd name="T10" fmla="*/ 17 w 32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17" y="0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2" y="42"/>
                    <a:pt x="6" y="44"/>
                  </a:cubicBezTo>
                  <a:cubicBezTo>
                    <a:pt x="10" y="46"/>
                    <a:pt x="15" y="44"/>
                    <a:pt x="17" y="4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26" y="4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5" name="Freeform 441">
              <a:extLst>
                <a:ext uri="{FF2B5EF4-FFF2-40B4-BE49-F238E27FC236}">
                  <a16:creationId xmlns:a16="http://schemas.microsoft.com/office/drawing/2014/main" id="{AF5F3D91-0A82-6C4A-B996-D57E00D6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722" y="5087729"/>
              <a:ext cx="38123" cy="59566"/>
            </a:xfrm>
            <a:custGeom>
              <a:avLst/>
              <a:gdLst>
                <a:gd name="T0" fmla="*/ 15 w 30"/>
                <a:gd name="T1" fmla="*/ 0 h 47"/>
                <a:gd name="T2" fmla="*/ 2 w 30"/>
                <a:gd name="T3" fmla="*/ 35 h 47"/>
                <a:gd name="T4" fmla="*/ 7 w 30"/>
                <a:gd name="T5" fmla="*/ 45 h 47"/>
                <a:gd name="T6" fmla="*/ 17 w 30"/>
                <a:gd name="T7" fmla="*/ 41 h 47"/>
                <a:gd name="T8" fmla="*/ 30 w 30"/>
                <a:gd name="T9" fmla="*/ 6 h 47"/>
                <a:gd name="T10" fmla="*/ 15 w 3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15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2" y="44"/>
                    <a:pt x="7" y="45"/>
                  </a:cubicBezTo>
                  <a:cubicBezTo>
                    <a:pt x="11" y="47"/>
                    <a:pt x="15" y="45"/>
                    <a:pt x="17" y="4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4" y="4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6" name="Freeform 442">
              <a:extLst>
                <a:ext uri="{FF2B5EF4-FFF2-40B4-BE49-F238E27FC236}">
                  <a16:creationId xmlns:a16="http://schemas.microsoft.com/office/drawing/2014/main" id="{26172AEB-8D45-D649-9501-66162F3CF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289" y="5109173"/>
              <a:ext cx="38123" cy="59566"/>
            </a:xfrm>
            <a:custGeom>
              <a:avLst/>
              <a:gdLst>
                <a:gd name="T0" fmla="*/ 13 w 29"/>
                <a:gd name="T1" fmla="*/ 0 h 47"/>
                <a:gd name="T2" fmla="*/ 2 w 29"/>
                <a:gd name="T3" fmla="*/ 35 h 47"/>
                <a:gd name="T4" fmla="*/ 7 w 29"/>
                <a:gd name="T5" fmla="*/ 45 h 47"/>
                <a:gd name="T6" fmla="*/ 17 w 29"/>
                <a:gd name="T7" fmla="*/ 40 h 47"/>
                <a:gd name="T8" fmla="*/ 29 w 29"/>
                <a:gd name="T9" fmla="*/ 5 h 47"/>
                <a:gd name="T10" fmla="*/ 13 w 2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13" y="0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9"/>
                    <a:pt x="3" y="44"/>
                    <a:pt x="7" y="45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2" y="3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7" name="Freeform 443">
              <a:extLst>
                <a:ext uri="{FF2B5EF4-FFF2-40B4-BE49-F238E27FC236}">
                  <a16:creationId xmlns:a16="http://schemas.microsoft.com/office/drawing/2014/main" id="{A70EE70E-CD6F-6F41-AF5A-C59CA72B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238" y="5127043"/>
              <a:ext cx="34549" cy="59566"/>
            </a:xfrm>
            <a:custGeom>
              <a:avLst/>
              <a:gdLst>
                <a:gd name="T0" fmla="*/ 11 w 27"/>
                <a:gd name="T1" fmla="*/ 0 h 47"/>
                <a:gd name="T2" fmla="*/ 2 w 27"/>
                <a:gd name="T3" fmla="*/ 36 h 47"/>
                <a:gd name="T4" fmla="*/ 7 w 27"/>
                <a:gd name="T5" fmla="*/ 46 h 47"/>
                <a:gd name="T6" fmla="*/ 17 w 27"/>
                <a:gd name="T7" fmla="*/ 40 h 47"/>
                <a:gd name="T8" fmla="*/ 27 w 27"/>
                <a:gd name="T9" fmla="*/ 4 h 47"/>
                <a:gd name="T10" fmla="*/ 11 w 27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11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0" y="40"/>
                    <a:pt x="3" y="44"/>
                    <a:pt x="7" y="46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0" y="2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8" name="Freeform 444">
              <a:extLst>
                <a:ext uri="{FF2B5EF4-FFF2-40B4-BE49-F238E27FC236}">
                  <a16:creationId xmlns:a16="http://schemas.microsoft.com/office/drawing/2014/main" id="{6468B394-81C3-4A46-999F-448933E8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4378" y="5141339"/>
              <a:ext cx="29784" cy="59566"/>
            </a:xfrm>
            <a:custGeom>
              <a:avLst/>
              <a:gdLst>
                <a:gd name="T0" fmla="*/ 9 w 24"/>
                <a:gd name="T1" fmla="*/ 0 h 47"/>
                <a:gd name="T2" fmla="*/ 1 w 24"/>
                <a:gd name="T3" fmla="*/ 37 h 47"/>
                <a:gd name="T4" fmla="*/ 7 w 24"/>
                <a:gd name="T5" fmla="*/ 46 h 47"/>
                <a:gd name="T6" fmla="*/ 17 w 24"/>
                <a:gd name="T7" fmla="*/ 40 h 47"/>
                <a:gd name="T8" fmla="*/ 24 w 24"/>
                <a:gd name="T9" fmla="*/ 4 h 47"/>
                <a:gd name="T10" fmla="*/ 9 w 2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9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0" y="41"/>
                    <a:pt x="3" y="45"/>
                    <a:pt x="7" y="46"/>
                  </a:cubicBezTo>
                  <a:cubicBezTo>
                    <a:pt x="11" y="47"/>
                    <a:pt x="16" y="44"/>
                    <a:pt x="17" y="4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18" y="2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9" name="Freeform 445">
              <a:extLst>
                <a:ext uri="{FF2B5EF4-FFF2-40B4-BE49-F238E27FC236}">
                  <a16:creationId xmlns:a16="http://schemas.microsoft.com/office/drawing/2014/main" id="{9325F522-8C05-D44F-8D02-956E5290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327" y="5152061"/>
              <a:ext cx="29784" cy="60757"/>
            </a:xfrm>
            <a:custGeom>
              <a:avLst/>
              <a:gdLst>
                <a:gd name="T0" fmla="*/ 7 w 23"/>
                <a:gd name="T1" fmla="*/ 0 h 47"/>
                <a:gd name="T2" fmla="*/ 1 w 23"/>
                <a:gd name="T3" fmla="*/ 37 h 47"/>
                <a:gd name="T4" fmla="*/ 8 w 23"/>
                <a:gd name="T5" fmla="*/ 46 h 47"/>
                <a:gd name="T6" fmla="*/ 17 w 23"/>
                <a:gd name="T7" fmla="*/ 40 h 47"/>
                <a:gd name="T8" fmla="*/ 23 w 23"/>
                <a:gd name="T9" fmla="*/ 3 h 47"/>
                <a:gd name="T10" fmla="*/ 7 w 23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7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7"/>
                    <a:pt x="16" y="44"/>
                    <a:pt x="17" y="4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16" y="2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0" name="Freeform 446">
              <a:extLst>
                <a:ext uri="{FF2B5EF4-FFF2-40B4-BE49-F238E27FC236}">
                  <a16:creationId xmlns:a16="http://schemas.microsoft.com/office/drawing/2014/main" id="{9BE8C940-1BB7-704C-8666-F5A7D36A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659" y="5161591"/>
              <a:ext cx="25018" cy="58375"/>
            </a:xfrm>
            <a:custGeom>
              <a:avLst/>
              <a:gdLst>
                <a:gd name="T0" fmla="*/ 4 w 20"/>
                <a:gd name="T1" fmla="*/ 0 h 46"/>
                <a:gd name="T2" fmla="*/ 0 w 20"/>
                <a:gd name="T3" fmla="*/ 37 h 46"/>
                <a:gd name="T4" fmla="*/ 8 w 20"/>
                <a:gd name="T5" fmla="*/ 46 h 46"/>
                <a:gd name="T6" fmla="*/ 16 w 20"/>
                <a:gd name="T7" fmla="*/ 39 h 46"/>
                <a:gd name="T8" fmla="*/ 20 w 20"/>
                <a:gd name="T9" fmla="*/ 2 h 46"/>
                <a:gd name="T10" fmla="*/ 4 w 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4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6"/>
                    <a:pt x="16" y="43"/>
                    <a:pt x="16" y="3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14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1" name="Freeform 447">
              <a:extLst>
                <a:ext uri="{FF2B5EF4-FFF2-40B4-BE49-F238E27FC236}">
                  <a16:creationId xmlns:a16="http://schemas.microsoft.com/office/drawing/2014/main" id="{D80C53E3-1BC4-E94F-B109-956276459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990" y="5166357"/>
              <a:ext cx="22636" cy="58375"/>
            </a:xfrm>
            <a:custGeom>
              <a:avLst/>
              <a:gdLst>
                <a:gd name="T0" fmla="*/ 2 w 18"/>
                <a:gd name="T1" fmla="*/ 0 h 46"/>
                <a:gd name="T2" fmla="*/ 0 w 18"/>
                <a:gd name="T3" fmla="*/ 38 h 46"/>
                <a:gd name="T4" fmla="*/ 8 w 18"/>
                <a:gd name="T5" fmla="*/ 46 h 46"/>
                <a:gd name="T6" fmla="*/ 16 w 18"/>
                <a:gd name="T7" fmla="*/ 38 h 46"/>
                <a:gd name="T8" fmla="*/ 18 w 18"/>
                <a:gd name="T9" fmla="*/ 1 h 46"/>
                <a:gd name="T10" fmla="*/ 2 w 18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2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42"/>
                    <a:pt x="3" y="46"/>
                    <a:pt x="8" y="46"/>
                  </a:cubicBezTo>
                  <a:cubicBezTo>
                    <a:pt x="12" y="46"/>
                    <a:pt x="16" y="43"/>
                    <a:pt x="16" y="38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2" y="1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2" name="Freeform 448">
              <a:extLst>
                <a:ext uri="{FF2B5EF4-FFF2-40B4-BE49-F238E27FC236}">
                  <a16:creationId xmlns:a16="http://schemas.microsoft.com/office/drawing/2014/main" id="{E5CB4B49-D4FF-8546-B26D-31AD93D6C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131" y="5168739"/>
              <a:ext cx="20253" cy="57184"/>
            </a:xfrm>
            <a:custGeom>
              <a:avLst/>
              <a:gdLst>
                <a:gd name="T0" fmla="*/ 0 w 16"/>
                <a:gd name="T1" fmla="*/ 0 h 45"/>
                <a:gd name="T2" fmla="*/ 0 w 16"/>
                <a:gd name="T3" fmla="*/ 37 h 45"/>
                <a:gd name="T4" fmla="*/ 8 w 16"/>
                <a:gd name="T5" fmla="*/ 45 h 45"/>
                <a:gd name="T6" fmla="*/ 16 w 16"/>
                <a:gd name="T7" fmla="*/ 37 h 45"/>
                <a:gd name="T8" fmla="*/ 16 w 16"/>
                <a:gd name="T9" fmla="*/ 0 h 45"/>
                <a:gd name="T10" fmla="*/ 0 w 1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5">
                  <a:moveTo>
                    <a:pt x="0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42"/>
                    <a:pt x="4" y="45"/>
                    <a:pt x="8" y="45"/>
                  </a:cubicBezTo>
                  <a:cubicBezTo>
                    <a:pt x="12" y="45"/>
                    <a:pt x="16" y="42"/>
                    <a:pt x="16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3" name="Freeform 449">
              <a:extLst>
                <a:ext uri="{FF2B5EF4-FFF2-40B4-BE49-F238E27FC236}">
                  <a16:creationId xmlns:a16="http://schemas.microsoft.com/office/drawing/2014/main" id="{2CA121D6-BCD0-D34B-99CF-B69073D56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080" y="5166357"/>
              <a:ext cx="22636" cy="58375"/>
            </a:xfrm>
            <a:custGeom>
              <a:avLst/>
              <a:gdLst>
                <a:gd name="T0" fmla="*/ 0 w 18"/>
                <a:gd name="T1" fmla="*/ 1 h 46"/>
                <a:gd name="T2" fmla="*/ 2 w 18"/>
                <a:gd name="T3" fmla="*/ 38 h 46"/>
                <a:gd name="T4" fmla="*/ 10 w 18"/>
                <a:gd name="T5" fmla="*/ 46 h 46"/>
                <a:gd name="T6" fmla="*/ 18 w 18"/>
                <a:gd name="T7" fmla="*/ 38 h 46"/>
                <a:gd name="T8" fmla="*/ 16 w 18"/>
                <a:gd name="T9" fmla="*/ 0 h 46"/>
                <a:gd name="T10" fmla="*/ 0 w 18"/>
                <a:gd name="T1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0" y="1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43"/>
                    <a:pt x="6" y="46"/>
                    <a:pt x="10" y="46"/>
                  </a:cubicBezTo>
                  <a:cubicBezTo>
                    <a:pt x="15" y="46"/>
                    <a:pt x="18" y="42"/>
                    <a:pt x="18" y="3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4" name="Freeform 450">
              <a:extLst>
                <a:ext uri="{FF2B5EF4-FFF2-40B4-BE49-F238E27FC236}">
                  <a16:creationId xmlns:a16="http://schemas.microsoft.com/office/drawing/2014/main" id="{1D2F4FE4-0DDC-4D43-894D-2358BAC5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838" y="5161591"/>
              <a:ext cx="26209" cy="58375"/>
            </a:xfrm>
            <a:custGeom>
              <a:avLst/>
              <a:gdLst>
                <a:gd name="T0" fmla="*/ 0 w 20"/>
                <a:gd name="T1" fmla="*/ 2 h 46"/>
                <a:gd name="T2" fmla="*/ 4 w 20"/>
                <a:gd name="T3" fmla="*/ 39 h 46"/>
                <a:gd name="T4" fmla="*/ 12 w 20"/>
                <a:gd name="T5" fmla="*/ 46 h 46"/>
                <a:gd name="T6" fmla="*/ 20 w 20"/>
                <a:gd name="T7" fmla="*/ 37 h 46"/>
                <a:gd name="T8" fmla="*/ 16 w 20"/>
                <a:gd name="T9" fmla="*/ 0 h 46"/>
                <a:gd name="T10" fmla="*/ 0 w 20"/>
                <a:gd name="T11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0" y="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4" y="43"/>
                    <a:pt x="8" y="46"/>
                    <a:pt x="12" y="46"/>
                  </a:cubicBezTo>
                  <a:cubicBezTo>
                    <a:pt x="17" y="46"/>
                    <a:pt x="20" y="42"/>
                    <a:pt x="20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9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5" name="Freeform 451">
              <a:extLst>
                <a:ext uri="{FF2B5EF4-FFF2-40B4-BE49-F238E27FC236}">
                  <a16:creationId xmlns:a16="http://schemas.microsoft.com/office/drawing/2014/main" id="{E00F3B83-3331-C246-989D-249B50E89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596" y="5152061"/>
              <a:ext cx="28592" cy="60757"/>
            </a:xfrm>
            <a:custGeom>
              <a:avLst/>
              <a:gdLst>
                <a:gd name="T0" fmla="*/ 0 w 23"/>
                <a:gd name="T1" fmla="*/ 3 h 47"/>
                <a:gd name="T2" fmla="*/ 6 w 23"/>
                <a:gd name="T3" fmla="*/ 40 h 47"/>
                <a:gd name="T4" fmla="*/ 15 w 23"/>
                <a:gd name="T5" fmla="*/ 46 h 47"/>
                <a:gd name="T6" fmla="*/ 22 w 23"/>
                <a:gd name="T7" fmla="*/ 37 h 47"/>
                <a:gd name="T8" fmla="*/ 16 w 23"/>
                <a:gd name="T9" fmla="*/ 0 h 47"/>
                <a:gd name="T10" fmla="*/ 0 w 23"/>
                <a:gd name="T11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0" y="3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7" y="44"/>
                    <a:pt x="11" y="47"/>
                    <a:pt x="15" y="46"/>
                  </a:cubicBezTo>
                  <a:cubicBezTo>
                    <a:pt x="20" y="46"/>
                    <a:pt x="23" y="42"/>
                    <a:pt x="22" y="3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2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6" name="Freeform 452">
              <a:extLst>
                <a:ext uri="{FF2B5EF4-FFF2-40B4-BE49-F238E27FC236}">
                  <a16:creationId xmlns:a16="http://schemas.microsoft.com/office/drawing/2014/main" id="{4CF2345B-C957-AB43-8C53-710CBF37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353" y="5141339"/>
              <a:ext cx="30975" cy="59566"/>
            </a:xfrm>
            <a:custGeom>
              <a:avLst/>
              <a:gdLst>
                <a:gd name="T0" fmla="*/ 0 w 24"/>
                <a:gd name="T1" fmla="*/ 4 h 47"/>
                <a:gd name="T2" fmla="*/ 7 w 24"/>
                <a:gd name="T3" fmla="*/ 40 h 47"/>
                <a:gd name="T4" fmla="*/ 17 w 24"/>
                <a:gd name="T5" fmla="*/ 46 h 47"/>
                <a:gd name="T6" fmla="*/ 23 w 24"/>
                <a:gd name="T7" fmla="*/ 37 h 47"/>
                <a:gd name="T8" fmla="*/ 15 w 24"/>
                <a:gd name="T9" fmla="*/ 0 h 47"/>
                <a:gd name="T10" fmla="*/ 0 w 24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0" y="4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8" y="44"/>
                    <a:pt x="13" y="47"/>
                    <a:pt x="17" y="46"/>
                  </a:cubicBezTo>
                  <a:cubicBezTo>
                    <a:pt x="21" y="45"/>
                    <a:pt x="24" y="41"/>
                    <a:pt x="23" y="3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2"/>
                    <a:pt x="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7" name="Freeform 453">
              <a:extLst>
                <a:ext uri="{FF2B5EF4-FFF2-40B4-BE49-F238E27FC236}">
                  <a16:creationId xmlns:a16="http://schemas.microsoft.com/office/drawing/2014/main" id="{2E234CC0-85B3-2E43-A634-36CF6E16C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919" y="5127043"/>
              <a:ext cx="34549" cy="59566"/>
            </a:xfrm>
            <a:custGeom>
              <a:avLst/>
              <a:gdLst>
                <a:gd name="T0" fmla="*/ 0 w 27"/>
                <a:gd name="T1" fmla="*/ 4 h 47"/>
                <a:gd name="T2" fmla="*/ 10 w 27"/>
                <a:gd name="T3" fmla="*/ 40 h 47"/>
                <a:gd name="T4" fmla="*/ 20 w 27"/>
                <a:gd name="T5" fmla="*/ 46 h 47"/>
                <a:gd name="T6" fmla="*/ 25 w 27"/>
                <a:gd name="T7" fmla="*/ 36 h 47"/>
                <a:gd name="T8" fmla="*/ 16 w 27"/>
                <a:gd name="T9" fmla="*/ 0 h 47"/>
                <a:gd name="T10" fmla="*/ 0 w 27"/>
                <a:gd name="T11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0" y="4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11" y="44"/>
                    <a:pt x="16" y="47"/>
                    <a:pt x="20" y="46"/>
                  </a:cubicBezTo>
                  <a:cubicBezTo>
                    <a:pt x="24" y="44"/>
                    <a:pt x="27" y="40"/>
                    <a:pt x="25" y="3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1"/>
                    <a:pt x="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8" name="Freeform 454">
              <a:extLst>
                <a:ext uri="{FF2B5EF4-FFF2-40B4-BE49-F238E27FC236}">
                  <a16:creationId xmlns:a16="http://schemas.microsoft.com/office/drawing/2014/main" id="{B899AC3A-2D9F-8840-B89A-117470B1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295" y="5109173"/>
              <a:ext cx="36932" cy="59566"/>
            </a:xfrm>
            <a:custGeom>
              <a:avLst/>
              <a:gdLst>
                <a:gd name="T0" fmla="*/ 0 w 29"/>
                <a:gd name="T1" fmla="*/ 5 h 47"/>
                <a:gd name="T2" fmla="*/ 12 w 29"/>
                <a:gd name="T3" fmla="*/ 40 h 47"/>
                <a:gd name="T4" fmla="*/ 22 w 29"/>
                <a:gd name="T5" fmla="*/ 45 h 47"/>
                <a:gd name="T6" fmla="*/ 27 w 29"/>
                <a:gd name="T7" fmla="*/ 35 h 47"/>
                <a:gd name="T8" fmla="*/ 16 w 29"/>
                <a:gd name="T9" fmla="*/ 0 h 47"/>
                <a:gd name="T10" fmla="*/ 0 w 29"/>
                <a:gd name="T1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0" y="5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44"/>
                    <a:pt x="18" y="47"/>
                    <a:pt x="22" y="45"/>
                  </a:cubicBezTo>
                  <a:cubicBezTo>
                    <a:pt x="26" y="44"/>
                    <a:pt x="29" y="39"/>
                    <a:pt x="27" y="3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0" y="2"/>
                    <a:pt x="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49" name="Freeform 455">
              <a:extLst>
                <a:ext uri="{FF2B5EF4-FFF2-40B4-BE49-F238E27FC236}">
                  <a16:creationId xmlns:a16="http://schemas.microsoft.com/office/drawing/2014/main" id="{F4D156E7-C2B6-9046-B5A9-C2973EEF0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670" y="5087729"/>
              <a:ext cx="39314" cy="59566"/>
            </a:xfrm>
            <a:custGeom>
              <a:avLst/>
              <a:gdLst>
                <a:gd name="T0" fmla="*/ 0 w 30"/>
                <a:gd name="T1" fmla="*/ 6 h 47"/>
                <a:gd name="T2" fmla="*/ 13 w 30"/>
                <a:gd name="T3" fmla="*/ 41 h 47"/>
                <a:gd name="T4" fmla="*/ 23 w 30"/>
                <a:gd name="T5" fmla="*/ 45 h 47"/>
                <a:gd name="T6" fmla="*/ 28 w 30"/>
                <a:gd name="T7" fmla="*/ 35 h 47"/>
                <a:gd name="T8" fmla="*/ 15 w 30"/>
                <a:gd name="T9" fmla="*/ 0 h 47"/>
                <a:gd name="T10" fmla="*/ 0 w 30"/>
                <a:gd name="T1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0" y="6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5" y="45"/>
                    <a:pt x="19" y="47"/>
                    <a:pt x="23" y="45"/>
                  </a:cubicBezTo>
                  <a:cubicBezTo>
                    <a:pt x="28" y="44"/>
                    <a:pt x="30" y="39"/>
                    <a:pt x="28" y="3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3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0" name="Freeform 456">
              <a:extLst>
                <a:ext uri="{FF2B5EF4-FFF2-40B4-BE49-F238E27FC236}">
                  <a16:creationId xmlns:a16="http://schemas.microsoft.com/office/drawing/2014/main" id="{29F580BB-45EE-8943-94AA-6A8CD69D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53" y="5063902"/>
              <a:ext cx="40505" cy="59566"/>
            </a:xfrm>
            <a:custGeom>
              <a:avLst/>
              <a:gdLst>
                <a:gd name="T0" fmla="*/ 0 w 32"/>
                <a:gd name="T1" fmla="*/ 6 h 46"/>
                <a:gd name="T2" fmla="*/ 15 w 32"/>
                <a:gd name="T3" fmla="*/ 40 h 46"/>
                <a:gd name="T4" fmla="*/ 26 w 32"/>
                <a:gd name="T5" fmla="*/ 44 h 46"/>
                <a:gd name="T6" fmla="*/ 30 w 32"/>
                <a:gd name="T7" fmla="*/ 34 h 46"/>
                <a:gd name="T8" fmla="*/ 15 w 32"/>
                <a:gd name="T9" fmla="*/ 0 h 46"/>
                <a:gd name="T10" fmla="*/ 0 w 32"/>
                <a:gd name="T1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0" y="6"/>
                  </a:moveTo>
                  <a:cubicBezTo>
                    <a:pt x="15" y="40"/>
                    <a:pt x="15" y="40"/>
                    <a:pt x="15" y="40"/>
                  </a:cubicBezTo>
                  <a:cubicBezTo>
                    <a:pt x="17" y="44"/>
                    <a:pt x="22" y="46"/>
                    <a:pt x="26" y="44"/>
                  </a:cubicBezTo>
                  <a:cubicBezTo>
                    <a:pt x="30" y="42"/>
                    <a:pt x="32" y="38"/>
                    <a:pt x="30" y="3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9" y="2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1" name="Freeform 457">
              <a:extLst>
                <a:ext uri="{FF2B5EF4-FFF2-40B4-BE49-F238E27FC236}">
                  <a16:creationId xmlns:a16="http://schemas.microsoft.com/office/drawing/2014/main" id="{9030A355-E2E3-8E40-90E5-0C9205290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6" y="5036502"/>
              <a:ext cx="41697" cy="59566"/>
            </a:xfrm>
            <a:custGeom>
              <a:avLst/>
              <a:gdLst>
                <a:gd name="T0" fmla="*/ 0 w 33"/>
                <a:gd name="T1" fmla="*/ 8 h 47"/>
                <a:gd name="T2" fmla="*/ 17 w 33"/>
                <a:gd name="T3" fmla="*/ 41 h 47"/>
                <a:gd name="T4" fmla="*/ 27 w 33"/>
                <a:gd name="T5" fmla="*/ 44 h 47"/>
                <a:gd name="T6" fmla="*/ 31 w 33"/>
                <a:gd name="T7" fmla="*/ 34 h 47"/>
                <a:gd name="T8" fmla="*/ 14 w 33"/>
                <a:gd name="T9" fmla="*/ 0 h 47"/>
                <a:gd name="T10" fmla="*/ 0 w 33"/>
                <a:gd name="T1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7">
                  <a:moveTo>
                    <a:pt x="0" y="8"/>
                  </a:moveTo>
                  <a:cubicBezTo>
                    <a:pt x="17" y="41"/>
                    <a:pt x="17" y="41"/>
                    <a:pt x="17" y="41"/>
                  </a:cubicBezTo>
                  <a:cubicBezTo>
                    <a:pt x="19" y="45"/>
                    <a:pt x="23" y="47"/>
                    <a:pt x="27" y="44"/>
                  </a:cubicBezTo>
                  <a:cubicBezTo>
                    <a:pt x="31" y="42"/>
                    <a:pt x="33" y="38"/>
                    <a:pt x="31" y="3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3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2" name="Freeform 458">
              <a:extLst>
                <a:ext uri="{FF2B5EF4-FFF2-40B4-BE49-F238E27FC236}">
                  <a16:creationId xmlns:a16="http://schemas.microsoft.com/office/drawing/2014/main" id="{E129F957-C9AB-E141-A9B9-499EB02D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56" y="5006719"/>
              <a:ext cx="45270" cy="58375"/>
            </a:xfrm>
            <a:custGeom>
              <a:avLst/>
              <a:gdLst>
                <a:gd name="T0" fmla="*/ 0 w 35"/>
                <a:gd name="T1" fmla="*/ 8 h 46"/>
                <a:gd name="T2" fmla="*/ 19 w 35"/>
                <a:gd name="T3" fmla="*/ 41 h 46"/>
                <a:gd name="T4" fmla="*/ 30 w 35"/>
                <a:gd name="T5" fmla="*/ 43 h 46"/>
                <a:gd name="T6" fmla="*/ 33 w 35"/>
                <a:gd name="T7" fmla="*/ 33 h 46"/>
                <a:gd name="T8" fmla="*/ 14 w 35"/>
                <a:gd name="T9" fmla="*/ 0 h 46"/>
                <a:gd name="T10" fmla="*/ 0 w 35"/>
                <a:gd name="T1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0" y="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21" y="44"/>
                    <a:pt x="26" y="46"/>
                    <a:pt x="30" y="43"/>
                  </a:cubicBezTo>
                  <a:cubicBezTo>
                    <a:pt x="33" y="41"/>
                    <a:pt x="35" y="36"/>
                    <a:pt x="33" y="3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4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3" name="Freeform 459">
              <a:extLst>
                <a:ext uri="{FF2B5EF4-FFF2-40B4-BE49-F238E27FC236}">
                  <a16:creationId xmlns:a16="http://schemas.microsoft.com/office/drawing/2014/main" id="{F2B6EE7B-E838-2C4B-9EE0-0B9D9309C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874" y="4974553"/>
              <a:ext cx="46462" cy="57184"/>
            </a:xfrm>
            <a:custGeom>
              <a:avLst/>
              <a:gdLst>
                <a:gd name="T0" fmla="*/ 0 w 36"/>
                <a:gd name="T1" fmla="*/ 9 h 45"/>
                <a:gd name="T2" fmla="*/ 20 w 36"/>
                <a:gd name="T3" fmla="*/ 40 h 45"/>
                <a:gd name="T4" fmla="*/ 32 w 36"/>
                <a:gd name="T5" fmla="*/ 42 h 45"/>
                <a:gd name="T6" fmla="*/ 34 w 36"/>
                <a:gd name="T7" fmla="*/ 31 h 45"/>
                <a:gd name="T8" fmla="*/ 14 w 36"/>
                <a:gd name="T9" fmla="*/ 0 h 45"/>
                <a:gd name="T10" fmla="*/ 0 w 36"/>
                <a:gd name="T11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0" y="9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3" y="44"/>
                    <a:pt x="28" y="45"/>
                    <a:pt x="32" y="42"/>
                  </a:cubicBezTo>
                  <a:cubicBezTo>
                    <a:pt x="35" y="40"/>
                    <a:pt x="36" y="35"/>
                    <a:pt x="34" y="3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3"/>
                    <a:pt x="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4" name="Freeform 460">
              <a:extLst>
                <a:ext uri="{FF2B5EF4-FFF2-40B4-BE49-F238E27FC236}">
                  <a16:creationId xmlns:a16="http://schemas.microsoft.com/office/drawing/2014/main" id="{3D973DCB-9F61-9E41-82FB-D73A9525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101" y="4938813"/>
              <a:ext cx="47653" cy="55992"/>
            </a:xfrm>
            <a:custGeom>
              <a:avLst/>
              <a:gdLst>
                <a:gd name="T0" fmla="*/ 0 w 37"/>
                <a:gd name="T1" fmla="*/ 10 h 44"/>
                <a:gd name="T2" fmla="*/ 22 w 37"/>
                <a:gd name="T3" fmla="*/ 40 h 44"/>
                <a:gd name="T4" fmla="*/ 33 w 37"/>
                <a:gd name="T5" fmla="*/ 42 h 44"/>
                <a:gd name="T6" fmla="*/ 35 w 37"/>
                <a:gd name="T7" fmla="*/ 31 h 44"/>
                <a:gd name="T8" fmla="*/ 13 w 37"/>
                <a:gd name="T9" fmla="*/ 0 h 44"/>
                <a:gd name="T10" fmla="*/ 0 w 37"/>
                <a:gd name="T1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0" y="10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9" y="44"/>
                    <a:pt x="33" y="42"/>
                  </a:cubicBezTo>
                  <a:cubicBezTo>
                    <a:pt x="37" y="39"/>
                    <a:pt x="37" y="34"/>
                    <a:pt x="35" y="3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4"/>
                    <a:pt x="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5" name="Freeform 461">
              <a:extLst>
                <a:ext uri="{FF2B5EF4-FFF2-40B4-BE49-F238E27FC236}">
                  <a16:creationId xmlns:a16="http://schemas.microsoft.com/office/drawing/2014/main" id="{9C817F4A-A786-3D46-BA72-B21EC5B9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46" y="4901882"/>
              <a:ext cx="50036" cy="54801"/>
            </a:xfrm>
            <a:custGeom>
              <a:avLst/>
              <a:gdLst>
                <a:gd name="T0" fmla="*/ 0 w 39"/>
                <a:gd name="T1" fmla="*/ 10 h 43"/>
                <a:gd name="T2" fmla="*/ 24 w 39"/>
                <a:gd name="T3" fmla="*/ 39 h 43"/>
                <a:gd name="T4" fmla="*/ 35 w 39"/>
                <a:gd name="T5" fmla="*/ 40 h 43"/>
                <a:gd name="T6" fmla="*/ 36 w 39"/>
                <a:gd name="T7" fmla="*/ 29 h 43"/>
                <a:gd name="T8" fmla="*/ 13 w 39"/>
                <a:gd name="T9" fmla="*/ 0 h 43"/>
                <a:gd name="T10" fmla="*/ 0 w 39"/>
                <a:gd name="T11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0" y="10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6" y="42"/>
                    <a:pt x="32" y="43"/>
                    <a:pt x="35" y="40"/>
                  </a:cubicBezTo>
                  <a:cubicBezTo>
                    <a:pt x="38" y="37"/>
                    <a:pt x="39" y="32"/>
                    <a:pt x="36" y="2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8" y="4"/>
                    <a:pt x="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6" name="Freeform 462">
              <a:extLst>
                <a:ext uri="{FF2B5EF4-FFF2-40B4-BE49-F238E27FC236}">
                  <a16:creationId xmlns:a16="http://schemas.microsoft.com/office/drawing/2014/main" id="{57A5469B-B32F-854D-AE57-EAABDBEA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99" y="4861376"/>
              <a:ext cx="51227" cy="53609"/>
            </a:xfrm>
            <a:custGeom>
              <a:avLst/>
              <a:gdLst>
                <a:gd name="T0" fmla="*/ 0 w 40"/>
                <a:gd name="T1" fmla="*/ 11 h 42"/>
                <a:gd name="T2" fmla="*/ 25 w 40"/>
                <a:gd name="T3" fmla="*/ 39 h 42"/>
                <a:gd name="T4" fmla="*/ 36 w 40"/>
                <a:gd name="T5" fmla="*/ 39 h 42"/>
                <a:gd name="T6" fmla="*/ 37 w 40"/>
                <a:gd name="T7" fmla="*/ 28 h 42"/>
                <a:gd name="T8" fmla="*/ 12 w 40"/>
                <a:gd name="T9" fmla="*/ 0 h 42"/>
                <a:gd name="T10" fmla="*/ 0 w 40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11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8" y="42"/>
                    <a:pt x="33" y="42"/>
                    <a:pt x="36" y="39"/>
                  </a:cubicBezTo>
                  <a:cubicBezTo>
                    <a:pt x="39" y="36"/>
                    <a:pt x="40" y="31"/>
                    <a:pt x="37" y="2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7" y="5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7" name="Freeform 463">
              <a:extLst>
                <a:ext uri="{FF2B5EF4-FFF2-40B4-BE49-F238E27FC236}">
                  <a16:creationId xmlns:a16="http://schemas.microsoft.com/office/drawing/2014/main" id="{4EAF13C2-9CAF-AC4E-8BE0-2CB429B92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678" y="4819680"/>
              <a:ext cx="52418" cy="51227"/>
            </a:xfrm>
            <a:custGeom>
              <a:avLst/>
              <a:gdLst>
                <a:gd name="T0" fmla="*/ 0 w 41"/>
                <a:gd name="T1" fmla="*/ 11 h 41"/>
                <a:gd name="T2" fmla="*/ 26 w 41"/>
                <a:gd name="T3" fmla="*/ 38 h 41"/>
                <a:gd name="T4" fmla="*/ 38 w 41"/>
                <a:gd name="T5" fmla="*/ 38 h 41"/>
                <a:gd name="T6" fmla="*/ 38 w 41"/>
                <a:gd name="T7" fmla="*/ 26 h 41"/>
                <a:gd name="T8" fmla="*/ 11 w 41"/>
                <a:gd name="T9" fmla="*/ 0 h 41"/>
                <a:gd name="T10" fmla="*/ 0 w 41"/>
                <a:gd name="T11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0" y="11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30" y="41"/>
                    <a:pt x="35" y="41"/>
                    <a:pt x="38" y="38"/>
                  </a:cubicBezTo>
                  <a:cubicBezTo>
                    <a:pt x="41" y="35"/>
                    <a:pt x="41" y="30"/>
                    <a:pt x="38" y="2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7" y="5"/>
                    <a:pt x="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8" name="Freeform 464">
              <a:extLst>
                <a:ext uri="{FF2B5EF4-FFF2-40B4-BE49-F238E27FC236}">
                  <a16:creationId xmlns:a16="http://schemas.microsoft.com/office/drawing/2014/main" id="{B08D130C-50CA-2A47-A09F-27B4CEEA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66" y="4774410"/>
              <a:ext cx="53610" cy="51227"/>
            </a:xfrm>
            <a:custGeom>
              <a:avLst/>
              <a:gdLst>
                <a:gd name="T0" fmla="*/ 0 w 42"/>
                <a:gd name="T1" fmla="*/ 12 h 40"/>
                <a:gd name="T2" fmla="*/ 28 w 42"/>
                <a:gd name="T3" fmla="*/ 37 h 40"/>
                <a:gd name="T4" fmla="*/ 39 w 42"/>
                <a:gd name="T5" fmla="*/ 36 h 40"/>
                <a:gd name="T6" fmla="*/ 39 w 42"/>
                <a:gd name="T7" fmla="*/ 25 h 40"/>
                <a:gd name="T8" fmla="*/ 11 w 42"/>
                <a:gd name="T9" fmla="*/ 0 h 40"/>
                <a:gd name="T10" fmla="*/ 0 w 42"/>
                <a:gd name="T11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0" y="12"/>
                  </a:moveTo>
                  <a:cubicBezTo>
                    <a:pt x="28" y="37"/>
                    <a:pt x="28" y="37"/>
                    <a:pt x="28" y="37"/>
                  </a:cubicBezTo>
                  <a:cubicBezTo>
                    <a:pt x="31" y="40"/>
                    <a:pt x="36" y="40"/>
                    <a:pt x="39" y="36"/>
                  </a:cubicBezTo>
                  <a:cubicBezTo>
                    <a:pt x="42" y="33"/>
                    <a:pt x="42" y="28"/>
                    <a:pt x="39" y="2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7" y="5"/>
                    <a:pt x="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9" name="Freeform 465">
              <a:extLst>
                <a:ext uri="{FF2B5EF4-FFF2-40B4-BE49-F238E27FC236}">
                  <a16:creationId xmlns:a16="http://schemas.microsoft.com/office/drawing/2014/main" id="{C9E5088A-5C84-8041-AF9C-AAA3752BE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71" y="4726757"/>
              <a:ext cx="54801" cy="50036"/>
            </a:xfrm>
            <a:custGeom>
              <a:avLst/>
              <a:gdLst>
                <a:gd name="T0" fmla="*/ 0 w 43"/>
                <a:gd name="T1" fmla="*/ 13 h 39"/>
                <a:gd name="T2" fmla="*/ 29 w 43"/>
                <a:gd name="T3" fmla="*/ 36 h 39"/>
                <a:gd name="T4" fmla="*/ 40 w 43"/>
                <a:gd name="T5" fmla="*/ 35 h 39"/>
                <a:gd name="T6" fmla="*/ 39 w 43"/>
                <a:gd name="T7" fmla="*/ 24 h 39"/>
                <a:gd name="T8" fmla="*/ 10 w 43"/>
                <a:gd name="T9" fmla="*/ 0 h 39"/>
                <a:gd name="T10" fmla="*/ 0 w 4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0" y="13"/>
                  </a:moveTo>
                  <a:cubicBezTo>
                    <a:pt x="29" y="36"/>
                    <a:pt x="29" y="36"/>
                    <a:pt x="29" y="36"/>
                  </a:cubicBezTo>
                  <a:cubicBezTo>
                    <a:pt x="32" y="39"/>
                    <a:pt x="37" y="38"/>
                    <a:pt x="40" y="35"/>
                  </a:cubicBezTo>
                  <a:cubicBezTo>
                    <a:pt x="43" y="32"/>
                    <a:pt x="42" y="26"/>
                    <a:pt x="39" y="2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5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0" name="Freeform 466">
              <a:extLst>
                <a:ext uri="{FF2B5EF4-FFF2-40B4-BE49-F238E27FC236}">
                  <a16:creationId xmlns:a16="http://schemas.microsoft.com/office/drawing/2014/main" id="{70BD0A85-4ADB-674A-B6C7-88E929FA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4679104"/>
              <a:ext cx="55993" cy="46461"/>
            </a:xfrm>
            <a:custGeom>
              <a:avLst/>
              <a:gdLst>
                <a:gd name="T0" fmla="*/ 0 w 44"/>
                <a:gd name="T1" fmla="*/ 13 h 37"/>
                <a:gd name="T2" fmla="*/ 31 w 44"/>
                <a:gd name="T3" fmla="*/ 35 h 37"/>
                <a:gd name="T4" fmla="*/ 42 w 44"/>
                <a:gd name="T5" fmla="*/ 33 h 37"/>
                <a:gd name="T6" fmla="*/ 40 w 44"/>
                <a:gd name="T7" fmla="*/ 22 h 37"/>
                <a:gd name="T8" fmla="*/ 10 w 44"/>
                <a:gd name="T9" fmla="*/ 0 h 37"/>
                <a:gd name="T10" fmla="*/ 0 w 44"/>
                <a:gd name="T1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0" y="13"/>
                  </a:moveTo>
                  <a:cubicBezTo>
                    <a:pt x="31" y="35"/>
                    <a:pt x="31" y="35"/>
                    <a:pt x="31" y="35"/>
                  </a:cubicBezTo>
                  <a:cubicBezTo>
                    <a:pt x="34" y="37"/>
                    <a:pt x="39" y="37"/>
                    <a:pt x="42" y="33"/>
                  </a:cubicBezTo>
                  <a:cubicBezTo>
                    <a:pt x="44" y="29"/>
                    <a:pt x="43" y="24"/>
                    <a:pt x="40" y="2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6" y="5"/>
                    <a:pt x="0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1" name="Freeform 467">
              <a:extLst>
                <a:ext uri="{FF2B5EF4-FFF2-40B4-BE49-F238E27FC236}">
                  <a16:creationId xmlns:a16="http://schemas.microsoft.com/office/drawing/2014/main" id="{9B84E6AD-B685-DA4C-AF5B-7B8B93AA0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742" y="4627876"/>
              <a:ext cx="57184" cy="45270"/>
            </a:xfrm>
            <a:custGeom>
              <a:avLst/>
              <a:gdLst>
                <a:gd name="T0" fmla="*/ 0 w 45"/>
                <a:gd name="T1" fmla="*/ 14 h 36"/>
                <a:gd name="T2" fmla="*/ 31 w 45"/>
                <a:gd name="T3" fmla="*/ 34 h 36"/>
                <a:gd name="T4" fmla="*/ 42 w 45"/>
                <a:gd name="T5" fmla="*/ 32 h 36"/>
                <a:gd name="T6" fmla="*/ 40 w 45"/>
                <a:gd name="T7" fmla="*/ 20 h 36"/>
                <a:gd name="T8" fmla="*/ 9 w 45"/>
                <a:gd name="T9" fmla="*/ 0 h 36"/>
                <a:gd name="T10" fmla="*/ 0 w 45"/>
                <a:gd name="T1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0" y="1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5" y="36"/>
                    <a:pt x="40" y="35"/>
                    <a:pt x="42" y="32"/>
                  </a:cubicBezTo>
                  <a:cubicBezTo>
                    <a:pt x="45" y="28"/>
                    <a:pt x="44" y="23"/>
                    <a:pt x="40" y="2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5" y="6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2" name="Freeform 468">
              <a:extLst>
                <a:ext uri="{FF2B5EF4-FFF2-40B4-BE49-F238E27FC236}">
                  <a16:creationId xmlns:a16="http://schemas.microsoft.com/office/drawing/2014/main" id="{B8A27DA8-DB77-884C-9857-691672AE8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08" y="4575458"/>
              <a:ext cx="58375" cy="44079"/>
            </a:xfrm>
            <a:custGeom>
              <a:avLst/>
              <a:gdLst>
                <a:gd name="T0" fmla="*/ 0 w 46"/>
                <a:gd name="T1" fmla="*/ 14 h 35"/>
                <a:gd name="T2" fmla="*/ 33 w 46"/>
                <a:gd name="T3" fmla="*/ 33 h 35"/>
                <a:gd name="T4" fmla="*/ 43 w 46"/>
                <a:gd name="T5" fmla="*/ 30 h 35"/>
                <a:gd name="T6" fmla="*/ 41 w 46"/>
                <a:gd name="T7" fmla="*/ 19 h 35"/>
                <a:gd name="T8" fmla="*/ 8 w 46"/>
                <a:gd name="T9" fmla="*/ 0 h 35"/>
                <a:gd name="T10" fmla="*/ 0 w 46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0" y="1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6" y="35"/>
                    <a:pt x="41" y="33"/>
                    <a:pt x="43" y="30"/>
                  </a:cubicBezTo>
                  <a:cubicBezTo>
                    <a:pt x="46" y="26"/>
                    <a:pt x="44" y="21"/>
                    <a:pt x="41" y="1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6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3" name="Freeform 469">
              <a:extLst>
                <a:ext uri="{FF2B5EF4-FFF2-40B4-BE49-F238E27FC236}">
                  <a16:creationId xmlns:a16="http://schemas.microsoft.com/office/drawing/2014/main" id="{50BFD6CC-CA8B-D943-A3D3-47F61B59F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691" y="4521848"/>
              <a:ext cx="58375" cy="41696"/>
            </a:xfrm>
            <a:custGeom>
              <a:avLst/>
              <a:gdLst>
                <a:gd name="T0" fmla="*/ 0 w 46"/>
                <a:gd name="T1" fmla="*/ 14 h 33"/>
                <a:gd name="T2" fmla="*/ 34 w 46"/>
                <a:gd name="T3" fmla="*/ 31 h 33"/>
                <a:gd name="T4" fmla="*/ 44 w 46"/>
                <a:gd name="T5" fmla="*/ 27 h 33"/>
                <a:gd name="T6" fmla="*/ 41 w 46"/>
                <a:gd name="T7" fmla="*/ 17 h 33"/>
                <a:gd name="T8" fmla="*/ 8 w 46"/>
                <a:gd name="T9" fmla="*/ 0 h 33"/>
                <a:gd name="T10" fmla="*/ 0 w 46"/>
                <a:gd name="T11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3">
                  <a:moveTo>
                    <a:pt x="0" y="14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8" y="33"/>
                    <a:pt x="42" y="31"/>
                    <a:pt x="44" y="27"/>
                  </a:cubicBezTo>
                  <a:cubicBezTo>
                    <a:pt x="46" y="23"/>
                    <a:pt x="45" y="19"/>
                    <a:pt x="41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5" y="5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4" name="Freeform 470">
              <a:extLst>
                <a:ext uri="{FF2B5EF4-FFF2-40B4-BE49-F238E27FC236}">
                  <a16:creationId xmlns:a16="http://schemas.microsoft.com/office/drawing/2014/main" id="{C790BC53-5634-0C48-BC75-E15D4FEB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4465855"/>
              <a:ext cx="59566" cy="40505"/>
            </a:xfrm>
            <a:custGeom>
              <a:avLst/>
              <a:gdLst>
                <a:gd name="T0" fmla="*/ 0 w 46"/>
                <a:gd name="T1" fmla="*/ 15 h 32"/>
                <a:gd name="T2" fmla="*/ 34 w 46"/>
                <a:gd name="T3" fmla="*/ 30 h 32"/>
                <a:gd name="T4" fmla="*/ 44 w 46"/>
                <a:gd name="T5" fmla="*/ 26 h 32"/>
                <a:gd name="T6" fmla="*/ 40 w 46"/>
                <a:gd name="T7" fmla="*/ 15 h 32"/>
                <a:gd name="T8" fmla="*/ 6 w 46"/>
                <a:gd name="T9" fmla="*/ 0 h 32"/>
                <a:gd name="T10" fmla="*/ 0 w 46"/>
                <a:gd name="T11" fmla="*/ 1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0" y="15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8" y="32"/>
                    <a:pt x="42" y="30"/>
                    <a:pt x="44" y="26"/>
                  </a:cubicBezTo>
                  <a:cubicBezTo>
                    <a:pt x="46" y="22"/>
                    <a:pt x="44" y="17"/>
                    <a:pt x="40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6"/>
                    <a:pt x="0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5" name="Freeform 471">
              <a:extLst>
                <a:ext uri="{FF2B5EF4-FFF2-40B4-BE49-F238E27FC236}">
                  <a16:creationId xmlns:a16="http://schemas.microsoft.com/office/drawing/2014/main" id="{65C2FEF3-A37C-9E42-B0DF-F3562CD1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4408672"/>
              <a:ext cx="59566" cy="39313"/>
            </a:xfrm>
            <a:custGeom>
              <a:avLst/>
              <a:gdLst>
                <a:gd name="T0" fmla="*/ 0 w 47"/>
                <a:gd name="T1" fmla="*/ 15 h 30"/>
                <a:gd name="T2" fmla="*/ 35 w 47"/>
                <a:gd name="T3" fmla="*/ 28 h 30"/>
                <a:gd name="T4" fmla="*/ 45 w 47"/>
                <a:gd name="T5" fmla="*/ 23 h 30"/>
                <a:gd name="T6" fmla="*/ 41 w 47"/>
                <a:gd name="T7" fmla="*/ 13 h 30"/>
                <a:gd name="T8" fmla="*/ 6 w 47"/>
                <a:gd name="T9" fmla="*/ 0 h 30"/>
                <a:gd name="T10" fmla="*/ 0 w 47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0" y="15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9" y="30"/>
                    <a:pt x="44" y="28"/>
                    <a:pt x="45" y="23"/>
                  </a:cubicBezTo>
                  <a:cubicBezTo>
                    <a:pt x="47" y="19"/>
                    <a:pt x="45" y="15"/>
                    <a:pt x="41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6"/>
                    <a:pt x="0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6" name="Freeform 472">
              <a:extLst>
                <a:ext uri="{FF2B5EF4-FFF2-40B4-BE49-F238E27FC236}">
                  <a16:creationId xmlns:a16="http://schemas.microsoft.com/office/drawing/2014/main" id="{07E59EB6-B68F-DA44-B08B-BCDFD00DF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62" y="4350297"/>
              <a:ext cx="59566" cy="36931"/>
            </a:xfrm>
            <a:custGeom>
              <a:avLst/>
              <a:gdLst>
                <a:gd name="T0" fmla="*/ 0 w 47"/>
                <a:gd name="T1" fmla="*/ 16 h 29"/>
                <a:gd name="T2" fmla="*/ 35 w 47"/>
                <a:gd name="T3" fmla="*/ 27 h 29"/>
                <a:gd name="T4" fmla="*/ 45 w 47"/>
                <a:gd name="T5" fmla="*/ 22 h 29"/>
                <a:gd name="T6" fmla="*/ 40 w 47"/>
                <a:gd name="T7" fmla="*/ 12 h 29"/>
                <a:gd name="T8" fmla="*/ 5 w 47"/>
                <a:gd name="T9" fmla="*/ 0 h 29"/>
                <a:gd name="T10" fmla="*/ 0 w 47"/>
                <a:gd name="T11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0" y="1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9" y="29"/>
                    <a:pt x="44" y="26"/>
                    <a:pt x="45" y="22"/>
                  </a:cubicBezTo>
                  <a:cubicBezTo>
                    <a:pt x="47" y="18"/>
                    <a:pt x="44" y="13"/>
                    <a:pt x="40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3" y="7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7" name="Freeform 473">
              <a:extLst>
                <a:ext uri="{FF2B5EF4-FFF2-40B4-BE49-F238E27FC236}">
                  <a16:creationId xmlns:a16="http://schemas.microsoft.com/office/drawing/2014/main" id="{7E2D4BA3-39B6-EA44-A692-8FB88A80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32" y="4291921"/>
              <a:ext cx="59566" cy="34548"/>
            </a:xfrm>
            <a:custGeom>
              <a:avLst/>
              <a:gdLst>
                <a:gd name="T0" fmla="*/ 0 w 47"/>
                <a:gd name="T1" fmla="*/ 16 h 27"/>
                <a:gd name="T2" fmla="*/ 36 w 47"/>
                <a:gd name="T3" fmla="*/ 25 h 27"/>
                <a:gd name="T4" fmla="*/ 46 w 47"/>
                <a:gd name="T5" fmla="*/ 20 h 27"/>
                <a:gd name="T6" fmla="*/ 40 w 47"/>
                <a:gd name="T7" fmla="*/ 10 h 27"/>
                <a:gd name="T8" fmla="*/ 4 w 47"/>
                <a:gd name="T9" fmla="*/ 0 h 27"/>
                <a:gd name="T10" fmla="*/ 0 w 47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0" y="1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40" y="27"/>
                    <a:pt x="44" y="24"/>
                    <a:pt x="46" y="20"/>
                  </a:cubicBezTo>
                  <a:cubicBezTo>
                    <a:pt x="47" y="16"/>
                    <a:pt x="44" y="11"/>
                    <a:pt x="40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7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8" name="Freeform 474">
              <a:extLst>
                <a:ext uri="{FF2B5EF4-FFF2-40B4-BE49-F238E27FC236}">
                  <a16:creationId xmlns:a16="http://schemas.microsoft.com/office/drawing/2014/main" id="{C53A0A0D-53BA-BB42-80D7-1E2887F7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8" y="4233547"/>
              <a:ext cx="59566" cy="29783"/>
            </a:xfrm>
            <a:custGeom>
              <a:avLst/>
              <a:gdLst>
                <a:gd name="T0" fmla="*/ 0 w 47"/>
                <a:gd name="T1" fmla="*/ 15 h 24"/>
                <a:gd name="T2" fmla="*/ 37 w 47"/>
                <a:gd name="T3" fmla="*/ 23 h 24"/>
                <a:gd name="T4" fmla="*/ 46 w 47"/>
                <a:gd name="T5" fmla="*/ 17 h 24"/>
                <a:gd name="T6" fmla="*/ 40 w 47"/>
                <a:gd name="T7" fmla="*/ 7 h 24"/>
                <a:gd name="T8" fmla="*/ 4 w 47"/>
                <a:gd name="T9" fmla="*/ 0 h 24"/>
                <a:gd name="T10" fmla="*/ 0 w 47"/>
                <a:gd name="T1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0" y="15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41" y="24"/>
                    <a:pt x="45" y="21"/>
                    <a:pt x="46" y="17"/>
                  </a:cubicBezTo>
                  <a:cubicBezTo>
                    <a:pt x="47" y="13"/>
                    <a:pt x="44" y="8"/>
                    <a:pt x="40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6"/>
                    <a:pt x="0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69" name="Freeform 475">
              <a:extLst>
                <a:ext uri="{FF2B5EF4-FFF2-40B4-BE49-F238E27FC236}">
                  <a16:creationId xmlns:a16="http://schemas.microsoft.com/office/drawing/2014/main" id="{A7A534E2-F5E7-F444-B1D2-073E0B059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4171598"/>
              <a:ext cx="60758" cy="29783"/>
            </a:xfrm>
            <a:custGeom>
              <a:avLst/>
              <a:gdLst>
                <a:gd name="T0" fmla="*/ 0 w 47"/>
                <a:gd name="T1" fmla="*/ 16 h 23"/>
                <a:gd name="T2" fmla="*/ 37 w 47"/>
                <a:gd name="T3" fmla="*/ 22 h 23"/>
                <a:gd name="T4" fmla="*/ 46 w 47"/>
                <a:gd name="T5" fmla="*/ 15 h 23"/>
                <a:gd name="T6" fmla="*/ 40 w 47"/>
                <a:gd name="T7" fmla="*/ 6 h 23"/>
                <a:gd name="T8" fmla="*/ 3 w 47"/>
                <a:gd name="T9" fmla="*/ 0 h 23"/>
                <a:gd name="T10" fmla="*/ 0 w 47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0" y="16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42" y="23"/>
                    <a:pt x="46" y="20"/>
                    <a:pt x="46" y="15"/>
                  </a:cubicBezTo>
                  <a:cubicBezTo>
                    <a:pt x="47" y="11"/>
                    <a:pt x="44" y="7"/>
                    <a:pt x="40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7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0" name="Freeform 476">
              <a:extLst>
                <a:ext uri="{FF2B5EF4-FFF2-40B4-BE49-F238E27FC236}">
                  <a16:creationId xmlns:a16="http://schemas.microsoft.com/office/drawing/2014/main" id="{9CBCAAC7-1BCD-A049-9E6F-43F5A3F14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4112031"/>
              <a:ext cx="58375" cy="25018"/>
            </a:xfrm>
            <a:custGeom>
              <a:avLst/>
              <a:gdLst>
                <a:gd name="T0" fmla="*/ 0 w 46"/>
                <a:gd name="T1" fmla="*/ 16 h 20"/>
                <a:gd name="T2" fmla="*/ 37 w 46"/>
                <a:gd name="T3" fmla="*/ 20 h 20"/>
                <a:gd name="T4" fmla="*/ 46 w 46"/>
                <a:gd name="T5" fmla="*/ 12 h 20"/>
                <a:gd name="T6" fmla="*/ 39 w 46"/>
                <a:gd name="T7" fmla="*/ 4 h 20"/>
                <a:gd name="T8" fmla="*/ 2 w 46"/>
                <a:gd name="T9" fmla="*/ 0 h 20"/>
                <a:gd name="T10" fmla="*/ 0 w 46"/>
                <a:gd name="T1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2" y="20"/>
                    <a:pt x="46" y="17"/>
                    <a:pt x="46" y="12"/>
                  </a:cubicBezTo>
                  <a:cubicBezTo>
                    <a:pt x="46" y="8"/>
                    <a:pt x="43" y="4"/>
                    <a:pt x="39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6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1" name="Freeform 477">
              <a:extLst>
                <a:ext uri="{FF2B5EF4-FFF2-40B4-BE49-F238E27FC236}">
                  <a16:creationId xmlns:a16="http://schemas.microsoft.com/office/drawing/2014/main" id="{9A32D9CD-6B66-1C41-9D7A-C5EF3CDD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546" y="4050082"/>
              <a:ext cx="59566" cy="23827"/>
            </a:xfrm>
            <a:custGeom>
              <a:avLst/>
              <a:gdLst>
                <a:gd name="T0" fmla="*/ 0 w 46"/>
                <a:gd name="T1" fmla="*/ 16 h 18"/>
                <a:gd name="T2" fmla="*/ 38 w 46"/>
                <a:gd name="T3" fmla="*/ 18 h 18"/>
                <a:gd name="T4" fmla="*/ 46 w 46"/>
                <a:gd name="T5" fmla="*/ 10 h 18"/>
                <a:gd name="T6" fmla="*/ 38 w 46"/>
                <a:gd name="T7" fmla="*/ 2 h 18"/>
                <a:gd name="T8" fmla="*/ 1 w 46"/>
                <a:gd name="T9" fmla="*/ 0 h 18"/>
                <a:gd name="T10" fmla="*/ 0 w 46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0" y="16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42" y="18"/>
                    <a:pt x="46" y="15"/>
                    <a:pt x="46" y="10"/>
                  </a:cubicBezTo>
                  <a:cubicBezTo>
                    <a:pt x="46" y="6"/>
                    <a:pt x="43" y="2"/>
                    <a:pt x="38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6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2" name="Freeform 478">
              <a:extLst>
                <a:ext uri="{FF2B5EF4-FFF2-40B4-BE49-F238E27FC236}">
                  <a16:creationId xmlns:a16="http://schemas.microsoft.com/office/drawing/2014/main" id="{F03F870B-FA90-AB4C-8E78-EAED9C2C3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929" y="3989324"/>
              <a:ext cx="58375" cy="20252"/>
            </a:xfrm>
            <a:custGeom>
              <a:avLst/>
              <a:gdLst>
                <a:gd name="T0" fmla="*/ 0 w 45"/>
                <a:gd name="T1" fmla="*/ 16 h 16"/>
                <a:gd name="T2" fmla="*/ 37 w 45"/>
                <a:gd name="T3" fmla="*/ 16 h 16"/>
                <a:gd name="T4" fmla="*/ 45 w 45"/>
                <a:gd name="T5" fmla="*/ 8 h 16"/>
                <a:gd name="T6" fmla="*/ 37 w 45"/>
                <a:gd name="T7" fmla="*/ 0 h 16"/>
                <a:gd name="T8" fmla="*/ 0 w 45"/>
                <a:gd name="T9" fmla="*/ 0 h 16"/>
                <a:gd name="T10" fmla="*/ 0 w 4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42" y="16"/>
                    <a:pt x="45" y="12"/>
                    <a:pt x="45" y="8"/>
                  </a:cubicBezTo>
                  <a:cubicBezTo>
                    <a:pt x="45" y="4"/>
                    <a:pt x="42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3" name="Freeform 479">
              <a:extLst>
                <a:ext uri="{FF2B5EF4-FFF2-40B4-BE49-F238E27FC236}">
                  <a16:creationId xmlns:a16="http://schemas.microsoft.com/office/drawing/2014/main" id="{A6D7D0E8-7FB9-1C4E-98F7-0BF7B6DAE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546" y="3924992"/>
              <a:ext cx="59566" cy="23827"/>
            </a:xfrm>
            <a:custGeom>
              <a:avLst/>
              <a:gdLst>
                <a:gd name="T0" fmla="*/ 1 w 46"/>
                <a:gd name="T1" fmla="*/ 18 h 18"/>
                <a:gd name="T2" fmla="*/ 38 w 46"/>
                <a:gd name="T3" fmla="*/ 16 h 18"/>
                <a:gd name="T4" fmla="*/ 46 w 46"/>
                <a:gd name="T5" fmla="*/ 8 h 18"/>
                <a:gd name="T6" fmla="*/ 38 w 46"/>
                <a:gd name="T7" fmla="*/ 0 h 18"/>
                <a:gd name="T8" fmla="*/ 0 w 46"/>
                <a:gd name="T9" fmla="*/ 2 h 18"/>
                <a:gd name="T10" fmla="*/ 1 w 46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8">
                  <a:moveTo>
                    <a:pt x="1" y="18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2" y="0"/>
                    <a:pt x="3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8"/>
                    <a:pt x="1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4" name="Freeform 480">
              <a:extLst>
                <a:ext uri="{FF2B5EF4-FFF2-40B4-BE49-F238E27FC236}">
                  <a16:creationId xmlns:a16="http://schemas.microsoft.com/office/drawing/2014/main" id="{BA7C3278-5184-F042-B0EE-5585AE5B4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781" y="3861852"/>
              <a:ext cx="58375" cy="25018"/>
            </a:xfrm>
            <a:custGeom>
              <a:avLst/>
              <a:gdLst>
                <a:gd name="T0" fmla="*/ 2 w 46"/>
                <a:gd name="T1" fmla="*/ 20 h 20"/>
                <a:gd name="T2" fmla="*/ 39 w 46"/>
                <a:gd name="T3" fmla="*/ 16 h 20"/>
                <a:gd name="T4" fmla="*/ 46 w 46"/>
                <a:gd name="T5" fmla="*/ 8 h 20"/>
                <a:gd name="T6" fmla="*/ 37 w 46"/>
                <a:gd name="T7" fmla="*/ 0 h 20"/>
                <a:gd name="T8" fmla="*/ 0 w 46"/>
                <a:gd name="T9" fmla="*/ 4 h 20"/>
                <a:gd name="T10" fmla="*/ 2 w 46"/>
                <a:gd name="T1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0">
                  <a:moveTo>
                    <a:pt x="2" y="20"/>
                  </a:moveTo>
                  <a:cubicBezTo>
                    <a:pt x="39" y="16"/>
                    <a:pt x="39" y="16"/>
                    <a:pt x="39" y="16"/>
                  </a:cubicBezTo>
                  <a:cubicBezTo>
                    <a:pt x="43" y="16"/>
                    <a:pt x="46" y="12"/>
                    <a:pt x="46" y="8"/>
                  </a:cubicBezTo>
                  <a:cubicBezTo>
                    <a:pt x="46" y="3"/>
                    <a:pt x="42" y="0"/>
                    <a:pt x="3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11"/>
                    <a:pt x="2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5" name="Freeform 481">
              <a:extLst>
                <a:ext uri="{FF2B5EF4-FFF2-40B4-BE49-F238E27FC236}">
                  <a16:creationId xmlns:a16="http://schemas.microsoft.com/office/drawing/2014/main" id="{85F5BF11-5A84-4B4B-9A8D-BBE7496DC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250" y="3797521"/>
              <a:ext cx="60758" cy="29783"/>
            </a:xfrm>
            <a:custGeom>
              <a:avLst/>
              <a:gdLst>
                <a:gd name="T0" fmla="*/ 3 w 47"/>
                <a:gd name="T1" fmla="*/ 23 h 23"/>
                <a:gd name="T2" fmla="*/ 40 w 47"/>
                <a:gd name="T3" fmla="*/ 17 h 23"/>
                <a:gd name="T4" fmla="*/ 46 w 47"/>
                <a:gd name="T5" fmla="*/ 8 h 23"/>
                <a:gd name="T6" fmla="*/ 37 w 47"/>
                <a:gd name="T7" fmla="*/ 1 h 23"/>
                <a:gd name="T8" fmla="*/ 0 w 47"/>
                <a:gd name="T9" fmla="*/ 7 h 23"/>
                <a:gd name="T10" fmla="*/ 3 w 47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3">
                  <a:moveTo>
                    <a:pt x="3" y="23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2"/>
                    <a:pt x="46" y="8"/>
                  </a:cubicBezTo>
                  <a:cubicBezTo>
                    <a:pt x="46" y="3"/>
                    <a:pt x="42" y="0"/>
                    <a:pt x="37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" y="13"/>
                    <a:pt x="3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6" name="Freeform 482">
              <a:extLst>
                <a:ext uri="{FF2B5EF4-FFF2-40B4-BE49-F238E27FC236}">
                  <a16:creationId xmlns:a16="http://schemas.microsoft.com/office/drawing/2014/main" id="{FB778EA6-49AD-E840-804B-B0F2BCEC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2528" y="3735571"/>
              <a:ext cx="59566" cy="29783"/>
            </a:xfrm>
            <a:custGeom>
              <a:avLst/>
              <a:gdLst>
                <a:gd name="T0" fmla="*/ 4 w 47"/>
                <a:gd name="T1" fmla="*/ 24 h 24"/>
                <a:gd name="T2" fmla="*/ 40 w 47"/>
                <a:gd name="T3" fmla="*/ 17 h 24"/>
                <a:gd name="T4" fmla="*/ 46 w 47"/>
                <a:gd name="T5" fmla="*/ 7 h 24"/>
                <a:gd name="T6" fmla="*/ 37 w 47"/>
                <a:gd name="T7" fmla="*/ 1 h 24"/>
                <a:gd name="T8" fmla="*/ 0 w 47"/>
                <a:gd name="T9" fmla="*/ 9 h 24"/>
                <a:gd name="T10" fmla="*/ 4 w 4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4">
                  <a:moveTo>
                    <a:pt x="4" y="24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6" y="7"/>
                  </a:cubicBezTo>
                  <a:cubicBezTo>
                    <a:pt x="45" y="3"/>
                    <a:pt x="41" y="0"/>
                    <a:pt x="37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" y="15"/>
                    <a:pt x="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7" name="Freeform 483">
              <a:extLst>
                <a:ext uri="{FF2B5EF4-FFF2-40B4-BE49-F238E27FC236}">
                  <a16:creationId xmlns:a16="http://schemas.microsoft.com/office/drawing/2014/main" id="{63620F88-CDDC-6348-A655-FB4BDD9C0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232" y="3672431"/>
              <a:ext cx="59566" cy="34548"/>
            </a:xfrm>
            <a:custGeom>
              <a:avLst/>
              <a:gdLst>
                <a:gd name="T0" fmla="*/ 4 w 47"/>
                <a:gd name="T1" fmla="*/ 27 h 27"/>
                <a:gd name="T2" fmla="*/ 40 w 47"/>
                <a:gd name="T3" fmla="*/ 17 h 27"/>
                <a:gd name="T4" fmla="*/ 46 w 47"/>
                <a:gd name="T5" fmla="*/ 7 h 27"/>
                <a:gd name="T6" fmla="*/ 36 w 47"/>
                <a:gd name="T7" fmla="*/ 2 h 27"/>
                <a:gd name="T8" fmla="*/ 0 w 47"/>
                <a:gd name="T9" fmla="*/ 11 h 27"/>
                <a:gd name="T10" fmla="*/ 4 w 4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7">
                  <a:moveTo>
                    <a:pt x="4" y="27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6" y="7"/>
                  </a:cubicBezTo>
                  <a:cubicBezTo>
                    <a:pt x="44" y="3"/>
                    <a:pt x="40" y="0"/>
                    <a:pt x="36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7"/>
                    <a:pt x="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8" name="Freeform 484">
              <a:extLst>
                <a:ext uri="{FF2B5EF4-FFF2-40B4-BE49-F238E27FC236}">
                  <a16:creationId xmlns:a16="http://schemas.microsoft.com/office/drawing/2014/main" id="{5C46D266-1520-5F41-A626-38FAC98E5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0362" y="3611673"/>
              <a:ext cx="59566" cy="36931"/>
            </a:xfrm>
            <a:custGeom>
              <a:avLst/>
              <a:gdLst>
                <a:gd name="T0" fmla="*/ 5 w 47"/>
                <a:gd name="T1" fmla="*/ 29 h 29"/>
                <a:gd name="T2" fmla="*/ 40 w 47"/>
                <a:gd name="T3" fmla="*/ 17 h 29"/>
                <a:gd name="T4" fmla="*/ 45 w 47"/>
                <a:gd name="T5" fmla="*/ 7 h 29"/>
                <a:gd name="T6" fmla="*/ 35 w 47"/>
                <a:gd name="T7" fmla="*/ 2 h 29"/>
                <a:gd name="T8" fmla="*/ 0 w 47"/>
                <a:gd name="T9" fmla="*/ 13 h 29"/>
                <a:gd name="T10" fmla="*/ 5 w 4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9">
                  <a:moveTo>
                    <a:pt x="5" y="29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6"/>
                    <a:pt x="47" y="11"/>
                    <a:pt x="45" y="7"/>
                  </a:cubicBezTo>
                  <a:cubicBezTo>
                    <a:pt x="44" y="3"/>
                    <a:pt x="39" y="0"/>
                    <a:pt x="35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2" y="19"/>
                    <a:pt x="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79" name="Freeform 485">
              <a:extLst>
                <a:ext uri="{FF2B5EF4-FFF2-40B4-BE49-F238E27FC236}">
                  <a16:creationId xmlns:a16="http://schemas.microsoft.com/office/drawing/2014/main" id="{402993A9-023E-9247-BC12-1C4C6DC8F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8918" y="3550915"/>
              <a:ext cx="59566" cy="38123"/>
            </a:xfrm>
            <a:custGeom>
              <a:avLst/>
              <a:gdLst>
                <a:gd name="T0" fmla="*/ 6 w 47"/>
                <a:gd name="T1" fmla="*/ 30 h 30"/>
                <a:gd name="T2" fmla="*/ 41 w 47"/>
                <a:gd name="T3" fmla="*/ 17 h 30"/>
                <a:gd name="T4" fmla="*/ 45 w 47"/>
                <a:gd name="T5" fmla="*/ 7 h 30"/>
                <a:gd name="T6" fmla="*/ 35 w 47"/>
                <a:gd name="T7" fmla="*/ 2 h 30"/>
                <a:gd name="T8" fmla="*/ 0 w 47"/>
                <a:gd name="T9" fmla="*/ 15 h 30"/>
                <a:gd name="T10" fmla="*/ 6 w 47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0">
                  <a:moveTo>
                    <a:pt x="6" y="30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45" y="15"/>
                    <a:pt x="47" y="11"/>
                    <a:pt x="45" y="7"/>
                  </a:cubicBezTo>
                  <a:cubicBezTo>
                    <a:pt x="44" y="2"/>
                    <a:pt x="39" y="0"/>
                    <a:pt x="35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3" y="21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0" name="Freeform 486">
              <a:extLst>
                <a:ext uri="{FF2B5EF4-FFF2-40B4-BE49-F238E27FC236}">
                  <a16:creationId xmlns:a16="http://schemas.microsoft.com/office/drawing/2014/main" id="{93BB2A04-AE79-1448-A9D3-582502E3D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092" y="3492540"/>
              <a:ext cx="59566" cy="40505"/>
            </a:xfrm>
            <a:custGeom>
              <a:avLst/>
              <a:gdLst>
                <a:gd name="T0" fmla="*/ 6 w 46"/>
                <a:gd name="T1" fmla="*/ 32 h 32"/>
                <a:gd name="T2" fmla="*/ 40 w 46"/>
                <a:gd name="T3" fmla="*/ 17 h 32"/>
                <a:gd name="T4" fmla="*/ 44 w 46"/>
                <a:gd name="T5" fmla="*/ 6 h 32"/>
                <a:gd name="T6" fmla="*/ 34 w 46"/>
                <a:gd name="T7" fmla="*/ 2 h 32"/>
                <a:gd name="T8" fmla="*/ 0 w 46"/>
                <a:gd name="T9" fmla="*/ 17 h 32"/>
                <a:gd name="T10" fmla="*/ 6 w 46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2">
                  <a:moveTo>
                    <a:pt x="6" y="32"/>
                  </a:moveTo>
                  <a:cubicBezTo>
                    <a:pt x="40" y="17"/>
                    <a:pt x="40" y="17"/>
                    <a:pt x="40" y="17"/>
                  </a:cubicBezTo>
                  <a:cubicBezTo>
                    <a:pt x="44" y="15"/>
                    <a:pt x="46" y="10"/>
                    <a:pt x="44" y="6"/>
                  </a:cubicBezTo>
                  <a:cubicBezTo>
                    <a:pt x="42" y="2"/>
                    <a:pt x="38" y="0"/>
                    <a:pt x="34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" y="23"/>
                    <a:pt x="6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1" name="Freeform 487">
              <a:extLst>
                <a:ext uri="{FF2B5EF4-FFF2-40B4-BE49-F238E27FC236}">
                  <a16:creationId xmlns:a16="http://schemas.microsoft.com/office/drawing/2014/main" id="{8869C45A-13C9-B942-A61F-A167ECB24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7691" y="3435357"/>
              <a:ext cx="59566" cy="41696"/>
            </a:xfrm>
            <a:custGeom>
              <a:avLst/>
              <a:gdLst>
                <a:gd name="T0" fmla="*/ 8 w 47"/>
                <a:gd name="T1" fmla="*/ 33 h 33"/>
                <a:gd name="T2" fmla="*/ 41 w 47"/>
                <a:gd name="T3" fmla="*/ 16 h 33"/>
                <a:gd name="T4" fmla="*/ 44 w 47"/>
                <a:gd name="T5" fmla="*/ 6 h 33"/>
                <a:gd name="T6" fmla="*/ 34 w 47"/>
                <a:gd name="T7" fmla="*/ 2 h 33"/>
                <a:gd name="T8" fmla="*/ 0 w 47"/>
                <a:gd name="T9" fmla="*/ 19 h 33"/>
                <a:gd name="T10" fmla="*/ 8 w 47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33">
                  <a:moveTo>
                    <a:pt x="8" y="33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5" y="14"/>
                    <a:pt x="47" y="10"/>
                    <a:pt x="44" y="6"/>
                  </a:cubicBezTo>
                  <a:cubicBezTo>
                    <a:pt x="42" y="2"/>
                    <a:pt x="38" y="0"/>
                    <a:pt x="34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3" y="25"/>
                    <a:pt x="8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2" name="Freeform 488">
              <a:extLst>
                <a:ext uri="{FF2B5EF4-FFF2-40B4-BE49-F238E27FC236}">
                  <a16:creationId xmlns:a16="http://schemas.microsoft.com/office/drawing/2014/main" id="{A2D1E1F9-DE9A-B24F-BD6D-8DB9CA6BA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908" y="3379364"/>
              <a:ext cx="58375" cy="44079"/>
            </a:xfrm>
            <a:custGeom>
              <a:avLst/>
              <a:gdLst>
                <a:gd name="T0" fmla="*/ 8 w 46"/>
                <a:gd name="T1" fmla="*/ 35 h 35"/>
                <a:gd name="T2" fmla="*/ 41 w 46"/>
                <a:gd name="T3" fmla="*/ 16 h 35"/>
                <a:gd name="T4" fmla="*/ 43 w 46"/>
                <a:gd name="T5" fmla="*/ 5 h 35"/>
                <a:gd name="T6" fmla="*/ 33 w 46"/>
                <a:gd name="T7" fmla="*/ 2 h 35"/>
                <a:gd name="T8" fmla="*/ 0 w 46"/>
                <a:gd name="T9" fmla="*/ 21 h 35"/>
                <a:gd name="T10" fmla="*/ 8 w 4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5">
                  <a:moveTo>
                    <a:pt x="8" y="35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4" y="14"/>
                    <a:pt x="46" y="9"/>
                    <a:pt x="43" y="5"/>
                  </a:cubicBezTo>
                  <a:cubicBezTo>
                    <a:pt x="41" y="2"/>
                    <a:pt x="36" y="0"/>
                    <a:pt x="33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4" y="27"/>
                    <a:pt x="8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3" name="Freeform 489">
              <a:extLst>
                <a:ext uri="{FF2B5EF4-FFF2-40B4-BE49-F238E27FC236}">
                  <a16:creationId xmlns:a16="http://schemas.microsoft.com/office/drawing/2014/main" id="{029A51D2-D527-B342-94EC-0CFB5A2B2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5742" y="3325754"/>
              <a:ext cx="57184" cy="45270"/>
            </a:xfrm>
            <a:custGeom>
              <a:avLst/>
              <a:gdLst>
                <a:gd name="T0" fmla="*/ 9 w 45"/>
                <a:gd name="T1" fmla="*/ 36 h 36"/>
                <a:gd name="T2" fmla="*/ 40 w 45"/>
                <a:gd name="T3" fmla="*/ 16 h 36"/>
                <a:gd name="T4" fmla="*/ 42 w 45"/>
                <a:gd name="T5" fmla="*/ 4 h 36"/>
                <a:gd name="T6" fmla="*/ 31 w 45"/>
                <a:gd name="T7" fmla="*/ 2 h 36"/>
                <a:gd name="T8" fmla="*/ 0 w 45"/>
                <a:gd name="T9" fmla="*/ 22 h 36"/>
                <a:gd name="T10" fmla="*/ 9 w 4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6">
                  <a:moveTo>
                    <a:pt x="9" y="3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4" y="13"/>
                    <a:pt x="45" y="8"/>
                    <a:pt x="42" y="4"/>
                  </a:cubicBezTo>
                  <a:cubicBezTo>
                    <a:pt x="40" y="1"/>
                    <a:pt x="35" y="0"/>
                    <a:pt x="31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3" y="28"/>
                    <a:pt x="9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4" name="Freeform 490">
              <a:extLst>
                <a:ext uri="{FF2B5EF4-FFF2-40B4-BE49-F238E27FC236}">
                  <a16:creationId xmlns:a16="http://schemas.microsoft.com/office/drawing/2014/main" id="{4BE9F484-18FA-C04F-AF6A-542E6EDE8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0002" y="3273336"/>
              <a:ext cx="55993" cy="46461"/>
            </a:xfrm>
            <a:custGeom>
              <a:avLst/>
              <a:gdLst>
                <a:gd name="T0" fmla="*/ 10 w 44"/>
                <a:gd name="T1" fmla="*/ 37 h 37"/>
                <a:gd name="T2" fmla="*/ 40 w 44"/>
                <a:gd name="T3" fmla="*/ 15 h 37"/>
                <a:gd name="T4" fmla="*/ 42 w 44"/>
                <a:gd name="T5" fmla="*/ 4 h 37"/>
                <a:gd name="T6" fmla="*/ 31 w 44"/>
                <a:gd name="T7" fmla="*/ 2 h 37"/>
                <a:gd name="T8" fmla="*/ 0 w 44"/>
                <a:gd name="T9" fmla="*/ 24 h 37"/>
                <a:gd name="T10" fmla="*/ 10 w 44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7">
                  <a:moveTo>
                    <a:pt x="10" y="37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3" y="13"/>
                    <a:pt x="44" y="8"/>
                    <a:pt x="42" y="4"/>
                  </a:cubicBezTo>
                  <a:cubicBezTo>
                    <a:pt x="39" y="0"/>
                    <a:pt x="34" y="0"/>
                    <a:pt x="31" y="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9"/>
                    <a:pt x="10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5" name="Freeform 491">
              <a:extLst>
                <a:ext uri="{FF2B5EF4-FFF2-40B4-BE49-F238E27FC236}">
                  <a16:creationId xmlns:a16="http://schemas.microsoft.com/office/drawing/2014/main" id="{3AB9FC77-4C4D-9546-93B0-2A97236F7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071" y="3222109"/>
              <a:ext cx="54801" cy="50036"/>
            </a:xfrm>
            <a:custGeom>
              <a:avLst/>
              <a:gdLst>
                <a:gd name="T0" fmla="*/ 10 w 43"/>
                <a:gd name="T1" fmla="*/ 39 h 39"/>
                <a:gd name="T2" fmla="*/ 39 w 43"/>
                <a:gd name="T3" fmla="*/ 15 h 39"/>
                <a:gd name="T4" fmla="*/ 40 w 43"/>
                <a:gd name="T5" fmla="*/ 4 h 39"/>
                <a:gd name="T6" fmla="*/ 29 w 43"/>
                <a:gd name="T7" fmla="*/ 3 h 39"/>
                <a:gd name="T8" fmla="*/ 0 w 43"/>
                <a:gd name="T9" fmla="*/ 26 h 39"/>
                <a:gd name="T10" fmla="*/ 10 w 43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9">
                  <a:moveTo>
                    <a:pt x="10" y="39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42" y="13"/>
                    <a:pt x="43" y="7"/>
                    <a:pt x="40" y="4"/>
                  </a:cubicBezTo>
                  <a:cubicBezTo>
                    <a:pt x="37" y="1"/>
                    <a:pt x="32" y="0"/>
                    <a:pt x="29" y="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4" y="31"/>
                    <a:pt x="10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6" name="Freeform 492">
              <a:extLst>
                <a:ext uri="{FF2B5EF4-FFF2-40B4-BE49-F238E27FC236}">
                  <a16:creationId xmlns:a16="http://schemas.microsoft.com/office/drawing/2014/main" id="{A371BE65-0E8B-1C47-AF26-CC713CE8A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566" y="3173264"/>
              <a:ext cx="53610" cy="51227"/>
            </a:xfrm>
            <a:custGeom>
              <a:avLst/>
              <a:gdLst>
                <a:gd name="T0" fmla="*/ 11 w 42"/>
                <a:gd name="T1" fmla="*/ 40 h 40"/>
                <a:gd name="T2" fmla="*/ 39 w 42"/>
                <a:gd name="T3" fmla="*/ 15 h 40"/>
                <a:gd name="T4" fmla="*/ 39 w 42"/>
                <a:gd name="T5" fmla="*/ 4 h 40"/>
                <a:gd name="T6" fmla="*/ 28 w 42"/>
                <a:gd name="T7" fmla="*/ 3 h 40"/>
                <a:gd name="T8" fmla="*/ 0 w 42"/>
                <a:gd name="T9" fmla="*/ 28 h 40"/>
                <a:gd name="T10" fmla="*/ 11 w 4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11" y="40"/>
                  </a:moveTo>
                  <a:cubicBezTo>
                    <a:pt x="39" y="15"/>
                    <a:pt x="39" y="15"/>
                    <a:pt x="39" y="15"/>
                  </a:cubicBezTo>
                  <a:cubicBezTo>
                    <a:pt x="42" y="12"/>
                    <a:pt x="42" y="7"/>
                    <a:pt x="39" y="4"/>
                  </a:cubicBezTo>
                  <a:cubicBezTo>
                    <a:pt x="36" y="1"/>
                    <a:pt x="31" y="0"/>
                    <a:pt x="28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5" y="33"/>
                    <a:pt x="1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7" name="Freeform 493">
              <a:extLst>
                <a:ext uri="{FF2B5EF4-FFF2-40B4-BE49-F238E27FC236}">
                  <a16:creationId xmlns:a16="http://schemas.microsoft.com/office/drawing/2014/main" id="{F6BFEDF4-DCF4-7049-AD87-D47FBD339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678" y="3126802"/>
              <a:ext cx="52418" cy="52418"/>
            </a:xfrm>
            <a:custGeom>
              <a:avLst/>
              <a:gdLst>
                <a:gd name="T0" fmla="*/ 11 w 41"/>
                <a:gd name="T1" fmla="*/ 41 h 41"/>
                <a:gd name="T2" fmla="*/ 38 w 41"/>
                <a:gd name="T3" fmla="*/ 15 h 41"/>
                <a:gd name="T4" fmla="*/ 38 w 41"/>
                <a:gd name="T5" fmla="*/ 3 h 41"/>
                <a:gd name="T6" fmla="*/ 26 w 41"/>
                <a:gd name="T7" fmla="*/ 3 h 41"/>
                <a:gd name="T8" fmla="*/ 0 w 41"/>
                <a:gd name="T9" fmla="*/ 30 h 41"/>
                <a:gd name="T10" fmla="*/ 11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11" y="41"/>
                  </a:moveTo>
                  <a:cubicBezTo>
                    <a:pt x="38" y="15"/>
                    <a:pt x="38" y="15"/>
                    <a:pt x="38" y="15"/>
                  </a:cubicBezTo>
                  <a:cubicBezTo>
                    <a:pt x="41" y="11"/>
                    <a:pt x="41" y="6"/>
                    <a:pt x="38" y="3"/>
                  </a:cubicBezTo>
                  <a:cubicBezTo>
                    <a:pt x="35" y="0"/>
                    <a:pt x="30" y="0"/>
                    <a:pt x="26" y="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5" y="34"/>
                    <a:pt x="1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8" name="Freeform 494">
              <a:extLst>
                <a:ext uri="{FF2B5EF4-FFF2-40B4-BE49-F238E27FC236}">
                  <a16:creationId xmlns:a16="http://schemas.microsoft.com/office/drawing/2014/main" id="{E0A45240-154B-0849-8C1B-72360F88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599" y="3083914"/>
              <a:ext cx="51227" cy="53609"/>
            </a:xfrm>
            <a:custGeom>
              <a:avLst/>
              <a:gdLst>
                <a:gd name="T0" fmla="*/ 12 w 40"/>
                <a:gd name="T1" fmla="*/ 42 h 42"/>
                <a:gd name="T2" fmla="*/ 37 w 40"/>
                <a:gd name="T3" fmla="*/ 14 h 42"/>
                <a:gd name="T4" fmla="*/ 36 w 40"/>
                <a:gd name="T5" fmla="*/ 3 h 42"/>
                <a:gd name="T6" fmla="*/ 25 w 40"/>
                <a:gd name="T7" fmla="*/ 3 h 42"/>
                <a:gd name="T8" fmla="*/ 0 w 40"/>
                <a:gd name="T9" fmla="*/ 31 h 42"/>
                <a:gd name="T10" fmla="*/ 12 w 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12" y="42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40" y="11"/>
                    <a:pt x="40" y="6"/>
                    <a:pt x="36" y="3"/>
                  </a:cubicBezTo>
                  <a:cubicBezTo>
                    <a:pt x="33" y="0"/>
                    <a:pt x="28" y="0"/>
                    <a:pt x="25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5" y="35"/>
                    <a:pt x="1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89" name="Freeform 495">
              <a:extLst>
                <a:ext uri="{FF2B5EF4-FFF2-40B4-BE49-F238E27FC236}">
                  <a16:creationId xmlns:a16="http://schemas.microsoft.com/office/drawing/2014/main" id="{6431ADD2-E54A-5042-B309-9FF7DDD87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946" y="3042218"/>
              <a:ext cx="50036" cy="54801"/>
            </a:xfrm>
            <a:custGeom>
              <a:avLst/>
              <a:gdLst>
                <a:gd name="T0" fmla="*/ 13 w 39"/>
                <a:gd name="T1" fmla="*/ 43 h 43"/>
                <a:gd name="T2" fmla="*/ 36 w 39"/>
                <a:gd name="T3" fmla="*/ 14 h 43"/>
                <a:gd name="T4" fmla="*/ 35 w 39"/>
                <a:gd name="T5" fmla="*/ 3 h 43"/>
                <a:gd name="T6" fmla="*/ 24 w 39"/>
                <a:gd name="T7" fmla="*/ 4 h 43"/>
                <a:gd name="T8" fmla="*/ 0 w 39"/>
                <a:gd name="T9" fmla="*/ 33 h 43"/>
                <a:gd name="T10" fmla="*/ 13 w 39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3">
                  <a:moveTo>
                    <a:pt x="13" y="43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9" y="11"/>
                    <a:pt x="38" y="6"/>
                    <a:pt x="35" y="3"/>
                  </a:cubicBezTo>
                  <a:cubicBezTo>
                    <a:pt x="32" y="0"/>
                    <a:pt x="26" y="1"/>
                    <a:pt x="24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37"/>
                    <a:pt x="1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0" name="Freeform 496">
              <a:extLst>
                <a:ext uri="{FF2B5EF4-FFF2-40B4-BE49-F238E27FC236}">
                  <a16:creationId xmlns:a16="http://schemas.microsoft.com/office/drawing/2014/main" id="{320734CA-10C3-1648-8045-F29708BA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101" y="3002904"/>
              <a:ext cx="47653" cy="57184"/>
            </a:xfrm>
            <a:custGeom>
              <a:avLst/>
              <a:gdLst>
                <a:gd name="T0" fmla="*/ 13 w 37"/>
                <a:gd name="T1" fmla="*/ 44 h 44"/>
                <a:gd name="T2" fmla="*/ 35 w 37"/>
                <a:gd name="T3" fmla="*/ 13 h 44"/>
                <a:gd name="T4" fmla="*/ 33 w 37"/>
                <a:gd name="T5" fmla="*/ 2 h 44"/>
                <a:gd name="T6" fmla="*/ 22 w 37"/>
                <a:gd name="T7" fmla="*/ 4 h 44"/>
                <a:gd name="T8" fmla="*/ 0 w 37"/>
                <a:gd name="T9" fmla="*/ 34 h 44"/>
                <a:gd name="T10" fmla="*/ 13 w 37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4">
                  <a:moveTo>
                    <a:pt x="13" y="4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7" y="10"/>
                    <a:pt x="37" y="5"/>
                    <a:pt x="33" y="2"/>
                  </a:cubicBezTo>
                  <a:cubicBezTo>
                    <a:pt x="29" y="0"/>
                    <a:pt x="24" y="1"/>
                    <a:pt x="22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5" y="38"/>
                    <a:pt x="13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1" name="Freeform 497">
              <a:extLst>
                <a:ext uri="{FF2B5EF4-FFF2-40B4-BE49-F238E27FC236}">
                  <a16:creationId xmlns:a16="http://schemas.microsoft.com/office/drawing/2014/main" id="{9FFE47A7-B5C5-6746-A590-EA8DC29F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874" y="2965973"/>
              <a:ext cx="46462" cy="58375"/>
            </a:xfrm>
            <a:custGeom>
              <a:avLst/>
              <a:gdLst>
                <a:gd name="T0" fmla="*/ 14 w 36"/>
                <a:gd name="T1" fmla="*/ 45 h 45"/>
                <a:gd name="T2" fmla="*/ 34 w 36"/>
                <a:gd name="T3" fmla="*/ 14 h 45"/>
                <a:gd name="T4" fmla="*/ 32 w 36"/>
                <a:gd name="T5" fmla="*/ 3 h 45"/>
                <a:gd name="T6" fmla="*/ 20 w 36"/>
                <a:gd name="T7" fmla="*/ 5 h 45"/>
                <a:gd name="T8" fmla="*/ 0 w 36"/>
                <a:gd name="T9" fmla="*/ 36 h 45"/>
                <a:gd name="T10" fmla="*/ 14 w 3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5">
                  <a:moveTo>
                    <a:pt x="14" y="45"/>
                  </a:moveTo>
                  <a:cubicBezTo>
                    <a:pt x="34" y="14"/>
                    <a:pt x="34" y="14"/>
                    <a:pt x="34" y="14"/>
                  </a:cubicBezTo>
                  <a:cubicBezTo>
                    <a:pt x="36" y="10"/>
                    <a:pt x="35" y="5"/>
                    <a:pt x="32" y="3"/>
                  </a:cubicBezTo>
                  <a:cubicBezTo>
                    <a:pt x="28" y="0"/>
                    <a:pt x="23" y="1"/>
                    <a:pt x="20" y="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" y="40"/>
                    <a:pt x="14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2" name="Freeform 498">
              <a:extLst>
                <a:ext uri="{FF2B5EF4-FFF2-40B4-BE49-F238E27FC236}">
                  <a16:creationId xmlns:a16="http://schemas.microsoft.com/office/drawing/2014/main" id="{8C9A71CB-427D-BE4D-B535-7D385635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456" y="2933807"/>
              <a:ext cx="45270" cy="58375"/>
            </a:xfrm>
            <a:custGeom>
              <a:avLst/>
              <a:gdLst>
                <a:gd name="T0" fmla="*/ 14 w 35"/>
                <a:gd name="T1" fmla="*/ 46 h 46"/>
                <a:gd name="T2" fmla="*/ 33 w 35"/>
                <a:gd name="T3" fmla="*/ 13 h 46"/>
                <a:gd name="T4" fmla="*/ 30 w 35"/>
                <a:gd name="T5" fmla="*/ 3 h 46"/>
                <a:gd name="T6" fmla="*/ 19 w 35"/>
                <a:gd name="T7" fmla="*/ 5 h 46"/>
                <a:gd name="T8" fmla="*/ 0 w 35"/>
                <a:gd name="T9" fmla="*/ 38 h 46"/>
                <a:gd name="T10" fmla="*/ 14 w 35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6">
                  <a:moveTo>
                    <a:pt x="14" y="46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5" y="10"/>
                    <a:pt x="33" y="5"/>
                    <a:pt x="30" y="3"/>
                  </a:cubicBezTo>
                  <a:cubicBezTo>
                    <a:pt x="26" y="0"/>
                    <a:pt x="21" y="2"/>
                    <a:pt x="19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6" y="41"/>
                    <a:pt x="14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3" name="Freeform 499">
              <a:extLst>
                <a:ext uri="{FF2B5EF4-FFF2-40B4-BE49-F238E27FC236}">
                  <a16:creationId xmlns:a16="http://schemas.microsoft.com/office/drawing/2014/main" id="{DA92A0D2-E167-0447-B604-5FED53AA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46" y="2904024"/>
              <a:ext cx="41697" cy="58375"/>
            </a:xfrm>
            <a:custGeom>
              <a:avLst/>
              <a:gdLst>
                <a:gd name="T0" fmla="*/ 14 w 33"/>
                <a:gd name="T1" fmla="*/ 46 h 46"/>
                <a:gd name="T2" fmla="*/ 31 w 33"/>
                <a:gd name="T3" fmla="*/ 12 h 46"/>
                <a:gd name="T4" fmla="*/ 27 w 33"/>
                <a:gd name="T5" fmla="*/ 2 h 46"/>
                <a:gd name="T6" fmla="*/ 17 w 33"/>
                <a:gd name="T7" fmla="*/ 5 h 46"/>
                <a:gd name="T8" fmla="*/ 0 w 33"/>
                <a:gd name="T9" fmla="*/ 38 h 46"/>
                <a:gd name="T10" fmla="*/ 14 w 33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6">
                  <a:moveTo>
                    <a:pt x="14" y="46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3" y="8"/>
                    <a:pt x="31" y="4"/>
                    <a:pt x="27" y="2"/>
                  </a:cubicBezTo>
                  <a:cubicBezTo>
                    <a:pt x="23" y="0"/>
                    <a:pt x="19" y="1"/>
                    <a:pt x="17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5" y="41"/>
                    <a:pt x="14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4" name="Freeform 500">
              <a:extLst>
                <a:ext uri="{FF2B5EF4-FFF2-40B4-BE49-F238E27FC236}">
                  <a16:creationId xmlns:a16="http://schemas.microsoft.com/office/drawing/2014/main" id="{A43E8381-A852-DE45-B82F-D1F04E53B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53" y="2875432"/>
              <a:ext cx="40505" cy="59566"/>
            </a:xfrm>
            <a:custGeom>
              <a:avLst/>
              <a:gdLst>
                <a:gd name="T0" fmla="*/ 15 w 32"/>
                <a:gd name="T1" fmla="*/ 46 h 46"/>
                <a:gd name="T2" fmla="*/ 30 w 32"/>
                <a:gd name="T3" fmla="*/ 12 h 46"/>
                <a:gd name="T4" fmla="*/ 26 w 32"/>
                <a:gd name="T5" fmla="*/ 2 h 46"/>
                <a:gd name="T6" fmla="*/ 15 w 32"/>
                <a:gd name="T7" fmla="*/ 6 h 46"/>
                <a:gd name="T8" fmla="*/ 0 w 32"/>
                <a:gd name="T9" fmla="*/ 40 h 46"/>
                <a:gd name="T10" fmla="*/ 15 w 32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6">
                  <a:moveTo>
                    <a:pt x="15" y="4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2" y="8"/>
                    <a:pt x="30" y="4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6" y="42"/>
                    <a:pt x="15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5" name="Freeform 501">
              <a:extLst>
                <a:ext uri="{FF2B5EF4-FFF2-40B4-BE49-F238E27FC236}">
                  <a16:creationId xmlns:a16="http://schemas.microsoft.com/office/drawing/2014/main" id="{900CBD46-985E-D041-ACED-A2D9F730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670" y="2851606"/>
              <a:ext cx="39314" cy="59566"/>
            </a:xfrm>
            <a:custGeom>
              <a:avLst/>
              <a:gdLst>
                <a:gd name="T0" fmla="*/ 15 w 30"/>
                <a:gd name="T1" fmla="*/ 47 h 47"/>
                <a:gd name="T2" fmla="*/ 28 w 30"/>
                <a:gd name="T3" fmla="*/ 12 h 47"/>
                <a:gd name="T4" fmla="*/ 23 w 30"/>
                <a:gd name="T5" fmla="*/ 2 h 47"/>
                <a:gd name="T6" fmla="*/ 13 w 30"/>
                <a:gd name="T7" fmla="*/ 6 h 47"/>
                <a:gd name="T8" fmla="*/ 0 w 30"/>
                <a:gd name="T9" fmla="*/ 41 h 47"/>
                <a:gd name="T10" fmla="*/ 15 w 3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7">
                  <a:moveTo>
                    <a:pt x="15" y="47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30" y="8"/>
                    <a:pt x="28" y="3"/>
                    <a:pt x="23" y="2"/>
                  </a:cubicBezTo>
                  <a:cubicBezTo>
                    <a:pt x="19" y="0"/>
                    <a:pt x="15" y="2"/>
                    <a:pt x="13" y="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6" y="43"/>
                    <a:pt x="15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6" name="Freeform 502">
              <a:extLst>
                <a:ext uri="{FF2B5EF4-FFF2-40B4-BE49-F238E27FC236}">
                  <a16:creationId xmlns:a16="http://schemas.microsoft.com/office/drawing/2014/main" id="{9815FF3B-FA00-E248-BDFF-A0873F79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295" y="2830162"/>
              <a:ext cx="36932" cy="59566"/>
            </a:xfrm>
            <a:custGeom>
              <a:avLst/>
              <a:gdLst>
                <a:gd name="T0" fmla="*/ 16 w 29"/>
                <a:gd name="T1" fmla="*/ 47 h 47"/>
                <a:gd name="T2" fmla="*/ 27 w 29"/>
                <a:gd name="T3" fmla="*/ 12 h 47"/>
                <a:gd name="T4" fmla="*/ 22 w 29"/>
                <a:gd name="T5" fmla="*/ 2 h 47"/>
                <a:gd name="T6" fmla="*/ 12 w 29"/>
                <a:gd name="T7" fmla="*/ 7 h 47"/>
                <a:gd name="T8" fmla="*/ 0 w 29"/>
                <a:gd name="T9" fmla="*/ 42 h 47"/>
                <a:gd name="T10" fmla="*/ 16 w 2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16" y="47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9" y="8"/>
                    <a:pt x="26" y="3"/>
                    <a:pt x="22" y="2"/>
                  </a:cubicBezTo>
                  <a:cubicBezTo>
                    <a:pt x="18" y="0"/>
                    <a:pt x="13" y="3"/>
                    <a:pt x="12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7" y="44"/>
                    <a:pt x="1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7" name="Freeform 503">
              <a:extLst>
                <a:ext uri="{FF2B5EF4-FFF2-40B4-BE49-F238E27FC236}">
                  <a16:creationId xmlns:a16="http://schemas.microsoft.com/office/drawing/2014/main" id="{F0F4CA6E-F4D3-2C4E-8562-D6862FD77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1919" y="2812292"/>
              <a:ext cx="34549" cy="59566"/>
            </a:xfrm>
            <a:custGeom>
              <a:avLst/>
              <a:gdLst>
                <a:gd name="T0" fmla="*/ 16 w 27"/>
                <a:gd name="T1" fmla="*/ 47 h 47"/>
                <a:gd name="T2" fmla="*/ 25 w 27"/>
                <a:gd name="T3" fmla="*/ 11 h 47"/>
                <a:gd name="T4" fmla="*/ 20 w 27"/>
                <a:gd name="T5" fmla="*/ 1 h 47"/>
                <a:gd name="T6" fmla="*/ 10 w 27"/>
                <a:gd name="T7" fmla="*/ 7 h 47"/>
                <a:gd name="T8" fmla="*/ 0 w 27"/>
                <a:gd name="T9" fmla="*/ 43 h 47"/>
                <a:gd name="T10" fmla="*/ 16 w 27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7">
                  <a:moveTo>
                    <a:pt x="16" y="47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7" y="7"/>
                    <a:pt x="24" y="3"/>
                    <a:pt x="20" y="1"/>
                  </a:cubicBezTo>
                  <a:cubicBezTo>
                    <a:pt x="16" y="0"/>
                    <a:pt x="11" y="3"/>
                    <a:pt x="10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7" y="45"/>
                    <a:pt x="1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8" name="Freeform 504">
              <a:extLst>
                <a:ext uri="{FF2B5EF4-FFF2-40B4-BE49-F238E27FC236}">
                  <a16:creationId xmlns:a16="http://schemas.microsoft.com/office/drawing/2014/main" id="{6A050202-EEE8-E143-B17F-B55573895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353" y="2797996"/>
              <a:ext cx="30975" cy="59566"/>
            </a:xfrm>
            <a:custGeom>
              <a:avLst/>
              <a:gdLst>
                <a:gd name="T0" fmla="*/ 15 w 24"/>
                <a:gd name="T1" fmla="*/ 47 h 47"/>
                <a:gd name="T2" fmla="*/ 23 w 24"/>
                <a:gd name="T3" fmla="*/ 10 h 47"/>
                <a:gd name="T4" fmla="*/ 17 w 24"/>
                <a:gd name="T5" fmla="*/ 1 h 47"/>
                <a:gd name="T6" fmla="*/ 7 w 24"/>
                <a:gd name="T7" fmla="*/ 7 h 47"/>
                <a:gd name="T8" fmla="*/ 0 w 24"/>
                <a:gd name="T9" fmla="*/ 43 h 47"/>
                <a:gd name="T10" fmla="*/ 15 w 24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7">
                  <a:moveTo>
                    <a:pt x="15" y="47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4" y="6"/>
                    <a:pt x="21" y="2"/>
                    <a:pt x="17" y="1"/>
                  </a:cubicBezTo>
                  <a:cubicBezTo>
                    <a:pt x="13" y="0"/>
                    <a:pt x="8" y="3"/>
                    <a:pt x="7" y="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6" y="45"/>
                    <a:pt x="15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9" name="Freeform 505">
              <a:extLst>
                <a:ext uri="{FF2B5EF4-FFF2-40B4-BE49-F238E27FC236}">
                  <a16:creationId xmlns:a16="http://schemas.microsoft.com/office/drawing/2014/main" id="{E02754D8-6583-4A42-8A61-BA27C876E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596" y="2786082"/>
              <a:ext cx="28592" cy="60757"/>
            </a:xfrm>
            <a:custGeom>
              <a:avLst/>
              <a:gdLst>
                <a:gd name="T0" fmla="*/ 16 w 23"/>
                <a:gd name="T1" fmla="*/ 47 h 47"/>
                <a:gd name="T2" fmla="*/ 22 w 23"/>
                <a:gd name="T3" fmla="*/ 10 h 47"/>
                <a:gd name="T4" fmla="*/ 15 w 23"/>
                <a:gd name="T5" fmla="*/ 1 h 47"/>
                <a:gd name="T6" fmla="*/ 6 w 23"/>
                <a:gd name="T7" fmla="*/ 7 h 47"/>
                <a:gd name="T8" fmla="*/ 0 w 23"/>
                <a:gd name="T9" fmla="*/ 44 h 47"/>
                <a:gd name="T10" fmla="*/ 16 w 23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7">
                  <a:moveTo>
                    <a:pt x="16" y="47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3" y="5"/>
                    <a:pt x="20" y="1"/>
                    <a:pt x="15" y="1"/>
                  </a:cubicBezTo>
                  <a:cubicBezTo>
                    <a:pt x="11" y="0"/>
                    <a:pt x="7" y="3"/>
                    <a:pt x="6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" y="45"/>
                    <a:pt x="1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0" name="Freeform 506">
              <a:extLst>
                <a:ext uri="{FF2B5EF4-FFF2-40B4-BE49-F238E27FC236}">
                  <a16:creationId xmlns:a16="http://schemas.microsoft.com/office/drawing/2014/main" id="{F1A1B931-2CC4-BB41-96F2-AC05946B0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0838" y="2778934"/>
              <a:ext cx="26209" cy="58375"/>
            </a:xfrm>
            <a:custGeom>
              <a:avLst/>
              <a:gdLst>
                <a:gd name="T0" fmla="*/ 16 w 20"/>
                <a:gd name="T1" fmla="*/ 46 h 46"/>
                <a:gd name="T2" fmla="*/ 20 w 20"/>
                <a:gd name="T3" fmla="*/ 9 h 46"/>
                <a:gd name="T4" fmla="*/ 12 w 20"/>
                <a:gd name="T5" fmla="*/ 0 h 46"/>
                <a:gd name="T6" fmla="*/ 4 w 20"/>
                <a:gd name="T7" fmla="*/ 7 h 46"/>
                <a:gd name="T8" fmla="*/ 0 w 20"/>
                <a:gd name="T9" fmla="*/ 44 h 46"/>
                <a:gd name="T10" fmla="*/ 16 w 20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16" y="46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7" y="0"/>
                    <a:pt x="12" y="0"/>
                  </a:cubicBezTo>
                  <a:cubicBezTo>
                    <a:pt x="8" y="0"/>
                    <a:pt x="4" y="3"/>
                    <a:pt x="4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6" y="45"/>
                    <a:pt x="16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1" name="Freeform 507">
              <a:extLst>
                <a:ext uri="{FF2B5EF4-FFF2-40B4-BE49-F238E27FC236}">
                  <a16:creationId xmlns:a16="http://schemas.microsoft.com/office/drawing/2014/main" id="{F9002185-26A4-FD47-B0CB-0940759B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080" y="2774169"/>
              <a:ext cx="22636" cy="58375"/>
            </a:xfrm>
            <a:custGeom>
              <a:avLst/>
              <a:gdLst>
                <a:gd name="T0" fmla="*/ 16 w 18"/>
                <a:gd name="T1" fmla="*/ 46 h 46"/>
                <a:gd name="T2" fmla="*/ 18 w 18"/>
                <a:gd name="T3" fmla="*/ 8 h 46"/>
                <a:gd name="T4" fmla="*/ 10 w 18"/>
                <a:gd name="T5" fmla="*/ 0 h 46"/>
                <a:gd name="T6" fmla="*/ 2 w 18"/>
                <a:gd name="T7" fmla="*/ 8 h 46"/>
                <a:gd name="T8" fmla="*/ 0 w 18"/>
                <a:gd name="T9" fmla="*/ 45 h 46"/>
                <a:gd name="T10" fmla="*/ 16 w 1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6">
                  <a:moveTo>
                    <a:pt x="16" y="4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5" y="0"/>
                    <a:pt x="10" y="0"/>
                  </a:cubicBezTo>
                  <a:cubicBezTo>
                    <a:pt x="6" y="0"/>
                    <a:pt x="2" y="3"/>
                    <a:pt x="2" y="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6" y="45"/>
                    <a:pt x="16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2" name="Oval 508">
              <a:extLst>
                <a:ext uri="{FF2B5EF4-FFF2-40B4-BE49-F238E27FC236}">
                  <a16:creationId xmlns:a16="http://schemas.microsoft.com/office/drawing/2014/main" id="{5B2E3CF6-71DC-9146-9FAB-0AD989956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586" y="2830162"/>
              <a:ext cx="2343343" cy="23385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3" name="Oval 509">
              <a:extLst>
                <a:ext uri="{FF2B5EF4-FFF2-40B4-BE49-F238E27FC236}">
                  <a16:creationId xmlns:a16="http://schemas.microsoft.com/office/drawing/2014/main" id="{73BC7C02-E642-7F41-BA06-C2F37CA32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1135" y="2864710"/>
              <a:ext cx="2274246" cy="22694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4" name="Oval 510">
              <a:extLst>
                <a:ext uri="{FF2B5EF4-FFF2-40B4-BE49-F238E27FC236}">
                  <a16:creationId xmlns:a16="http://schemas.microsoft.com/office/drawing/2014/main" id="{A0D37986-DB16-3445-9E94-D522F182D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293" y="2952868"/>
              <a:ext cx="2097929" cy="2093164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231F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5" name="Oval 511">
              <a:extLst>
                <a:ext uri="{FF2B5EF4-FFF2-40B4-BE49-F238E27FC236}">
                  <a16:creationId xmlns:a16="http://schemas.microsoft.com/office/drawing/2014/main" id="{AC372C5F-EC86-AA42-896F-88F215B8B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788" y="2911172"/>
              <a:ext cx="2180131" cy="2176557"/>
            </a:xfrm>
            <a:prstGeom prst="ellipse">
              <a:avLst/>
            </a:prstGeom>
            <a:solidFill>
              <a:srgbClr val="906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6" name="Oval 512">
              <a:extLst>
                <a:ext uri="{FF2B5EF4-FFF2-40B4-BE49-F238E27FC236}">
                  <a16:creationId xmlns:a16="http://schemas.microsoft.com/office/drawing/2014/main" id="{44B3FED3-D2E5-5D45-903D-D4D180354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2397" y="2964782"/>
              <a:ext cx="2072911" cy="2069337"/>
            </a:xfrm>
            <a:prstGeom prst="ellipse">
              <a:avLst/>
            </a:prstGeom>
            <a:solidFill>
              <a:srgbClr val="7349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7" name="Oval 513">
              <a:extLst>
                <a:ext uri="{FF2B5EF4-FFF2-40B4-BE49-F238E27FC236}">
                  <a16:creationId xmlns:a16="http://schemas.microsoft.com/office/drawing/2014/main" id="{11E24652-B4A7-6946-8E00-F47D768A3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729" y="3029113"/>
              <a:ext cx="1944248" cy="19406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8" name="Freeform 514">
              <a:extLst>
                <a:ext uri="{FF2B5EF4-FFF2-40B4-BE49-F238E27FC236}">
                  <a16:creationId xmlns:a16="http://schemas.microsoft.com/office/drawing/2014/main" id="{173FBFC8-510B-494A-A4F5-6560BF516F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8893" y="5853753"/>
              <a:ext cx="52418" cy="72671"/>
            </a:xfrm>
            <a:custGeom>
              <a:avLst/>
              <a:gdLst>
                <a:gd name="T0" fmla="*/ 31 w 41"/>
                <a:gd name="T1" fmla="*/ 51 h 57"/>
                <a:gd name="T2" fmla="*/ 31 w 41"/>
                <a:gd name="T3" fmla="*/ 50 h 57"/>
                <a:gd name="T4" fmla="*/ 27 w 41"/>
                <a:gd name="T5" fmla="*/ 54 h 57"/>
                <a:gd name="T6" fmla="*/ 22 w 41"/>
                <a:gd name="T7" fmla="*/ 56 h 57"/>
                <a:gd name="T8" fmla="*/ 17 w 41"/>
                <a:gd name="T9" fmla="*/ 57 h 57"/>
                <a:gd name="T10" fmla="*/ 10 w 41"/>
                <a:gd name="T11" fmla="*/ 56 h 57"/>
                <a:gd name="T12" fmla="*/ 5 w 41"/>
                <a:gd name="T13" fmla="*/ 51 h 57"/>
                <a:gd name="T14" fmla="*/ 1 w 41"/>
                <a:gd name="T15" fmla="*/ 44 h 57"/>
                <a:gd name="T16" fmla="*/ 0 w 41"/>
                <a:gd name="T17" fmla="*/ 36 h 57"/>
                <a:gd name="T18" fmla="*/ 5 w 41"/>
                <a:gd name="T19" fmla="*/ 21 h 57"/>
                <a:gd name="T20" fmla="*/ 17 w 41"/>
                <a:gd name="T21" fmla="*/ 15 h 57"/>
                <a:gd name="T22" fmla="*/ 25 w 41"/>
                <a:gd name="T23" fmla="*/ 17 h 57"/>
                <a:gd name="T24" fmla="*/ 31 w 41"/>
                <a:gd name="T25" fmla="*/ 21 h 57"/>
                <a:gd name="T26" fmla="*/ 31 w 41"/>
                <a:gd name="T27" fmla="*/ 6 h 57"/>
                <a:gd name="T28" fmla="*/ 32 w 41"/>
                <a:gd name="T29" fmla="*/ 1 h 57"/>
                <a:gd name="T30" fmla="*/ 36 w 41"/>
                <a:gd name="T31" fmla="*/ 0 h 57"/>
                <a:gd name="T32" fmla="*/ 39 w 41"/>
                <a:gd name="T33" fmla="*/ 1 h 57"/>
                <a:gd name="T34" fmla="*/ 41 w 41"/>
                <a:gd name="T35" fmla="*/ 6 h 57"/>
                <a:gd name="T36" fmla="*/ 41 w 41"/>
                <a:gd name="T37" fmla="*/ 51 h 57"/>
                <a:gd name="T38" fmla="*/ 39 w 41"/>
                <a:gd name="T39" fmla="*/ 56 h 57"/>
                <a:gd name="T40" fmla="*/ 36 w 41"/>
                <a:gd name="T41" fmla="*/ 57 h 57"/>
                <a:gd name="T42" fmla="*/ 32 w 41"/>
                <a:gd name="T43" fmla="*/ 56 h 57"/>
                <a:gd name="T44" fmla="*/ 31 w 41"/>
                <a:gd name="T45" fmla="*/ 51 h 57"/>
                <a:gd name="T46" fmla="*/ 11 w 41"/>
                <a:gd name="T47" fmla="*/ 36 h 57"/>
                <a:gd name="T48" fmla="*/ 12 w 41"/>
                <a:gd name="T49" fmla="*/ 43 h 57"/>
                <a:gd name="T50" fmla="*/ 15 w 41"/>
                <a:gd name="T51" fmla="*/ 48 h 57"/>
                <a:gd name="T52" fmla="*/ 20 w 41"/>
                <a:gd name="T53" fmla="*/ 49 h 57"/>
                <a:gd name="T54" fmla="*/ 25 w 41"/>
                <a:gd name="T55" fmla="*/ 48 h 57"/>
                <a:gd name="T56" fmla="*/ 29 w 41"/>
                <a:gd name="T57" fmla="*/ 43 h 57"/>
                <a:gd name="T58" fmla="*/ 30 w 41"/>
                <a:gd name="T59" fmla="*/ 36 h 57"/>
                <a:gd name="T60" fmla="*/ 29 w 41"/>
                <a:gd name="T61" fmla="*/ 29 h 57"/>
                <a:gd name="T62" fmla="*/ 25 w 41"/>
                <a:gd name="T63" fmla="*/ 24 h 57"/>
                <a:gd name="T64" fmla="*/ 20 w 41"/>
                <a:gd name="T65" fmla="*/ 23 h 57"/>
                <a:gd name="T66" fmla="*/ 15 w 41"/>
                <a:gd name="T67" fmla="*/ 24 h 57"/>
                <a:gd name="T68" fmla="*/ 12 w 41"/>
                <a:gd name="T69" fmla="*/ 29 h 57"/>
                <a:gd name="T70" fmla="*/ 11 w 41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57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5" y="55"/>
                    <a:pt x="24" y="56"/>
                    <a:pt x="22" y="56"/>
                  </a:cubicBezTo>
                  <a:cubicBezTo>
                    <a:pt x="21" y="57"/>
                    <a:pt x="19" y="57"/>
                    <a:pt x="17" y="57"/>
                  </a:cubicBezTo>
                  <a:cubicBezTo>
                    <a:pt x="15" y="57"/>
                    <a:pt x="12" y="57"/>
                    <a:pt x="10" y="56"/>
                  </a:cubicBezTo>
                  <a:cubicBezTo>
                    <a:pt x="8" y="55"/>
                    <a:pt x="6" y="53"/>
                    <a:pt x="5" y="51"/>
                  </a:cubicBezTo>
                  <a:cubicBezTo>
                    <a:pt x="3" y="49"/>
                    <a:pt x="2" y="47"/>
                    <a:pt x="1" y="44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0" y="29"/>
                    <a:pt x="2" y="24"/>
                    <a:pt x="5" y="21"/>
                  </a:cubicBezTo>
                  <a:cubicBezTo>
                    <a:pt x="8" y="17"/>
                    <a:pt x="12" y="15"/>
                    <a:pt x="17" y="15"/>
                  </a:cubicBezTo>
                  <a:cubicBezTo>
                    <a:pt x="20" y="15"/>
                    <a:pt x="23" y="16"/>
                    <a:pt x="25" y="17"/>
                  </a:cubicBezTo>
                  <a:cubicBezTo>
                    <a:pt x="27" y="18"/>
                    <a:pt x="29" y="19"/>
                    <a:pt x="31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0"/>
                    <a:pt x="39" y="0"/>
                    <a:pt x="39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40" y="55"/>
                    <a:pt x="39" y="56"/>
                  </a:cubicBezTo>
                  <a:cubicBezTo>
                    <a:pt x="38" y="57"/>
                    <a:pt x="37" y="57"/>
                    <a:pt x="36" y="57"/>
                  </a:cubicBezTo>
                  <a:cubicBezTo>
                    <a:pt x="34" y="57"/>
                    <a:pt x="33" y="57"/>
                    <a:pt x="32" y="56"/>
                  </a:cubicBezTo>
                  <a:cubicBezTo>
                    <a:pt x="31" y="55"/>
                    <a:pt x="31" y="53"/>
                    <a:pt x="31" y="51"/>
                  </a:cubicBezTo>
                  <a:close/>
                  <a:moveTo>
                    <a:pt x="11" y="36"/>
                  </a:moveTo>
                  <a:cubicBezTo>
                    <a:pt x="11" y="39"/>
                    <a:pt x="11" y="41"/>
                    <a:pt x="12" y="43"/>
                  </a:cubicBezTo>
                  <a:cubicBezTo>
                    <a:pt x="13" y="45"/>
                    <a:pt x="14" y="47"/>
                    <a:pt x="15" y="48"/>
                  </a:cubicBezTo>
                  <a:cubicBezTo>
                    <a:pt x="17" y="49"/>
                    <a:pt x="19" y="49"/>
                    <a:pt x="20" y="49"/>
                  </a:cubicBezTo>
                  <a:cubicBezTo>
                    <a:pt x="22" y="49"/>
                    <a:pt x="24" y="49"/>
                    <a:pt x="25" y="48"/>
                  </a:cubicBezTo>
                  <a:cubicBezTo>
                    <a:pt x="27" y="47"/>
                    <a:pt x="28" y="45"/>
                    <a:pt x="29" y="43"/>
                  </a:cubicBezTo>
                  <a:cubicBezTo>
                    <a:pt x="30" y="41"/>
                    <a:pt x="30" y="39"/>
                    <a:pt x="30" y="36"/>
                  </a:cubicBezTo>
                  <a:cubicBezTo>
                    <a:pt x="30" y="33"/>
                    <a:pt x="30" y="31"/>
                    <a:pt x="29" y="29"/>
                  </a:cubicBezTo>
                  <a:cubicBezTo>
                    <a:pt x="28" y="27"/>
                    <a:pt x="27" y="25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7" y="23"/>
                    <a:pt x="15" y="24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1" y="31"/>
                    <a:pt x="11" y="33"/>
                    <a:pt x="1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9" name="Freeform 515">
              <a:extLst>
                <a:ext uri="{FF2B5EF4-FFF2-40B4-BE49-F238E27FC236}">
                  <a16:creationId xmlns:a16="http://schemas.microsoft.com/office/drawing/2014/main" id="{BF104A24-A75E-7A44-B52A-28E9ABB36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7268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6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8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1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1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9" y="12"/>
                    <a:pt x="39" y="15"/>
                    <a:pt x="39" y="17"/>
                  </a:cubicBezTo>
                  <a:cubicBezTo>
                    <a:pt x="39" y="20"/>
                    <a:pt x="39" y="22"/>
                    <a:pt x="37" y="23"/>
                  </a:cubicBezTo>
                  <a:cubicBezTo>
                    <a:pt x="36" y="23"/>
                    <a:pt x="33" y="24"/>
                    <a:pt x="31" y="24"/>
                  </a:cubicBezTo>
                  <a:close/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0" name="Freeform 516">
              <a:extLst>
                <a:ext uri="{FF2B5EF4-FFF2-40B4-BE49-F238E27FC236}">
                  <a16:creationId xmlns:a16="http://schemas.microsoft.com/office/drawing/2014/main" id="{E91A018F-407C-9545-8998-D14F176C4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77" y="5872815"/>
              <a:ext cx="46462" cy="53609"/>
            </a:xfrm>
            <a:custGeom>
              <a:avLst/>
              <a:gdLst>
                <a:gd name="T0" fmla="*/ 36 w 36"/>
                <a:gd name="T1" fmla="*/ 29 h 42"/>
                <a:gd name="T2" fmla="*/ 34 w 36"/>
                <a:gd name="T3" fmla="*/ 36 h 42"/>
                <a:gd name="T4" fmla="*/ 28 w 36"/>
                <a:gd name="T5" fmla="*/ 41 h 42"/>
                <a:gd name="T6" fmla="*/ 18 w 36"/>
                <a:gd name="T7" fmla="*/ 42 h 42"/>
                <a:gd name="T8" fmla="*/ 8 w 36"/>
                <a:gd name="T9" fmla="*/ 41 h 42"/>
                <a:gd name="T10" fmla="*/ 2 w 36"/>
                <a:gd name="T11" fmla="*/ 36 h 42"/>
                <a:gd name="T12" fmla="*/ 0 w 36"/>
                <a:gd name="T13" fmla="*/ 31 h 42"/>
                <a:gd name="T14" fmla="*/ 2 w 36"/>
                <a:gd name="T15" fmla="*/ 28 h 42"/>
                <a:gd name="T16" fmla="*/ 5 w 36"/>
                <a:gd name="T17" fmla="*/ 27 h 42"/>
                <a:gd name="T18" fmla="*/ 7 w 36"/>
                <a:gd name="T19" fmla="*/ 28 h 42"/>
                <a:gd name="T20" fmla="*/ 9 w 36"/>
                <a:gd name="T21" fmla="*/ 30 h 42"/>
                <a:gd name="T22" fmla="*/ 13 w 36"/>
                <a:gd name="T23" fmla="*/ 34 h 42"/>
                <a:gd name="T24" fmla="*/ 19 w 36"/>
                <a:gd name="T25" fmla="*/ 36 h 42"/>
                <a:gd name="T26" fmla="*/ 24 w 36"/>
                <a:gd name="T27" fmla="*/ 34 h 42"/>
                <a:gd name="T28" fmla="*/ 26 w 36"/>
                <a:gd name="T29" fmla="*/ 31 h 42"/>
                <a:gd name="T30" fmla="*/ 24 w 36"/>
                <a:gd name="T31" fmla="*/ 27 h 42"/>
                <a:gd name="T32" fmla="*/ 17 w 36"/>
                <a:gd name="T33" fmla="*/ 25 h 42"/>
                <a:gd name="T34" fmla="*/ 8 w 36"/>
                <a:gd name="T35" fmla="*/ 22 h 42"/>
                <a:gd name="T36" fmla="*/ 3 w 36"/>
                <a:gd name="T37" fmla="*/ 18 h 42"/>
                <a:gd name="T38" fmla="*/ 1 w 36"/>
                <a:gd name="T39" fmla="*/ 12 h 42"/>
                <a:gd name="T40" fmla="*/ 3 w 36"/>
                <a:gd name="T41" fmla="*/ 6 h 42"/>
                <a:gd name="T42" fmla="*/ 8 w 36"/>
                <a:gd name="T43" fmla="*/ 2 h 42"/>
                <a:gd name="T44" fmla="*/ 17 w 36"/>
                <a:gd name="T45" fmla="*/ 0 h 42"/>
                <a:gd name="T46" fmla="*/ 24 w 36"/>
                <a:gd name="T47" fmla="*/ 1 h 42"/>
                <a:gd name="T48" fmla="*/ 30 w 36"/>
                <a:gd name="T49" fmla="*/ 3 h 42"/>
                <a:gd name="T50" fmla="*/ 33 w 36"/>
                <a:gd name="T51" fmla="*/ 6 h 42"/>
                <a:gd name="T52" fmla="*/ 34 w 36"/>
                <a:gd name="T53" fmla="*/ 10 h 42"/>
                <a:gd name="T54" fmla="*/ 33 w 36"/>
                <a:gd name="T55" fmla="*/ 13 h 42"/>
                <a:gd name="T56" fmla="*/ 29 w 36"/>
                <a:gd name="T57" fmla="*/ 14 h 42"/>
                <a:gd name="T58" fmla="*/ 27 w 36"/>
                <a:gd name="T59" fmla="*/ 13 h 42"/>
                <a:gd name="T60" fmla="*/ 24 w 36"/>
                <a:gd name="T61" fmla="*/ 10 h 42"/>
                <a:gd name="T62" fmla="*/ 21 w 36"/>
                <a:gd name="T63" fmla="*/ 8 h 42"/>
                <a:gd name="T64" fmla="*/ 17 w 36"/>
                <a:gd name="T65" fmla="*/ 7 h 42"/>
                <a:gd name="T66" fmla="*/ 12 w 36"/>
                <a:gd name="T67" fmla="*/ 8 h 42"/>
                <a:gd name="T68" fmla="*/ 10 w 36"/>
                <a:gd name="T69" fmla="*/ 11 h 42"/>
                <a:gd name="T70" fmla="*/ 12 w 36"/>
                <a:gd name="T71" fmla="*/ 14 h 42"/>
                <a:gd name="T72" fmla="*/ 15 w 36"/>
                <a:gd name="T73" fmla="*/ 15 h 42"/>
                <a:gd name="T74" fmla="*/ 22 w 36"/>
                <a:gd name="T75" fmla="*/ 17 h 42"/>
                <a:gd name="T76" fmla="*/ 30 w 36"/>
                <a:gd name="T77" fmla="*/ 20 h 42"/>
                <a:gd name="T78" fmla="*/ 34 w 36"/>
                <a:gd name="T79" fmla="*/ 24 h 42"/>
                <a:gd name="T80" fmla="*/ 36 w 36"/>
                <a:gd name="T81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" h="42">
                  <a:moveTo>
                    <a:pt x="36" y="29"/>
                  </a:moveTo>
                  <a:cubicBezTo>
                    <a:pt x="36" y="32"/>
                    <a:pt x="35" y="34"/>
                    <a:pt x="34" y="36"/>
                  </a:cubicBezTo>
                  <a:cubicBezTo>
                    <a:pt x="32" y="38"/>
                    <a:pt x="30" y="40"/>
                    <a:pt x="28" y="41"/>
                  </a:cubicBezTo>
                  <a:cubicBezTo>
                    <a:pt x="25" y="42"/>
                    <a:pt x="22" y="42"/>
                    <a:pt x="18" y="42"/>
                  </a:cubicBezTo>
                  <a:cubicBezTo>
                    <a:pt x="14" y="42"/>
                    <a:pt x="11" y="42"/>
                    <a:pt x="8" y="41"/>
                  </a:cubicBezTo>
                  <a:cubicBezTo>
                    <a:pt x="6" y="39"/>
                    <a:pt x="4" y="38"/>
                    <a:pt x="2" y="36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30"/>
                    <a:pt x="1" y="29"/>
                    <a:pt x="2" y="28"/>
                  </a:cubicBezTo>
                  <a:cubicBezTo>
                    <a:pt x="2" y="27"/>
                    <a:pt x="3" y="27"/>
                    <a:pt x="5" y="27"/>
                  </a:cubicBezTo>
                  <a:cubicBezTo>
                    <a:pt x="6" y="27"/>
                    <a:pt x="7" y="27"/>
                    <a:pt x="7" y="28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10" y="32"/>
                    <a:pt x="11" y="33"/>
                    <a:pt x="13" y="34"/>
                  </a:cubicBezTo>
                  <a:cubicBezTo>
                    <a:pt x="14" y="35"/>
                    <a:pt x="16" y="36"/>
                    <a:pt x="19" y="36"/>
                  </a:cubicBezTo>
                  <a:cubicBezTo>
                    <a:pt x="21" y="36"/>
                    <a:pt x="23" y="35"/>
                    <a:pt x="24" y="34"/>
                  </a:cubicBezTo>
                  <a:cubicBezTo>
                    <a:pt x="25" y="33"/>
                    <a:pt x="26" y="32"/>
                    <a:pt x="26" y="31"/>
                  </a:cubicBezTo>
                  <a:cubicBezTo>
                    <a:pt x="26" y="29"/>
                    <a:pt x="25" y="28"/>
                    <a:pt x="24" y="27"/>
                  </a:cubicBezTo>
                  <a:cubicBezTo>
                    <a:pt x="22" y="26"/>
                    <a:pt x="20" y="25"/>
                    <a:pt x="17" y="25"/>
                  </a:cubicBezTo>
                  <a:cubicBezTo>
                    <a:pt x="13" y="24"/>
                    <a:pt x="10" y="23"/>
                    <a:pt x="8" y="22"/>
                  </a:cubicBezTo>
                  <a:cubicBezTo>
                    <a:pt x="6" y="21"/>
                    <a:pt x="4" y="20"/>
                    <a:pt x="3" y="18"/>
                  </a:cubicBezTo>
                  <a:cubicBezTo>
                    <a:pt x="2" y="16"/>
                    <a:pt x="1" y="14"/>
                    <a:pt x="1" y="12"/>
                  </a:cubicBezTo>
                  <a:cubicBezTo>
                    <a:pt x="1" y="10"/>
                    <a:pt x="1" y="8"/>
                    <a:pt x="3" y="6"/>
                  </a:cubicBezTo>
                  <a:cubicBezTo>
                    <a:pt x="4" y="4"/>
                    <a:pt x="6" y="3"/>
                    <a:pt x="8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1" y="4"/>
                    <a:pt x="32" y="5"/>
                    <a:pt x="33" y="6"/>
                  </a:cubicBezTo>
                  <a:cubicBezTo>
                    <a:pt x="34" y="7"/>
                    <a:pt x="34" y="9"/>
                    <a:pt x="34" y="10"/>
                  </a:cubicBezTo>
                  <a:cubicBezTo>
                    <a:pt x="34" y="11"/>
                    <a:pt x="34" y="12"/>
                    <a:pt x="33" y="13"/>
                  </a:cubicBezTo>
                  <a:cubicBezTo>
                    <a:pt x="32" y="13"/>
                    <a:pt x="31" y="14"/>
                    <a:pt x="29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6" y="12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9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10" y="12"/>
                    <a:pt x="11" y="13"/>
                    <a:pt x="12" y="14"/>
                  </a:cubicBezTo>
                  <a:cubicBezTo>
                    <a:pt x="13" y="14"/>
                    <a:pt x="14" y="15"/>
                    <a:pt x="15" y="15"/>
                  </a:cubicBezTo>
                  <a:cubicBezTo>
                    <a:pt x="17" y="16"/>
                    <a:pt x="19" y="16"/>
                    <a:pt x="22" y="17"/>
                  </a:cubicBezTo>
                  <a:cubicBezTo>
                    <a:pt x="25" y="18"/>
                    <a:pt x="28" y="19"/>
                    <a:pt x="30" y="20"/>
                  </a:cubicBezTo>
                  <a:cubicBezTo>
                    <a:pt x="32" y="21"/>
                    <a:pt x="33" y="22"/>
                    <a:pt x="34" y="24"/>
                  </a:cubicBezTo>
                  <a:cubicBezTo>
                    <a:pt x="35" y="25"/>
                    <a:pt x="36" y="27"/>
                    <a:pt x="3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1" name="Freeform 517">
              <a:extLst>
                <a:ext uri="{FF2B5EF4-FFF2-40B4-BE49-F238E27FC236}">
                  <a16:creationId xmlns:a16="http://schemas.microsoft.com/office/drawing/2014/main" id="{26AAB1E6-B4DE-114F-97E6-9128A6973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3296" y="5853753"/>
              <a:ext cx="14296" cy="72671"/>
            </a:xfrm>
            <a:custGeom>
              <a:avLst/>
              <a:gdLst>
                <a:gd name="T0" fmla="*/ 6 w 11"/>
                <a:gd name="T1" fmla="*/ 10 h 57"/>
                <a:gd name="T2" fmla="*/ 2 w 11"/>
                <a:gd name="T3" fmla="*/ 9 h 57"/>
                <a:gd name="T4" fmla="*/ 0 w 11"/>
                <a:gd name="T5" fmla="*/ 5 h 57"/>
                <a:gd name="T6" fmla="*/ 2 w 11"/>
                <a:gd name="T7" fmla="*/ 2 h 57"/>
                <a:gd name="T8" fmla="*/ 6 w 11"/>
                <a:gd name="T9" fmla="*/ 0 h 57"/>
                <a:gd name="T10" fmla="*/ 9 w 11"/>
                <a:gd name="T11" fmla="*/ 1 h 57"/>
                <a:gd name="T12" fmla="*/ 11 w 11"/>
                <a:gd name="T13" fmla="*/ 5 h 57"/>
                <a:gd name="T14" fmla="*/ 9 w 11"/>
                <a:gd name="T15" fmla="*/ 9 h 57"/>
                <a:gd name="T16" fmla="*/ 6 w 11"/>
                <a:gd name="T17" fmla="*/ 10 h 57"/>
                <a:gd name="T18" fmla="*/ 11 w 11"/>
                <a:gd name="T19" fmla="*/ 21 h 57"/>
                <a:gd name="T20" fmla="*/ 11 w 11"/>
                <a:gd name="T21" fmla="*/ 51 h 57"/>
                <a:gd name="T22" fmla="*/ 9 w 11"/>
                <a:gd name="T23" fmla="*/ 56 h 57"/>
                <a:gd name="T24" fmla="*/ 5 w 11"/>
                <a:gd name="T25" fmla="*/ 57 h 57"/>
                <a:gd name="T26" fmla="*/ 2 w 11"/>
                <a:gd name="T27" fmla="*/ 56 h 57"/>
                <a:gd name="T28" fmla="*/ 0 w 11"/>
                <a:gd name="T29" fmla="*/ 51 h 57"/>
                <a:gd name="T30" fmla="*/ 0 w 11"/>
                <a:gd name="T31" fmla="*/ 21 h 57"/>
                <a:gd name="T32" fmla="*/ 2 w 11"/>
                <a:gd name="T33" fmla="*/ 17 h 57"/>
                <a:gd name="T34" fmla="*/ 5 w 11"/>
                <a:gd name="T35" fmla="*/ 15 h 57"/>
                <a:gd name="T36" fmla="*/ 9 w 11"/>
                <a:gd name="T37" fmla="*/ 17 h 57"/>
                <a:gd name="T38" fmla="*/ 11 w 11"/>
                <a:gd name="T39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57">
                  <a:moveTo>
                    <a:pt x="6" y="10"/>
                  </a:move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lose/>
                  <a:moveTo>
                    <a:pt x="11" y="21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5"/>
                    <a:pt x="9" y="56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2" name="Freeform 518">
              <a:extLst>
                <a:ext uri="{FF2B5EF4-FFF2-40B4-BE49-F238E27FC236}">
                  <a16:creationId xmlns:a16="http://schemas.microsoft.com/office/drawing/2014/main" id="{0DA0C5BE-1490-A140-886E-E64D53ADE4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3549" y="5872815"/>
              <a:ext cx="51227" cy="73862"/>
            </a:xfrm>
            <a:custGeom>
              <a:avLst/>
              <a:gdLst>
                <a:gd name="T0" fmla="*/ 40 w 40"/>
                <a:gd name="T1" fmla="*/ 8 h 58"/>
                <a:gd name="T2" fmla="*/ 40 w 40"/>
                <a:gd name="T3" fmla="*/ 38 h 58"/>
                <a:gd name="T4" fmla="*/ 39 w 40"/>
                <a:gd name="T5" fmla="*/ 47 h 58"/>
                <a:gd name="T6" fmla="*/ 35 w 40"/>
                <a:gd name="T7" fmla="*/ 53 h 58"/>
                <a:gd name="T8" fmla="*/ 29 w 40"/>
                <a:gd name="T9" fmla="*/ 56 h 58"/>
                <a:gd name="T10" fmla="*/ 19 w 40"/>
                <a:gd name="T11" fmla="*/ 58 h 58"/>
                <a:gd name="T12" fmla="*/ 10 w 40"/>
                <a:gd name="T13" fmla="*/ 56 h 58"/>
                <a:gd name="T14" fmla="*/ 3 w 40"/>
                <a:gd name="T15" fmla="*/ 52 h 58"/>
                <a:gd name="T16" fmla="*/ 1 w 40"/>
                <a:gd name="T17" fmla="*/ 47 h 58"/>
                <a:gd name="T18" fmla="*/ 2 w 40"/>
                <a:gd name="T19" fmla="*/ 44 h 58"/>
                <a:gd name="T20" fmla="*/ 5 w 40"/>
                <a:gd name="T21" fmla="*/ 43 h 58"/>
                <a:gd name="T22" fmla="*/ 9 w 40"/>
                <a:gd name="T23" fmla="*/ 45 h 58"/>
                <a:gd name="T24" fmla="*/ 11 w 40"/>
                <a:gd name="T25" fmla="*/ 47 h 58"/>
                <a:gd name="T26" fmla="*/ 13 w 40"/>
                <a:gd name="T27" fmla="*/ 49 h 58"/>
                <a:gd name="T28" fmla="*/ 16 w 40"/>
                <a:gd name="T29" fmla="*/ 50 h 58"/>
                <a:gd name="T30" fmla="*/ 19 w 40"/>
                <a:gd name="T31" fmla="*/ 50 h 58"/>
                <a:gd name="T32" fmla="*/ 25 w 40"/>
                <a:gd name="T33" fmla="*/ 49 h 58"/>
                <a:gd name="T34" fmla="*/ 29 w 40"/>
                <a:gd name="T35" fmla="*/ 46 h 58"/>
                <a:gd name="T36" fmla="*/ 30 w 40"/>
                <a:gd name="T37" fmla="*/ 42 h 58"/>
                <a:gd name="T38" fmla="*/ 30 w 40"/>
                <a:gd name="T39" fmla="*/ 34 h 58"/>
                <a:gd name="T40" fmla="*/ 24 w 40"/>
                <a:gd name="T41" fmla="*/ 40 h 58"/>
                <a:gd name="T42" fmla="*/ 17 w 40"/>
                <a:gd name="T43" fmla="*/ 41 h 58"/>
                <a:gd name="T44" fmla="*/ 8 w 40"/>
                <a:gd name="T45" fmla="*/ 39 h 58"/>
                <a:gd name="T46" fmla="*/ 2 w 40"/>
                <a:gd name="T47" fmla="*/ 31 h 58"/>
                <a:gd name="T48" fmla="*/ 0 w 40"/>
                <a:gd name="T49" fmla="*/ 20 h 58"/>
                <a:gd name="T50" fmla="*/ 1 w 40"/>
                <a:gd name="T51" fmla="*/ 12 h 58"/>
                <a:gd name="T52" fmla="*/ 5 w 40"/>
                <a:gd name="T53" fmla="*/ 5 h 58"/>
                <a:gd name="T54" fmla="*/ 10 w 40"/>
                <a:gd name="T55" fmla="*/ 1 h 58"/>
                <a:gd name="T56" fmla="*/ 17 w 40"/>
                <a:gd name="T57" fmla="*/ 0 h 58"/>
                <a:gd name="T58" fmla="*/ 24 w 40"/>
                <a:gd name="T59" fmla="*/ 2 h 58"/>
                <a:gd name="T60" fmla="*/ 30 w 40"/>
                <a:gd name="T61" fmla="*/ 7 h 58"/>
                <a:gd name="T62" fmla="*/ 30 w 40"/>
                <a:gd name="T63" fmla="*/ 6 h 58"/>
                <a:gd name="T64" fmla="*/ 32 w 40"/>
                <a:gd name="T65" fmla="*/ 2 h 58"/>
                <a:gd name="T66" fmla="*/ 35 w 40"/>
                <a:gd name="T67" fmla="*/ 0 h 58"/>
                <a:gd name="T68" fmla="*/ 39 w 40"/>
                <a:gd name="T69" fmla="*/ 2 h 58"/>
                <a:gd name="T70" fmla="*/ 40 w 40"/>
                <a:gd name="T71" fmla="*/ 8 h 58"/>
                <a:gd name="T72" fmla="*/ 10 w 40"/>
                <a:gd name="T73" fmla="*/ 21 h 58"/>
                <a:gd name="T74" fmla="*/ 13 w 40"/>
                <a:gd name="T75" fmla="*/ 30 h 58"/>
                <a:gd name="T76" fmla="*/ 20 w 40"/>
                <a:gd name="T77" fmla="*/ 34 h 58"/>
                <a:gd name="T78" fmla="*/ 25 w 40"/>
                <a:gd name="T79" fmla="*/ 32 h 58"/>
                <a:gd name="T80" fmla="*/ 29 w 40"/>
                <a:gd name="T81" fmla="*/ 28 h 58"/>
                <a:gd name="T82" fmla="*/ 30 w 40"/>
                <a:gd name="T83" fmla="*/ 21 h 58"/>
                <a:gd name="T84" fmla="*/ 27 w 40"/>
                <a:gd name="T85" fmla="*/ 11 h 58"/>
                <a:gd name="T86" fmla="*/ 20 w 40"/>
                <a:gd name="T87" fmla="*/ 8 h 58"/>
                <a:gd name="T88" fmla="*/ 13 w 40"/>
                <a:gd name="T89" fmla="*/ 11 h 58"/>
                <a:gd name="T90" fmla="*/ 10 w 40"/>
                <a:gd name="T91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" h="58">
                  <a:moveTo>
                    <a:pt x="40" y="8"/>
                  </a:moveTo>
                  <a:cubicBezTo>
                    <a:pt x="40" y="38"/>
                    <a:pt x="40" y="38"/>
                    <a:pt x="40" y="38"/>
                  </a:cubicBezTo>
                  <a:cubicBezTo>
                    <a:pt x="40" y="41"/>
                    <a:pt x="40" y="44"/>
                    <a:pt x="39" y="47"/>
                  </a:cubicBezTo>
                  <a:cubicBezTo>
                    <a:pt x="38" y="49"/>
                    <a:pt x="37" y="51"/>
                    <a:pt x="35" y="53"/>
                  </a:cubicBezTo>
                  <a:cubicBezTo>
                    <a:pt x="34" y="54"/>
                    <a:pt x="32" y="56"/>
                    <a:pt x="29" y="56"/>
                  </a:cubicBezTo>
                  <a:cubicBezTo>
                    <a:pt x="27" y="57"/>
                    <a:pt x="23" y="58"/>
                    <a:pt x="19" y="58"/>
                  </a:cubicBezTo>
                  <a:cubicBezTo>
                    <a:pt x="16" y="58"/>
                    <a:pt x="13" y="57"/>
                    <a:pt x="10" y="56"/>
                  </a:cubicBezTo>
                  <a:cubicBezTo>
                    <a:pt x="7" y="55"/>
                    <a:pt x="5" y="54"/>
                    <a:pt x="3" y="52"/>
                  </a:cubicBezTo>
                  <a:cubicBezTo>
                    <a:pt x="2" y="51"/>
                    <a:pt x="1" y="49"/>
                    <a:pt x="1" y="47"/>
                  </a:cubicBezTo>
                  <a:cubicBezTo>
                    <a:pt x="1" y="46"/>
                    <a:pt x="1" y="45"/>
                    <a:pt x="2" y="44"/>
                  </a:cubicBezTo>
                  <a:cubicBezTo>
                    <a:pt x="3" y="43"/>
                    <a:pt x="4" y="43"/>
                    <a:pt x="5" y="43"/>
                  </a:cubicBezTo>
                  <a:cubicBezTo>
                    <a:pt x="7" y="43"/>
                    <a:pt x="8" y="44"/>
                    <a:pt x="9" y="45"/>
                  </a:cubicBezTo>
                  <a:cubicBezTo>
                    <a:pt x="10" y="46"/>
                    <a:pt x="11" y="46"/>
                    <a:pt x="11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50"/>
                    <a:pt x="16" y="50"/>
                  </a:cubicBezTo>
                  <a:cubicBezTo>
                    <a:pt x="17" y="50"/>
                    <a:pt x="18" y="50"/>
                    <a:pt x="19" y="50"/>
                  </a:cubicBezTo>
                  <a:cubicBezTo>
                    <a:pt x="22" y="50"/>
                    <a:pt x="24" y="50"/>
                    <a:pt x="25" y="49"/>
                  </a:cubicBezTo>
                  <a:cubicBezTo>
                    <a:pt x="27" y="49"/>
                    <a:pt x="28" y="47"/>
                    <a:pt x="29" y="46"/>
                  </a:cubicBezTo>
                  <a:cubicBezTo>
                    <a:pt x="29" y="45"/>
                    <a:pt x="30" y="43"/>
                    <a:pt x="30" y="42"/>
                  </a:cubicBezTo>
                  <a:cubicBezTo>
                    <a:pt x="30" y="40"/>
                    <a:pt x="30" y="38"/>
                    <a:pt x="30" y="34"/>
                  </a:cubicBezTo>
                  <a:cubicBezTo>
                    <a:pt x="28" y="37"/>
                    <a:pt x="26" y="38"/>
                    <a:pt x="24" y="40"/>
                  </a:cubicBezTo>
                  <a:cubicBezTo>
                    <a:pt x="22" y="41"/>
                    <a:pt x="20" y="41"/>
                    <a:pt x="17" y="41"/>
                  </a:cubicBezTo>
                  <a:cubicBezTo>
                    <a:pt x="13" y="41"/>
                    <a:pt x="10" y="40"/>
                    <a:pt x="8" y="39"/>
                  </a:cubicBezTo>
                  <a:cubicBezTo>
                    <a:pt x="5" y="37"/>
                    <a:pt x="3" y="34"/>
                    <a:pt x="2" y="31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7" y="3"/>
                    <a:pt x="29" y="5"/>
                    <a:pt x="30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4"/>
                    <a:pt x="31" y="3"/>
                    <a:pt x="32" y="2"/>
                  </a:cubicBezTo>
                  <a:cubicBezTo>
                    <a:pt x="33" y="1"/>
                    <a:pt x="34" y="0"/>
                    <a:pt x="35" y="0"/>
                  </a:cubicBezTo>
                  <a:cubicBezTo>
                    <a:pt x="37" y="0"/>
                    <a:pt x="38" y="1"/>
                    <a:pt x="39" y="2"/>
                  </a:cubicBezTo>
                  <a:cubicBezTo>
                    <a:pt x="40" y="3"/>
                    <a:pt x="40" y="5"/>
                    <a:pt x="40" y="8"/>
                  </a:cubicBezTo>
                  <a:close/>
                  <a:moveTo>
                    <a:pt x="10" y="21"/>
                  </a:moveTo>
                  <a:cubicBezTo>
                    <a:pt x="10" y="25"/>
                    <a:pt x="11" y="28"/>
                    <a:pt x="13" y="30"/>
                  </a:cubicBezTo>
                  <a:cubicBezTo>
                    <a:pt x="15" y="32"/>
                    <a:pt x="17" y="34"/>
                    <a:pt x="20" y="34"/>
                  </a:cubicBezTo>
                  <a:cubicBezTo>
                    <a:pt x="22" y="34"/>
                    <a:pt x="23" y="33"/>
                    <a:pt x="25" y="32"/>
                  </a:cubicBezTo>
                  <a:cubicBezTo>
                    <a:pt x="26" y="31"/>
                    <a:pt x="28" y="30"/>
                    <a:pt x="29" y="28"/>
                  </a:cubicBezTo>
                  <a:cubicBezTo>
                    <a:pt x="30" y="26"/>
                    <a:pt x="30" y="24"/>
                    <a:pt x="30" y="21"/>
                  </a:cubicBezTo>
                  <a:cubicBezTo>
                    <a:pt x="30" y="17"/>
                    <a:pt x="29" y="14"/>
                    <a:pt x="27" y="11"/>
                  </a:cubicBezTo>
                  <a:cubicBezTo>
                    <a:pt x="25" y="9"/>
                    <a:pt x="23" y="8"/>
                    <a:pt x="20" y="8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7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3" name="Freeform 519">
              <a:extLst>
                <a:ext uri="{FF2B5EF4-FFF2-40B4-BE49-F238E27FC236}">
                  <a16:creationId xmlns:a16="http://schemas.microsoft.com/office/drawing/2014/main" id="{6704BD7E-2891-3048-838E-F0B23A74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306" y="5872815"/>
              <a:ext cx="47653" cy="53609"/>
            </a:xfrm>
            <a:custGeom>
              <a:avLst/>
              <a:gdLst>
                <a:gd name="T0" fmla="*/ 10 w 37"/>
                <a:gd name="T1" fmla="*/ 6 h 42"/>
                <a:gd name="T2" fmla="*/ 10 w 37"/>
                <a:gd name="T3" fmla="*/ 7 h 42"/>
                <a:gd name="T4" fmla="*/ 16 w 37"/>
                <a:gd name="T5" fmla="*/ 2 h 42"/>
                <a:gd name="T6" fmla="*/ 23 w 37"/>
                <a:gd name="T7" fmla="*/ 0 h 42"/>
                <a:gd name="T8" fmla="*/ 30 w 37"/>
                <a:gd name="T9" fmla="*/ 2 h 42"/>
                <a:gd name="T10" fmla="*/ 35 w 37"/>
                <a:gd name="T11" fmla="*/ 7 h 42"/>
                <a:gd name="T12" fmla="*/ 37 w 37"/>
                <a:gd name="T13" fmla="*/ 11 h 42"/>
                <a:gd name="T14" fmla="*/ 37 w 37"/>
                <a:gd name="T15" fmla="*/ 17 h 42"/>
                <a:gd name="T16" fmla="*/ 37 w 37"/>
                <a:gd name="T17" fmla="*/ 36 h 42"/>
                <a:gd name="T18" fmla="*/ 35 w 37"/>
                <a:gd name="T19" fmla="*/ 41 h 42"/>
                <a:gd name="T20" fmla="*/ 32 w 37"/>
                <a:gd name="T21" fmla="*/ 42 h 42"/>
                <a:gd name="T22" fmla="*/ 28 w 37"/>
                <a:gd name="T23" fmla="*/ 41 h 42"/>
                <a:gd name="T24" fmla="*/ 27 w 37"/>
                <a:gd name="T25" fmla="*/ 36 h 42"/>
                <a:gd name="T26" fmla="*/ 27 w 37"/>
                <a:gd name="T27" fmla="*/ 19 h 42"/>
                <a:gd name="T28" fmla="*/ 25 w 37"/>
                <a:gd name="T29" fmla="*/ 11 h 42"/>
                <a:gd name="T30" fmla="*/ 19 w 37"/>
                <a:gd name="T31" fmla="*/ 8 h 42"/>
                <a:gd name="T32" fmla="*/ 14 w 37"/>
                <a:gd name="T33" fmla="*/ 10 h 42"/>
                <a:gd name="T34" fmla="*/ 11 w 37"/>
                <a:gd name="T35" fmla="*/ 14 h 42"/>
                <a:gd name="T36" fmla="*/ 10 w 37"/>
                <a:gd name="T37" fmla="*/ 23 h 42"/>
                <a:gd name="T38" fmla="*/ 10 w 37"/>
                <a:gd name="T39" fmla="*/ 36 h 42"/>
                <a:gd name="T40" fmla="*/ 9 w 37"/>
                <a:gd name="T41" fmla="*/ 41 h 42"/>
                <a:gd name="T42" fmla="*/ 5 w 37"/>
                <a:gd name="T43" fmla="*/ 42 h 42"/>
                <a:gd name="T44" fmla="*/ 1 w 37"/>
                <a:gd name="T45" fmla="*/ 41 h 42"/>
                <a:gd name="T46" fmla="*/ 0 w 37"/>
                <a:gd name="T47" fmla="*/ 36 h 42"/>
                <a:gd name="T48" fmla="*/ 0 w 37"/>
                <a:gd name="T49" fmla="*/ 6 h 42"/>
                <a:gd name="T50" fmla="*/ 1 w 37"/>
                <a:gd name="T51" fmla="*/ 2 h 42"/>
                <a:gd name="T52" fmla="*/ 5 w 37"/>
                <a:gd name="T53" fmla="*/ 0 h 42"/>
                <a:gd name="T54" fmla="*/ 7 w 37"/>
                <a:gd name="T55" fmla="*/ 1 h 42"/>
                <a:gd name="T56" fmla="*/ 9 w 37"/>
                <a:gd name="T57" fmla="*/ 3 h 42"/>
                <a:gd name="T58" fmla="*/ 10 w 37"/>
                <a:gd name="T5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" h="42">
                  <a:moveTo>
                    <a:pt x="10" y="6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3" y="3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6" y="0"/>
                    <a:pt x="28" y="1"/>
                    <a:pt x="30" y="2"/>
                  </a:cubicBezTo>
                  <a:cubicBezTo>
                    <a:pt x="33" y="3"/>
                    <a:pt x="34" y="5"/>
                    <a:pt x="35" y="7"/>
                  </a:cubicBezTo>
                  <a:cubicBezTo>
                    <a:pt x="36" y="8"/>
                    <a:pt x="36" y="10"/>
                    <a:pt x="37" y="11"/>
                  </a:cubicBezTo>
                  <a:cubicBezTo>
                    <a:pt x="37" y="12"/>
                    <a:pt x="37" y="14"/>
                    <a:pt x="37" y="1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8"/>
                    <a:pt x="36" y="40"/>
                    <a:pt x="35" y="41"/>
                  </a:cubicBezTo>
                  <a:cubicBezTo>
                    <a:pt x="34" y="42"/>
                    <a:pt x="33" y="42"/>
                    <a:pt x="32" y="42"/>
                  </a:cubicBezTo>
                  <a:cubicBezTo>
                    <a:pt x="30" y="42"/>
                    <a:pt x="29" y="42"/>
                    <a:pt x="28" y="41"/>
                  </a:cubicBezTo>
                  <a:cubicBezTo>
                    <a:pt x="27" y="40"/>
                    <a:pt x="27" y="38"/>
                    <a:pt x="27" y="3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5"/>
                    <a:pt x="26" y="13"/>
                    <a:pt x="25" y="11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3" y="11"/>
                    <a:pt x="12" y="12"/>
                    <a:pt x="11" y="14"/>
                  </a:cubicBezTo>
                  <a:cubicBezTo>
                    <a:pt x="11" y="16"/>
                    <a:pt x="10" y="19"/>
                    <a:pt x="10" y="23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8"/>
                    <a:pt x="10" y="40"/>
                    <a:pt x="9" y="41"/>
                  </a:cubicBezTo>
                  <a:cubicBezTo>
                    <a:pt x="8" y="42"/>
                    <a:pt x="7" y="42"/>
                    <a:pt x="5" y="42"/>
                  </a:cubicBezTo>
                  <a:cubicBezTo>
                    <a:pt x="4" y="42"/>
                    <a:pt x="2" y="42"/>
                    <a:pt x="1" y="41"/>
                  </a:cubicBezTo>
                  <a:cubicBezTo>
                    <a:pt x="0" y="40"/>
                    <a:pt x="0" y="38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9" y="4"/>
                    <a:pt x="10" y="5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4" name="Freeform 520">
              <a:extLst>
                <a:ext uri="{FF2B5EF4-FFF2-40B4-BE49-F238E27FC236}">
                  <a16:creationId xmlns:a16="http://schemas.microsoft.com/office/drawing/2014/main" id="{8D0B447F-D576-6D4B-9A01-C05DC18446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7916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6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8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1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6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2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8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1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9" y="12"/>
                    <a:pt x="39" y="15"/>
                    <a:pt x="39" y="17"/>
                  </a:cubicBezTo>
                  <a:cubicBezTo>
                    <a:pt x="39" y="20"/>
                    <a:pt x="39" y="22"/>
                    <a:pt x="37" y="23"/>
                  </a:cubicBezTo>
                  <a:cubicBezTo>
                    <a:pt x="36" y="23"/>
                    <a:pt x="33" y="24"/>
                    <a:pt x="31" y="24"/>
                  </a:cubicBezTo>
                  <a:close/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3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5" name="Freeform 521">
              <a:extLst>
                <a:ext uri="{FF2B5EF4-FFF2-40B4-BE49-F238E27FC236}">
                  <a16:creationId xmlns:a16="http://schemas.microsoft.com/office/drawing/2014/main" id="{8AE3C98D-F63F-624C-BD69-9542632EC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1526" y="5853753"/>
              <a:ext cx="52418" cy="72671"/>
            </a:xfrm>
            <a:custGeom>
              <a:avLst/>
              <a:gdLst>
                <a:gd name="T0" fmla="*/ 31 w 41"/>
                <a:gd name="T1" fmla="*/ 51 h 57"/>
                <a:gd name="T2" fmla="*/ 31 w 41"/>
                <a:gd name="T3" fmla="*/ 50 h 57"/>
                <a:gd name="T4" fmla="*/ 27 w 41"/>
                <a:gd name="T5" fmla="*/ 54 h 57"/>
                <a:gd name="T6" fmla="*/ 22 w 41"/>
                <a:gd name="T7" fmla="*/ 56 h 57"/>
                <a:gd name="T8" fmla="*/ 17 w 41"/>
                <a:gd name="T9" fmla="*/ 57 h 57"/>
                <a:gd name="T10" fmla="*/ 10 w 41"/>
                <a:gd name="T11" fmla="*/ 56 h 57"/>
                <a:gd name="T12" fmla="*/ 5 w 41"/>
                <a:gd name="T13" fmla="*/ 51 h 57"/>
                <a:gd name="T14" fmla="*/ 1 w 41"/>
                <a:gd name="T15" fmla="*/ 44 h 57"/>
                <a:gd name="T16" fmla="*/ 0 w 41"/>
                <a:gd name="T17" fmla="*/ 36 h 57"/>
                <a:gd name="T18" fmla="*/ 5 w 41"/>
                <a:gd name="T19" fmla="*/ 21 h 57"/>
                <a:gd name="T20" fmla="*/ 17 w 41"/>
                <a:gd name="T21" fmla="*/ 15 h 57"/>
                <a:gd name="T22" fmla="*/ 25 w 41"/>
                <a:gd name="T23" fmla="*/ 17 h 57"/>
                <a:gd name="T24" fmla="*/ 31 w 41"/>
                <a:gd name="T25" fmla="*/ 21 h 57"/>
                <a:gd name="T26" fmla="*/ 31 w 41"/>
                <a:gd name="T27" fmla="*/ 6 h 57"/>
                <a:gd name="T28" fmla="*/ 32 w 41"/>
                <a:gd name="T29" fmla="*/ 1 h 57"/>
                <a:gd name="T30" fmla="*/ 36 w 41"/>
                <a:gd name="T31" fmla="*/ 0 h 57"/>
                <a:gd name="T32" fmla="*/ 40 w 41"/>
                <a:gd name="T33" fmla="*/ 1 h 57"/>
                <a:gd name="T34" fmla="*/ 41 w 41"/>
                <a:gd name="T35" fmla="*/ 6 h 57"/>
                <a:gd name="T36" fmla="*/ 41 w 41"/>
                <a:gd name="T37" fmla="*/ 51 h 57"/>
                <a:gd name="T38" fmla="*/ 39 w 41"/>
                <a:gd name="T39" fmla="*/ 56 h 57"/>
                <a:gd name="T40" fmla="*/ 36 w 41"/>
                <a:gd name="T41" fmla="*/ 57 h 57"/>
                <a:gd name="T42" fmla="*/ 32 w 41"/>
                <a:gd name="T43" fmla="*/ 56 h 57"/>
                <a:gd name="T44" fmla="*/ 31 w 41"/>
                <a:gd name="T45" fmla="*/ 51 h 57"/>
                <a:gd name="T46" fmla="*/ 11 w 41"/>
                <a:gd name="T47" fmla="*/ 36 h 57"/>
                <a:gd name="T48" fmla="*/ 12 w 41"/>
                <a:gd name="T49" fmla="*/ 43 h 57"/>
                <a:gd name="T50" fmla="*/ 15 w 41"/>
                <a:gd name="T51" fmla="*/ 48 h 57"/>
                <a:gd name="T52" fmla="*/ 20 w 41"/>
                <a:gd name="T53" fmla="*/ 49 h 57"/>
                <a:gd name="T54" fmla="*/ 25 w 41"/>
                <a:gd name="T55" fmla="*/ 48 h 57"/>
                <a:gd name="T56" fmla="*/ 29 w 41"/>
                <a:gd name="T57" fmla="*/ 43 h 57"/>
                <a:gd name="T58" fmla="*/ 30 w 41"/>
                <a:gd name="T59" fmla="*/ 36 h 57"/>
                <a:gd name="T60" fmla="*/ 29 w 41"/>
                <a:gd name="T61" fmla="*/ 29 h 57"/>
                <a:gd name="T62" fmla="*/ 25 w 41"/>
                <a:gd name="T63" fmla="*/ 24 h 57"/>
                <a:gd name="T64" fmla="*/ 20 w 41"/>
                <a:gd name="T65" fmla="*/ 23 h 57"/>
                <a:gd name="T66" fmla="*/ 15 w 41"/>
                <a:gd name="T67" fmla="*/ 24 h 57"/>
                <a:gd name="T68" fmla="*/ 12 w 41"/>
                <a:gd name="T69" fmla="*/ 29 h 57"/>
                <a:gd name="T70" fmla="*/ 11 w 41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57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6" y="55"/>
                    <a:pt x="24" y="56"/>
                    <a:pt x="22" y="56"/>
                  </a:cubicBezTo>
                  <a:cubicBezTo>
                    <a:pt x="21" y="57"/>
                    <a:pt x="19" y="57"/>
                    <a:pt x="17" y="57"/>
                  </a:cubicBezTo>
                  <a:cubicBezTo>
                    <a:pt x="15" y="57"/>
                    <a:pt x="12" y="57"/>
                    <a:pt x="10" y="56"/>
                  </a:cubicBezTo>
                  <a:cubicBezTo>
                    <a:pt x="8" y="55"/>
                    <a:pt x="6" y="53"/>
                    <a:pt x="5" y="51"/>
                  </a:cubicBezTo>
                  <a:cubicBezTo>
                    <a:pt x="3" y="49"/>
                    <a:pt x="2" y="47"/>
                    <a:pt x="1" y="44"/>
                  </a:cubicBezTo>
                  <a:cubicBezTo>
                    <a:pt x="1" y="42"/>
                    <a:pt x="0" y="39"/>
                    <a:pt x="0" y="36"/>
                  </a:cubicBezTo>
                  <a:cubicBezTo>
                    <a:pt x="0" y="29"/>
                    <a:pt x="2" y="24"/>
                    <a:pt x="5" y="21"/>
                  </a:cubicBezTo>
                  <a:cubicBezTo>
                    <a:pt x="8" y="17"/>
                    <a:pt x="12" y="15"/>
                    <a:pt x="17" y="15"/>
                  </a:cubicBezTo>
                  <a:cubicBezTo>
                    <a:pt x="20" y="15"/>
                    <a:pt x="23" y="16"/>
                    <a:pt x="25" y="17"/>
                  </a:cubicBezTo>
                  <a:cubicBezTo>
                    <a:pt x="27" y="18"/>
                    <a:pt x="29" y="19"/>
                    <a:pt x="31" y="21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4"/>
                    <a:pt x="31" y="2"/>
                    <a:pt x="32" y="1"/>
                  </a:cubicBezTo>
                  <a:cubicBezTo>
                    <a:pt x="33" y="0"/>
                    <a:pt x="34" y="0"/>
                    <a:pt x="36" y="0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40" y="55"/>
                    <a:pt x="39" y="56"/>
                  </a:cubicBezTo>
                  <a:cubicBezTo>
                    <a:pt x="39" y="57"/>
                    <a:pt x="37" y="57"/>
                    <a:pt x="36" y="57"/>
                  </a:cubicBezTo>
                  <a:cubicBezTo>
                    <a:pt x="34" y="57"/>
                    <a:pt x="33" y="57"/>
                    <a:pt x="32" y="56"/>
                  </a:cubicBezTo>
                  <a:cubicBezTo>
                    <a:pt x="31" y="55"/>
                    <a:pt x="31" y="53"/>
                    <a:pt x="31" y="51"/>
                  </a:cubicBezTo>
                  <a:close/>
                  <a:moveTo>
                    <a:pt x="11" y="36"/>
                  </a:moveTo>
                  <a:cubicBezTo>
                    <a:pt x="11" y="39"/>
                    <a:pt x="11" y="41"/>
                    <a:pt x="12" y="43"/>
                  </a:cubicBezTo>
                  <a:cubicBezTo>
                    <a:pt x="13" y="45"/>
                    <a:pt x="14" y="47"/>
                    <a:pt x="15" y="48"/>
                  </a:cubicBezTo>
                  <a:cubicBezTo>
                    <a:pt x="17" y="49"/>
                    <a:pt x="19" y="49"/>
                    <a:pt x="20" y="49"/>
                  </a:cubicBezTo>
                  <a:cubicBezTo>
                    <a:pt x="22" y="49"/>
                    <a:pt x="24" y="49"/>
                    <a:pt x="25" y="48"/>
                  </a:cubicBezTo>
                  <a:cubicBezTo>
                    <a:pt x="27" y="47"/>
                    <a:pt x="28" y="45"/>
                    <a:pt x="29" y="43"/>
                  </a:cubicBezTo>
                  <a:cubicBezTo>
                    <a:pt x="30" y="41"/>
                    <a:pt x="30" y="39"/>
                    <a:pt x="30" y="36"/>
                  </a:cubicBezTo>
                  <a:cubicBezTo>
                    <a:pt x="30" y="33"/>
                    <a:pt x="30" y="31"/>
                    <a:pt x="29" y="29"/>
                  </a:cubicBezTo>
                  <a:cubicBezTo>
                    <a:pt x="28" y="27"/>
                    <a:pt x="27" y="25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7" y="23"/>
                    <a:pt x="15" y="24"/>
                  </a:cubicBezTo>
                  <a:cubicBezTo>
                    <a:pt x="14" y="26"/>
                    <a:pt x="13" y="27"/>
                    <a:pt x="12" y="29"/>
                  </a:cubicBezTo>
                  <a:cubicBezTo>
                    <a:pt x="11" y="31"/>
                    <a:pt x="11" y="33"/>
                    <a:pt x="1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6" name="Freeform 522">
              <a:extLst>
                <a:ext uri="{FF2B5EF4-FFF2-40B4-BE49-F238E27FC236}">
                  <a16:creationId xmlns:a16="http://schemas.microsoft.com/office/drawing/2014/main" id="{85029818-75F4-984B-B293-D85D610D85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3728" y="5853753"/>
              <a:ext cx="51227" cy="72671"/>
            </a:xfrm>
            <a:custGeom>
              <a:avLst/>
              <a:gdLst>
                <a:gd name="T0" fmla="*/ 9 w 40"/>
                <a:gd name="T1" fmla="*/ 6 h 57"/>
                <a:gd name="T2" fmla="*/ 9 w 40"/>
                <a:gd name="T3" fmla="*/ 21 h 57"/>
                <a:gd name="T4" fmla="*/ 15 w 40"/>
                <a:gd name="T5" fmla="*/ 17 h 57"/>
                <a:gd name="T6" fmla="*/ 23 w 40"/>
                <a:gd name="T7" fmla="*/ 15 h 57"/>
                <a:gd name="T8" fmla="*/ 32 w 40"/>
                <a:gd name="T9" fmla="*/ 18 h 57"/>
                <a:gd name="T10" fmla="*/ 38 w 40"/>
                <a:gd name="T11" fmla="*/ 25 h 57"/>
                <a:gd name="T12" fmla="*/ 40 w 40"/>
                <a:gd name="T13" fmla="*/ 36 h 57"/>
                <a:gd name="T14" fmla="*/ 39 w 40"/>
                <a:gd name="T15" fmla="*/ 44 h 57"/>
                <a:gd name="T16" fmla="*/ 35 w 40"/>
                <a:gd name="T17" fmla="*/ 51 h 57"/>
                <a:gd name="T18" fmla="*/ 30 w 40"/>
                <a:gd name="T19" fmla="*/ 56 h 57"/>
                <a:gd name="T20" fmla="*/ 23 w 40"/>
                <a:gd name="T21" fmla="*/ 57 h 57"/>
                <a:gd name="T22" fmla="*/ 18 w 40"/>
                <a:gd name="T23" fmla="*/ 57 h 57"/>
                <a:gd name="T24" fmla="*/ 15 w 40"/>
                <a:gd name="T25" fmla="*/ 55 h 57"/>
                <a:gd name="T26" fmla="*/ 12 w 40"/>
                <a:gd name="T27" fmla="*/ 53 h 57"/>
                <a:gd name="T28" fmla="*/ 9 w 40"/>
                <a:gd name="T29" fmla="*/ 50 h 57"/>
                <a:gd name="T30" fmla="*/ 9 w 40"/>
                <a:gd name="T31" fmla="*/ 51 h 57"/>
                <a:gd name="T32" fmla="*/ 8 w 40"/>
                <a:gd name="T33" fmla="*/ 56 h 57"/>
                <a:gd name="T34" fmla="*/ 4 w 40"/>
                <a:gd name="T35" fmla="*/ 57 h 57"/>
                <a:gd name="T36" fmla="*/ 1 w 40"/>
                <a:gd name="T37" fmla="*/ 56 h 57"/>
                <a:gd name="T38" fmla="*/ 0 w 40"/>
                <a:gd name="T39" fmla="*/ 51 h 57"/>
                <a:gd name="T40" fmla="*/ 0 w 40"/>
                <a:gd name="T41" fmla="*/ 6 h 57"/>
                <a:gd name="T42" fmla="*/ 1 w 40"/>
                <a:gd name="T43" fmla="*/ 1 h 57"/>
                <a:gd name="T44" fmla="*/ 4 w 40"/>
                <a:gd name="T45" fmla="*/ 0 h 57"/>
                <a:gd name="T46" fmla="*/ 8 w 40"/>
                <a:gd name="T47" fmla="*/ 1 h 57"/>
                <a:gd name="T48" fmla="*/ 9 w 40"/>
                <a:gd name="T49" fmla="*/ 6 h 57"/>
                <a:gd name="T50" fmla="*/ 10 w 40"/>
                <a:gd name="T51" fmla="*/ 36 h 57"/>
                <a:gd name="T52" fmla="*/ 13 w 40"/>
                <a:gd name="T53" fmla="*/ 46 h 57"/>
                <a:gd name="T54" fmla="*/ 20 w 40"/>
                <a:gd name="T55" fmla="*/ 49 h 57"/>
                <a:gd name="T56" fmla="*/ 27 w 40"/>
                <a:gd name="T57" fmla="*/ 46 h 57"/>
                <a:gd name="T58" fmla="*/ 30 w 40"/>
                <a:gd name="T59" fmla="*/ 36 h 57"/>
                <a:gd name="T60" fmla="*/ 29 w 40"/>
                <a:gd name="T61" fmla="*/ 29 h 57"/>
                <a:gd name="T62" fmla="*/ 25 w 40"/>
                <a:gd name="T63" fmla="*/ 24 h 57"/>
                <a:gd name="T64" fmla="*/ 20 w 40"/>
                <a:gd name="T65" fmla="*/ 23 h 57"/>
                <a:gd name="T66" fmla="*/ 15 w 40"/>
                <a:gd name="T67" fmla="*/ 24 h 57"/>
                <a:gd name="T68" fmla="*/ 11 w 40"/>
                <a:gd name="T69" fmla="*/ 29 h 57"/>
                <a:gd name="T70" fmla="*/ 10 w 40"/>
                <a:gd name="T71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" h="57">
                  <a:moveTo>
                    <a:pt x="9" y="6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1" y="19"/>
                    <a:pt x="13" y="18"/>
                    <a:pt x="15" y="17"/>
                  </a:cubicBezTo>
                  <a:cubicBezTo>
                    <a:pt x="17" y="16"/>
                    <a:pt x="20" y="15"/>
                    <a:pt x="23" y="15"/>
                  </a:cubicBezTo>
                  <a:cubicBezTo>
                    <a:pt x="26" y="15"/>
                    <a:pt x="29" y="16"/>
                    <a:pt x="32" y="18"/>
                  </a:cubicBezTo>
                  <a:cubicBezTo>
                    <a:pt x="35" y="19"/>
                    <a:pt x="37" y="22"/>
                    <a:pt x="38" y="25"/>
                  </a:cubicBezTo>
                  <a:cubicBezTo>
                    <a:pt x="39" y="28"/>
                    <a:pt x="40" y="31"/>
                    <a:pt x="40" y="36"/>
                  </a:cubicBezTo>
                  <a:cubicBezTo>
                    <a:pt x="40" y="39"/>
                    <a:pt x="40" y="42"/>
                    <a:pt x="39" y="44"/>
                  </a:cubicBezTo>
                  <a:cubicBezTo>
                    <a:pt x="38" y="47"/>
                    <a:pt x="37" y="49"/>
                    <a:pt x="35" y="51"/>
                  </a:cubicBezTo>
                  <a:cubicBezTo>
                    <a:pt x="34" y="53"/>
                    <a:pt x="32" y="55"/>
                    <a:pt x="30" y="56"/>
                  </a:cubicBezTo>
                  <a:cubicBezTo>
                    <a:pt x="28" y="57"/>
                    <a:pt x="25" y="57"/>
                    <a:pt x="23" y="57"/>
                  </a:cubicBezTo>
                  <a:cubicBezTo>
                    <a:pt x="21" y="57"/>
                    <a:pt x="20" y="57"/>
                    <a:pt x="18" y="57"/>
                  </a:cubicBezTo>
                  <a:cubicBezTo>
                    <a:pt x="17" y="56"/>
                    <a:pt x="16" y="56"/>
                    <a:pt x="15" y="55"/>
                  </a:cubicBezTo>
                  <a:cubicBezTo>
                    <a:pt x="14" y="55"/>
                    <a:pt x="13" y="54"/>
                    <a:pt x="12" y="53"/>
                  </a:cubicBezTo>
                  <a:cubicBezTo>
                    <a:pt x="11" y="53"/>
                    <a:pt x="11" y="52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3"/>
                    <a:pt x="9" y="55"/>
                    <a:pt x="8" y="56"/>
                  </a:cubicBezTo>
                  <a:cubicBezTo>
                    <a:pt x="7" y="57"/>
                    <a:pt x="6" y="57"/>
                    <a:pt x="4" y="57"/>
                  </a:cubicBezTo>
                  <a:cubicBezTo>
                    <a:pt x="3" y="57"/>
                    <a:pt x="2" y="57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6"/>
                  </a:cubicBezTo>
                  <a:close/>
                  <a:moveTo>
                    <a:pt x="10" y="36"/>
                  </a:moveTo>
                  <a:cubicBezTo>
                    <a:pt x="10" y="41"/>
                    <a:pt x="11" y="44"/>
                    <a:pt x="13" y="46"/>
                  </a:cubicBezTo>
                  <a:cubicBezTo>
                    <a:pt x="15" y="48"/>
                    <a:pt x="17" y="49"/>
                    <a:pt x="20" y="49"/>
                  </a:cubicBezTo>
                  <a:cubicBezTo>
                    <a:pt x="23" y="49"/>
                    <a:pt x="25" y="48"/>
                    <a:pt x="27" y="46"/>
                  </a:cubicBezTo>
                  <a:cubicBezTo>
                    <a:pt x="29" y="44"/>
                    <a:pt x="30" y="40"/>
                    <a:pt x="30" y="36"/>
                  </a:cubicBezTo>
                  <a:cubicBezTo>
                    <a:pt x="30" y="33"/>
                    <a:pt x="29" y="31"/>
                    <a:pt x="29" y="29"/>
                  </a:cubicBezTo>
                  <a:cubicBezTo>
                    <a:pt x="28" y="27"/>
                    <a:pt x="27" y="26"/>
                    <a:pt x="25" y="24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6" y="23"/>
                    <a:pt x="15" y="24"/>
                  </a:cubicBezTo>
                  <a:cubicBezTo>
                    <a:pt x="13" y="26"/>
                    <a:pt x="12" y="27"/>
                    <a:pt x="11" y="29"/>
                  </a:cubicBezTo>
                  <a:cubicBezTo>
                    <a:pt x="10" y="31"/>
                    <a:pt x="10" y="34"/>
                    <a:pt x="1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7" name="Freeform 523">
              <a:extLst>
                <a:ext uri="{FF2B5EF4-FFF2-40B4-BE49-F238E27FC236}">
                  <a16:creationId xmlns:a16="http://schemas.microsoft.com/office/drawing/2014/main" id="{B4DC4E9D-D19A-1F45-8B0D-0ABBB795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764" y="5872815"/>
              <a:ext cx="51227" cy="73862"/>
            </a:xfrm>
            <a:custGeom>
              <a:avLst/>
              <a:gdLst>
                <a:gd name="T0" fmla="*/ 15 w 40"/>
                <a:gd name="T1" fmla="*/ 44 h 58"/>
                <a:gd name="T2" fmla="*/ 16 w 40"/>
                <a:gd name="T3" fmla="*/ 41 h 58"/>
                <a:gd name="T4" fmla="*/ 3 w 40"/>
                <a:gd name="T5" fmla="*/ 9 h 58"/>
                <a:gd name="T6" fmla="*/ 2 w 40"/>
                <a:gd name="T7" fmla="*/ 5 h 58"/>
                <a:gd name="T8" fmla="*/ 2 w 40"/>
                <a:gd name="T9" fmla="*/ 3 h 58"/>
                <a:gd name="T10" fmla="*/ 4 w 40"/>
                <a:gd name="T11" fmla="*/ 1 h 58"/>
                <a:gd name="T12" fmla="*/ 7 w 40"/>
                <a:gd name="T13" fmla="*/ 0 h 58"/>
                <a:gd name="T14" fmla="*/ 10 w 40"/>
                <a:gd name="T15" fmla="*/ 1 h 58"/>
                <a:gd name="T16" fmla="*/ 12 w 40"/>
                <a:gd name="T17" fmla="*/ 6 h 58"/>
                <a:gd name="T18" fmla="*/ 21 w 40"/>
                <a:gd name="T19" fmla="*/ 31 h 58"/>
                <a:gd name="T20" fmla="*/ 29 w 40"/>
                <a:gd name="T21" fmla="*/ 7 h 58"/>
                <a:gd name="T22" fmla="*/ 31 w 40"/>
                <a:gd name="T23" fmla="*/ 3 h 58"/>
                <a:gd name="T24" fmla="*/ 33 w 40"/>
                <a:gd name="T25" fmla="*/ 1 h 58"/>
                <a:gd name="T26" fmla="*/ 35 w 40"/>
                <a:gd name="T27" fmla="*/ 0 h 58"/>
                <a:gd name="T28" fmla="*/ 37 w 40"/>
                <a:gd name="T29" fmla="*/ 1 h 58"/>
                <a:gd name="T30" fmla="*/ 39 w 40"/>
                <a:gd name="T31" fmla="*/ 2 h 58"/>
                <a:gd name="T32" fmla="*/ 40 w 40"/>
                <a:gd name="T33" fmla="*/ 5 h 58"/>
                <a:gd name="T34" fmla="*/ 39 w 40"/>
                <a:gd name="T35" fmla="*/ 7 h 58"/>
                <a:gd name="T36" fmla="*/ 38 w 40"/>
                <a:gd name="T37" fmla="*/ 9 h 58"/>
                <a:gd name="T38" fmla="*/ 25 w 40"/>
                <a:gd name="T39" fmla="*/ 45 h 58"/>
                <a:gd name="T40" fmla="*/ 21 w 40"/>
                <a:gd name="T41" fmla="*/ 52 h 58"/>
                <a:gd name="T42" fmla="*/ 17 w 40"/>
                <a:gd name="T43" fmla="*/ 56 h 58"/>
                <a:gd name="T44" fmla="*/ 10 w 40"/>
                <a:gd name="T45" fmla="*/ 58 h 58"/>
                <a:gd name="T46" fmla="*/ 3 w 40"/>
                <a:gd name="T47" fmla="*/ 57 h 58"/>
                <a:gd name="T48" fmla="*/ 0 w 40"/>
                <a:gd name="T49" fmla="*/ 53 h 58"/>
                <a:gd name="T50" fmla="*/ 1 w 40"/>
                <a:gd name="T51" fmla="*/ 50 h 58"/>
                <a:gd name="T52" fmla="*/ 5 w 40"/>
                <a:gd name="T53" fmla="*/ 49 h 58"/>
                <a:gd name="T54" fmla="*/ 6 w 40"/>
                <a:gd name="T55" fmla="*/ 50 h 58"/>
                <a:gd name="T56" fmla="*/ 8 w 40"/>
                <a:gd name="T57" fmla="*/ 50 h 58"/>
                <a:gd name="T58" fmla="*/ 11 w 40"/>
                <a:gd name="T59" fmla="*/ 49 h 58"/>
                <a:gd name="T60" fmla="*/ 13 w 40"/>
                <a:gd name="T61" fmla="*/ 47 h 58"/>
                <a:gd name="T62" fmla="*/ 15 w 40"/>
                <a:gd name="T6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58">
                  <a:moveTo>
                    <a:pt x="15" y="4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1" y="2"/>
                    <a:pt x="11" y="4"/>
                    <a:pt x="12" y="6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5"/>
                    <a:pt x="30" y="4"/>
                    <a:pt x="31" y="3"/>
                  </a:cubicBezTo>
                  <a:cubicBezTo>
                    <a:pt x="31" y="2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0"/>
                    <a:pt x="37" y="0"/>
                    <a:pt x="37" y="1"/>
                  </a:cubicBezTo>
                  <a:cubicBezTo>
                    <a:pt x="38" y="1"/>
                    <a:pt x="39" y="2"/>
                    <a:pt x="39" y="2"/>
                  </a:cubicBezTo>
                  <a:cubicBezTo>
                    <a:pt x="39" y="3"/>
                    <a:pt x="40" y="4"/>
                    <a:pt x="40" y="5"/>
                  </a:cubicBezTo>
                  <a:cubicBezTo>
                    <a:pt x="40" y="5"/>
                    <a:pt x="39" y="6"/>
                    <a:pt x="39" y="7"/>
                  </a:cubicBezTo>
                  <a:cubicBezTo>
                    <a:pt x="39" y="8"/>
                    <a:pt x="39" y="8"/>
                    <a:pt x="38" y="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8"/>
                    <a:pt x="22" y="50"/>
                    <a:pt x="21" y="52"/>
                  </a:cubicBezTo>
                  <a:cubicBezTo>
                    <a:pt x="20" y="54"/>
                    <a:pt x="19" y="55"/>
                    <a:pt x="17" y="56"/>
                  </a:cubicBezTo>
                  <a:cubicBezTo>
                    <a:pt x="15" y="57"/>
                    <a:pt x="13" y="58"/>
                    <a:pt x="10" y="58"/>
                  </a:cubicBezTo>
                  <a:cubicBezTo>
                    <a:pt x="6" y="58"/>
                    <a:pt x="4" y="57"/>
                    <a:pt x="3" y="57"/>
                  </a:cubicBezTo>
                  <a:cubicBezTo>
                    <a:pt x="1" y="56"/>
                    <a:pt x="0" y="55"/>
                    <a:pt x="0" y="53"/>
                  </a:cubicBezTo>
                  <a:cubicBezTo>
                    <a:pt x="0" y="52"/>
                    <a:pt x="1" y="51"/>
                    <a:pt x="1" y="50"/>
                  </a:cubicBezTo>
                  <a:cubicBezTo>
                    <a:pt x="2" y="50"/>
                    <a:pt x="3" y="49"/>
                    <a:pt x="5" y="49"/>
                  </a:cubicBezTo>
                  <a:cubicBezTo>
                    <a:pt x="5" y="49"/>
                    <a:pt x="6" y="49"/>
                    <a:pt x="6" y="50"/>
                  </a:cubicBezTo>
                  <a:cubicBezTo>
                    <a:pt x="7" y="50"/>
                    <a:pt x="8" y="50"/>
                    <a:pt x="8" y="50"/>
                  </a:cubicBezTo>
                  <a:cubicBezTo>
                    <a:pt x="9" y="50"/>
                    <a:pt x="10" y="50"/>
                    <a:pt x="11" y="49"/>
                  </a:cubicBezTo>
                  <a:cubicBezTo>
                    <a:pt x="12" y="49"/>
                    <a:pt x="12" y="48"/>
                    <a:pt x="13" y="47"/>
                  </a:cubicBezTo>
                  <a:cubicBezTo>
                    <a:pt x="13" y="47"/>
                    <a:pt x="14" y="45"/>
                    <a:pt x="15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8" name="Freeform 524">
              <a:extLst>
                <a:ext uri="{FF2B5EF4-FFF2-40B4-BE49-F238E27FC236}">
                  <a16:creationId xmlns:a16="http://schemas.microsoft.com/office/drawing/2014/main" id="{0AE4BB92-ED4C-7A4A-B4C8-A135A6434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480" y="5853753"/>
              <a:ext cx="39314" cy="72671"/>
            </a:xfrm>
            <a:custGeom>
              <a:avLst/>
              <a:gdLst>
                <a:gd name="T0" fmla="*/ 5 w 30"/>
                <a:gd name="T1" fmla="*/ 16 h 57"/>
                <a:gd name="T2" fmla="*/ 7 w 30"/>
                <a:gd name="T3" fmla="*/ 16 h 57"/>
                <a:gd name="T4" fmla="*/ 7 w 30"/>
                <a:gd name="T5" fmla="*/ 13 h 57"/>
                <a:gd name="T6" fmla="*/ 9 w 30"/>
                <a:gd name="T7" fmla="*/ 5 h 57"/>
                <a:gd name="T8" fmla="*/ 13 w 30"/>
                <a:gd name="T9" fmla="*/ 1 h 57"/>
                <a:gd name="T10" fmla="*/ 21 w 30"/>
                <a:gd name="T11" fmla="*/ 0 h 57"/>
                <a:gd name="T12" fmla="*/ 30 w 30"/>
                <a:gd name="T13" fmla="*/ 4 h 57"/>
                <a:gd name="T14" fmla="*/ 29 w 30"/>
                <a:gd name="T15" fmla="*/ 7 h 57"/>
                <a:gd name="T16" fmla="*/ 27 w 30"/>
                <a:gd name="T17" fmla="*/ 8 h 57"/>
                <a:gd name="T18" fmla="*/ 25 w 30"/>
                <a:gd name="T19" fmla="*/ 7 h 57"/>
                <a:gd name="T20" fmla="*/ 22 w 30"/>
                <a:gd name="T21" fmla="*/ 7 h 57"/>
                <a:gd name="T22" fmla="*/ 18 w 30"/>
                <a:gd name="T23" fmla="*/ 9 h 57"/>
                <a:gd name="T24" fmla="*/ 18 w 30"/>
                <a:gd name="T25" fmla="*/ 13 h 57"/>
                <a:gd name="T26" fmla="*/ 18 w 30"/>
                <a:gd name="T27" fmla="*/ 16 h 57"/>
                <a:gd name="T28" fmla="*/ 20 w 30"/>
                <a:gd name="T29" fmla="*/ 16 h 57"/>
                <a:gd name="T30" fmla="*/ 26 w 30"/>
                <a:gd name="T31" fmla="*/ 20 h 57"/>
                <a:gd name="T32" fmla="*/ 25 w 30"/>
                <a:gd name="T33" fmla="*/ 23 h 57"/>
                <a:gd name="T34" fmla="*/ 20 w 30"/>
                <a:gd name="T35" fmla="*/ 23 h 57"/>
                <a:gd name="T36" fmla="*/ 18 w 30"/>
                <a:gd name="T37" fmla="*/ 23 h 57"/>
                <a:gd name="T38" fmla="*/ 18 w 30"/>
                <a:gd name="T39" fmla="*/ 51 h 57"/>
                <a:gd name="T40" fmla="*/ 16 w 30"/>
                <a:gd name="T41" fmla="*/ 56 h 57"/>
                <a:gd name="T42" fmla="*/ 12 w 30"/>
                <a:gd name="T43" fmla="*/ 57 h 57"/>
                <a:gd name="T44" fmla="*/ 9 w 30"/>
                <a:gd name="T45" fmla="*/ 56 h 57"/>
                <a:gd name="T46" fmla="*/ 7 w 30"/>
                <a:gd name="T47" fmla="*/ 51 h 57"/>
                <a:gd name="T48" fmla="*/ 7 w 30"/>
                <a:gd name="T49" fmla="*/ 23 h 57"/>
                <a:gd name="T50" fmla="*/ 4 w 30"/>
                <a:gd name="T51" fmla="*/ 23 h 57"/>
                <a:gd name="T52" fmla="*/ 1 w 30"/>
                <a:gd name="T53" fmla="*/ 22 h 57"/>
                <a:gd name="T54" fmla="*/ 0 w 30"/>
                <a:gd name="T55" fmla="*/ 20 h 57"/>
                <a:gd name="T56" fmla="*/ 5 w 30"/>
                <a:gd name="T57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57">
                  <a:moveTo>
                    <a:pt x="5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8" y="7"/>
                    <a:pt x="9" y="5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5" y="0"/>
                    <a:pt x="17" y="0"/>
                    <a:pt x="21" y="0"/>
                  </a:cubicBezTo>
                  <a:cubicBezTo>
                    <a:pt x="27" y="0"/>
                    <a:pt x="30" y="1"/>
                    <a:pt x="30" y="4"/>
                  </a:cubicBezTo>
                  <a:cubicBezTo>
                    <a:pt x="30" y="5"/>
                    <a:pt x="30" y="6"/>
                    <a:pt x="29" y="7"/>
                  </a:cubicBezTo>
                  <a:cubicBezTo>
                    <a:pt x="28" y="7"/>
                    <a:pt x="28" y="8"/>
                    <a:pt x="27" y="8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0" y="7"/>
                    <a:pt x="19" y="8"/>
                    <a:pt x="18" y="9"/>
                  </a:cubicBezTo>
                  <a:cubicBezTo>
                    <a:pt x="18" y="10"/>
                    <a:pt x="18" y="11"/>
                    <a:pt x="18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6" y="17"/>
                    <a:pt x="26" y="20"/>
                  </a:cubicBezTo>
                  <a:cubicBezTo>
                    <a:pt x="26" y="21"/>
                    <a:pt x="26" y="22"/>
                    <a:pt x="25" y="23"/>
                  </a:cubicBezTo>
                  <a:cubicBezTo>
                    <a:pt x="24" y="23"/>
                    <a:pt x="22" y="23"/>
                    <a:pt x="20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6" y="56"/>
                  </a:cubicBezTo>
                  <a:cubicBezTo>
                    <a:pt x="15" y="57"/>
                    <a:pt x="14" y="57"/>
                    <a:pt x="12" y="57"/>
                  </a:cubicBezTo>
                  <a:cubicBezTo>
                    <a:pt x="11" y="57"/>
                    <a:pt x="10" y="57"/>
                    <a:pt x="9" y="56"/>
                  </a:cubicBezTo>
                  <a:cubicBezTo>
                    <a:pt x="8" y="55"/>
                    <a:pt x="7" y="53"/>
                    <a:pt x="7" y="5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3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7"/>
                    <a:pt x="1" y="16"/>
                    <a:pt x="5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9" name="Freeform 525">
              <a:extLst>
                <a:ext uri="{FF2B5EF4-FFF2-40B4-BE49-F238E27FC236}">
                  <a16:creationId xmlns:a16="http://schemas.microsoft.com/office/drawing/2014/main" id="{854D5BC7-D8E7-5448-B46D-FBBFF7A04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220" y="5872815"/>
              <a:ext cx="38123" cy="53609"/>
            </a:xfrm>
            <a:custGeom>
              <a:avLst/>
              <a:gdLst>
                <a:gd name="T0" fmla="*/ 11 w 29"/>
                <a:gd name="T1" fmla="*/ 27 h 42"/>
                <a:gd name="T2" fmla="*/ 11 w 29"/>
                <a:gd name="T3" fmla="*/ 36 h 42"/>
                <a:gd name="T4" fmla="*/ 9 w 29"/>
                <a:gd name="T5" fmla="*/ 41 h 42"/>
                <a:gd name="T6" fmla="*/ 6 w 29"/>
                <a:gd name="T7" fmla="*/ 42 h 42"/>
                <a:gd name="T8" fmla="*/ 2 w 29"/>
                <a:gd name="T9" fmla="*/ 41 h 42"/>
                <a:gd name="T10" fmla="*/ 0 w 29"/>
                <a:gd name="T11" fmla="*/ 36 h 42"/>
                <a:gd name="T12" fmla="*/ 0 w 29"/>
                <a:gd name="T13" fmla="*/ 7 h 42"/>
                <a:gd name="T14" fmla="*/ 5 w 29"/>
                <a:gd name="T15" fmla="*/ 0 h 42"/>
                <a:gd name="T16" fmla="*/ 9 w 29"/>
                <a:gd name="T17" fmla="*/ 2 h 42"/>
                <a:gd name="T18" fmla="*/ 10 w 29"/>
                <a:gd name="T19" fmla="*/ 7 h 42"/>
                <a:gd name="T20" fmla="*/ 14 w 29"/>
                <a:gd name="T21" fmla="*/ 2 h 42"/>
                <a:gd name="T22" fmla="*/ 19 w 29"/>
                <a:gd name="T23" fmla="*/ 0 h 42"/>
                <a:gd name="T24" fmla="*/ 26 w 29"/>
                <a:gd name="T25" fmla="*/ 2 h 42"/>
                <a:gd name="T26" fmla="*/ 29 w 29"/>
                <a:gd name="T27" fmla="*/ 6 h 42"/>
                <a:gd name="T28" fmla="*/ 28 w 29"/>
                <a:gd name="T29" fmla="*/ 9 h 42"/>
                <a:gd name="T30" fmla="*/ 25 w 29"/>
                <a:gd name="T31" fmla="*/ 10 h 42"/>
                <a:gd name="T32" fmla="*/ 22 w 29"/>
                <a:gd name="T33" fmla="*/ 10 h 42"/>
                <a:gd name="T34" fmla="*/ 18 w 29"/>
                <a:gd name="T35" fmla="*/ 9 h 42"/>
                <a:gd name="T36" fmla="*/ 14 w 29"/>
                <a:gd name="T37" fmla="*/ 10 h 42"/>
                <a:gd name="T38" fmla="*/ 12 w 29"/>
                <a:gd name="T39" fmla="*/ 14 h 42"/>
                <a:gd name="T40" fmla="*/ 11 w 29"/>
                <a:gd name="T41" fmla="*/ 19 h 42"/>
                <a:gd name="T42" fmla="*/ 11 w 29"/>
                <a:gd name="T43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2">
                  <a:moveTo>
                    <a:pt x="11" y="27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38"/>
                    <a:pt x="10" y="40"/>
                    <a:pt x="9" y="41"/>
                  </a:cubicBezTo>
                  <a:cubicBezTo>
                    <a:pt x="8" y="42"/>
                    <a:pt x="7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40"/>
                    <a:pt x="0" y="38"/>
                    <a:pt x="0" y="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0" y="7"/>
                  </a:cubicBezTo>
                  <a:cubicBezTo>
                    <a:pt x="12" y="4"/>
                    <a:pt x="13" y="3"/>
                    <a:pt x="14" y="2"/>
                  </a:cubicBezTo>
                  <a:cubicBezTo>
                    <a:pt x="16" y="1"/>
                    <a:pt x="17" y="0"/>
                    <a:pt x="19" y="0"/>
                  </a:cubicBezTo>
                  <a:cubicBezTo>
                    <a:pt x="22" y="0"/>
                    <a:pt x="24" y="1"/>
                    <a:pt x="26" y="2"/>
                  </a:cubicBezTo>
                  <a:cubicBezTo>
                    <a:pt x="28" y="3"/>
                    <a:pt x="29" y="4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2" y="10"/>
                  </a:cubicBezTo>
                  <a:cubicBezTo>
                    <a:pt x="21" y="9"/>
                    <a:pt x="19" y="9"/>
                    <a:pt x="18" y="9"/>
                  </a:cubicBezTo>
                  <a:cubicBezTo>
                    <a:pt x="17" y="9"/>
                    <a:pt x="15" y="9"/>
                    <a:pt x="14" y="10"/>
                  </a:cubicBezTo>
                  <a:cubicBezTo>
                    <a:pt x="13" y="11"/>
                    <a:pt x="13" y="12"/>
                    <a:pt x="12" y="14"/>
                  </a:cubicBezTo>
                  <a:cubicBezTo>
                    <a:pt x="12" y="15"/>
                    <a:pt x="11" y="17"/>
                    <a:pt x="11" y="19"/>
                  </a:cubicBezTo>
                  <a:cubicBezTo>
                    <a:pt x="11" y="21"/>
                    <a:pt x="11" y="24"/>
                    <a:pt x="11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0" name="Freeform 526">
              <a:extLst>
                <a:ext uri="{FF2B5EF4-FFF2-40B4-BE49-F238E27FC236}">
                  <a16:creationId xmlns:a16="http://schemas.microsoft.com/office/drawing/2014/main" id="{76DDC25E-07DF-8346-B6CB-2ED7B766E5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0152" y="5872815"/>
              <a:ext cx="48845" cy="53609"/>
            </a:xfrm>
            <a:custGeom>
              <a:avLst/>
              <a:gdLst>
                <a:gd name="T0" fmla="*/ 30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5 w 39"/>
                <a:gd name="T7" fmla="*/ 34 h 42"/>
                <a:gd name="T8" fmla="*/ 20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29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7 w 39"/>
                <a:gd name="T21" fmla="*/ 29 h 42"/>
                <a:gd name="T22" fmla="*/ 38 w 39"/>
                <a:gd name="T23" fmla="*/ 31 h 42"/>
                <a:gd name="T24" fmla="*/ 37 w 39"/>
                <a:gd name="T25" fmla="*/ 35 h 42"/>
                <a:gd name="T26" fmla="*/ 34 w 39"/>
                <a:gd name="T27" fmla="*/ 38 h 42"/>
                <a:gd name="T28" fmla="*/ 28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1 w 39"/>
                <a:gd name="T41" fmla="*/ 1 h 42"/>
                <a:gd name="T42" fmla="*/ 20 w 39"/>
                <a:gd name="T43" fmla="*/ 0 h 42"/>
                <a:gd name="T44" fmla="*/ 30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0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0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5" y="34"/>
                  </a:cubicBezTo>
                  <a:cubicBezTo>
                    <a:pt x="17" y="35"/>
                    <a:pt x="18" y="35"/>
                    <a:pt x="20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29" y="32"/>
                  </a:cubicBezTo>
                  <a:cubicBezTo>
                    <a:pt x="30" y="31"/>
                    <a:pt x="31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7" y="29"/>
                  </a:cubicBezTo>
                  <a:cubicBezTo>
                    <a:pt x="38" y="29"/>
                    <a:pt x="38" y="30"/>
                    <a:pt x="38" y="31"/>
                  </a:cubicBezTo>
                  <a:cubicBezTo>
                    <a:pt x="38" y="32"/>
                    <a:pt x="38" y="33"/>
                    <a:pt x="37" y="35"/>
                  </a:cubicBezTo>
                  <a:cubicBezTo>
                    <a:pt x="37" y="36"/>
                    <a:pt x="35" y="37"/>
                    <a:pt x="34" y="38"/>
                  </a:cubicBezTo>
                  <a:cubicBezTo>
                    <a:pt x="32" y="39"/>
                    <a:pt x="31" y="40"/>
                    <a:pt x="28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1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7" y="1"/>
                    <a:pt x="30" y="3"/>
                  </a:cubicBezTo>
                  <a:cubicBezTo>
                    <a:pt x="33" y="4"/>
                    <a:pt x="35" y="6"/>
                    <a:pt x="37" y="9"/>
                  </a:cubicBezTo>
                  <a:cubicBezTo>
                    <a:pt x="38" y="12"/>
                    <a:pt x="39" y="15"/>
                    <a:pt x="39" y="17"/>
                  </a:cubicBezTo>
                  <a:cubicBezTo>
                    <a:pt x="39" y="20"/>
                    <a:pt x="38" y="22"/>
                    <a:pt x="37" y="23"/>
                  </a:cubicBezTo>
                  <a:cubicBezTo>
                    <a:pt x="35" y="23"/>
                    <a:pt x="33" y="24"/>
                    <a:pt x="30" y="24"/>
                  </a:cubicBezTo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4" y="8"/>
                    <a:pt x="22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1" name="Freeform 527">
              <a:extLst>
                <a:ext uri="{FF2B5EF4-FFF2-40B4-BE49-F238E27FC236}">
                  <a16:creationId xmlns:a16="http://schemas.microsoft.com/office/drawing/2014/main" id="{30A1F43D-D6B9-9940-96DF-1E76754E1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953" y="5872815"/>
              <a:ext cx="50036" cy="53609"/>
            </a:xfrm>
            <a:custGeom>
              <a:avLst/>
              <a:gdLst>
                <a:gd name="T0" fmla="*/ 31 w 39"/>
                <a:gd name="T1" fmla="*/ 24 h 42"/>
                <a:gd name="T2" fmla="*/ 10 w 39"/>
                <a:gd name="T3" fmla="*/ 24 h 42"/>
                <a:gd name="T4" fmla="*/ 12 w 39"/>
                <a:gd name="T5" fmla="*/ 30 h 42"/>
                <a:gd name="T6" fmla="*/ 15 w 39"/>
                <a:gd name="T7" fmla="*/ 34 h 42"/>
                <a:gd name="T8" fmla="*/ 21 w 39"/>
                <a:gd name="T9" fmla="*/ 35 h 42"/>
                <a:gd name="T10" fmla="*/ 24 w 39"/>
                <a:gd name="T11" fmla="*/ 35 h 42"/>
                <a:gd name="T12" fmla="*/ 27 w 39"/>
                <a:gd name="T13" fmla="*/ 34 h 42"/>
                <a:gd name="T14" fmla="*/ 30 w 39"/>
                <a:gd name="T15" fmla="*/ 32 h 42"/>
                <a:gd name="T16" fmla="*/ 33 w 39"/>
                <a:gd name="T17" fmla="*/ 29 h 42"/>
                <a:gd name="T18" fmla="*/ 35 w 39"/>
                <a:gd name="T19" fmla="*/ 28 h 42"/>
                <a:gd name="T20" fmla="*/ 38 w 39"/>
                <a:gd name="T21" fmla="*/ 29 h 42"/>
                <a:gd name="T22" fmla="*/ 39 w 39"/>
                <a:gd name="T23" fmla="*/ 31 h 42"/>
                <a:gd name="T24" fmla="*/ 37 w 39"/>
                <a:gd name="T25" fmla="*/ 35 h 42"/>
                <a:gd name="T26" fmla="*/ 34 w 39"/>
                <a:gd name="T27" fmla="*/ 38 h 42"/>
                <a:gd name="T28" fmla="*/ 29 w 39"/>
                <a:gd name="T29" fmla="*/ 41 h 42"/>
                <a:gd name="T30" fmla="*/ 21 w 39"/>
                <a:gd name="T31" fmla="*/ 42 h 42"/>
                <a:gd name="T32" fmla="*/ 5 w 39"/>
                <a:gd name="T33" fmla="*/ 37 h 42"/>
                <a:gd name="T34" fmla="*/ 0 w 39"/>
                <a:gd name="T35" fmla="*/ 21 h 42"/>
                <a:gd name="T36" fmla="*/ 1 w 39"/>
                <a:gd name="T37" fmla="*/ 13 h 42"/>
                <a:gd name="T38" fmla="*/ 5 w 39"/>
                <a:gd name="T39" fmla="*/ 6 h 42"/>
                <a:gd name="T40" fmla="*/ 12 w 39"/>
                <a:gd name="T41" fmla="*/ 1 h 42"/>
                <a:gd name="T42" fmla="*/ 20 w 39"/>
                <a:gd name="T43" fmla="*/ 0 h 42"/>
                <a:gd name="T44" fmla="*/ 30 w 39"/>
                <a:gd name="T45" fmla="*/ 3 h 42"/>
                <a:gd name="T46" fmla="*/ 37 w 39"/>
                <a:gd name="T47" fmla="*/ 9 h 42"/>
                <a:gd name="T48" fmla="*/ 39 w 39"/>
                <a:gd name="T49" fmla="*/ 17 h 42"/>
                <a:gd name="T50" fmla="*/ 37 w 39"/>
                <a:gd name="T51" fmla="*/ 23 h 42"/>
                <a:gd name="T52" fmla="*/ 31 w 39"/>
                <a:gd name="T53" fmla="*/ 24 h 42"/>
                <a:gd name="T54" fmla="*/ 10 w 39"/>
                <a:gd name="T55" fmla="*/ 18 h 42"/>
                <a:gd name="T56" fmla="*/ 29 w 39"/>
                <a:gd name="T57" fmla="*/ 18 h 42"/>
                <a:gd name="T58" fmla="*/ 26 w 39"/>
                <a:gd name="T59" fmla="*/ 10 h 42"/>
                <a:gd name="T60" fmla="*/ 20 w 39"/>
                <a:gd name="T61" fmla="*/ 7 h 42"/>
                <a:gd name="T62" fmla="*/ 13 w 39"/>
                <a:gd name="T63" fmla="*/ 10 h 42"/>
                <a:gd name="T64" fmla="*/ 10 w 39"/>
                <a:gd name="T6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2">
                  <a:moveTo>
                    <a:pt x="31" y="24"/>
                  </a:moveTo>
                  <a:cubicBezTo>
                    <a:pt x="10" y="24"/>
                    <a:pt x="10" y="24"/>
                    <a:pt x="10" y="24"/>
                  </a:cubicBezTo>
                  <a:cubicBezTo>
                    <a:pt x="10" y="26"/>
                    <a:pt x="11" y="28"/>
                    <a:pt x="12" y="30"/>
                  </a:cubicBezTo>
                  <a:cubicBezTo>
                    <a:pt x="13" y="32"/>
                    <a:pt x="14" y="33"/>
                    <a:pt x="15" y="34"/>
                  </a:cubicBezTo>
                  <a:cubicBezTo>
                    <a:pt x="17" y="35"/>
                    <a:pt x="19" y="35"/>
                    <a:pt x="21" y="35"/>
                  </a:cubicBezTo>
                  <a:cubicBezTo>
                    <a:pt x="22" y="35"/>
                    <a:pt x="23" y="35"/>
                    <a:pt x="24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1"/>
                    <a:pt x="31" y="30"/>
                    <a:pt x="33" y="29"/>
                  </a:cubicBezTo>
                  <a:cubicBezTo>
                    <a:pt x="33" y="28"/>
                    <a:pt x="34" y="28"/>
                    <a:pt x="35" y="28"/>
                  </a:cubicBezTo>
                  <a:cubicBezTo>
                    <a:pt x="36" y="28"/>
                    <a:pt x="37" y="28"/>
                    <a:pt x="38" y="29"/>
                  </a:cubicBezTo>
                  <a:cubicBezTo>
                    <a:pt x="38" y="29"/>
                    <a:pt x="39" y="30"/>
                    <a:pt x="39" y="31"/>
                  </a:cubicBezTo>
                  <a:cubicBezTo>
                    <a:pt x="39" y="32"/>
                    <a:pt x="38" y="33"/>
                    <a:pt x="37" y="35"/>
                  </a:cubicBezTo>
                  <a:cubicBezTo>
                    <a:pt x="37" y="36"/>
                    <a:pt x="36" y="37"/>
                    <a:pt x="34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4" y="42"/>
                    <a:pt x="21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2"/>
                    <a:pt x="12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24" y="0"/>
                    <a:pt x="28" y="1"/>
                    <a:pt x="30" y="3"/>
                  </a:cubicBezTo>
                  <a:cubicBezTo>
                    <a:pt x="33" y="4"/>
                    <a:pt x="36" y="6"/>
                    <a:pt x="37" y="9"/>
                  </a:cubicBezTo>
                  <a:cubicBezTo>
                    <a:pt x="38" y="12"/>
                    <a:pt x="39" y="15"/>
                    <a:pt x="39" y="17"/>
                  </a:cubicBezTo>
                  <a:cubicBezTo>
                    <a:pt x="39" y="20"/>
                    <a:pt x="38" y="22"/>
                    <a:pt x="37" y="23"/>
                  </a:cubicBezTo>
                  <a:cubicBezTo>
                    <a:pt x="35" y="23"/>
                    <a:pt x="33" y="24"/>
                    <a:pt x="31" y="24"/>
                  </a:cubicBezTo>
                  <a:moveTo>
                    <a:pt x="10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4"/>
                    <a:pt x="28" y="12"/>
                    <a:pt x="26" y="10"/>
                  </a:cubicBezTo>
                  <a:cubicBezTo>
                    <a:pt x="25" y="8"/>
                    <a:pt x="22" y="7"/>
                    <a:pt x="20" y="7"/>
                  </a:cubicBezTo>
                  <a:cubicBezTo>
                    <a:pt x="17" y="7"/>
                    <a:pt x="15" y="8"/>
                    <a:pt x="13" y="10"/>
                  </a:cubicBezTo>
                  <a:cubicBezTo>
                    <a:pt x="12" y="12"/>
                    <a:pt x="11" y="14"/>
                    <a:pt x="10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2" name="Freeform 528">
              <a:extLst>
                <a:ext uri="{FF2B5EF4-FFF2-40B4-BE49-F238E27FC236}">
                  <a16:creationId xmlns:a16="http://schemas.microsoft.com/office/drawing/2014/main" id="{6C315D5E-8254-C747-B2C9-BF3C616A11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0945" y="5872815"/>
              <a:ext cx="51227" cy="73862"/>
            </a:xfrm>
            <a:custGeom>
              <a:avLst/>
              <a:gdLst>
                <a:gd name="T0" fmla="*/ 9 w 40"/>
                <a:gd name="T1" fmla="*/ 6 h 58"/>
                <a:gd name="T2" fmla="*/ 9 w 40"/>
                <a:gd name="T3" fmla="*/ 7 h 58"/>
                <a:gd name="T4" fmla="*/ 15 w 40"/>
                <a:gd name="T5" fmla="*/ 2 h 58"/>
                <a:gd name="T6" fmla="*/ 23 w 40"/>
                <a:gd name="T7" fmla="*/ 0 h 58"/>
                <a:gd name="T8" fmla="*/ 31 w 40"/>
                <a:gd name="T9" fmla="*/ 3 h 58"/>
                <a:gd name="T10" fmla="*/ 38 w 40"/>
                <a:gd name="T11" fmla="*/ 10 h 58"/>
                <a:gd name="T12" fmla="*/ 40 w 40"/>
                <a:gd name="T13" fmla="*/ 21 h 58"/>
                <a:gd name="T14" fmla="*/ 39 w 40"/>
                <a:gd name="T15" fmla="*/ 30 h 58"/>
                <a:gd name="T16" fmla="*/ 35 w 40"/>
                <a:gd name="T17" fmla="*/ 37 h 58"/>
                <a:gd name="T18" fmla="*/ 29 w 40"/>
                <a:gd name="T19" fmla="*/ 41 h 58"/>
                <a:gd name="T20" fmla="*/ 23 w 40"/>
                <a:gd name="T21" fmla="*/ 42 h 58"/>
                <a:gd name="T22" fmla="*/ 15 w 40"/>
                <a:gd name="T23" fmla="*/ 40 h 58"/>
                <a:gd name="T24" fmla="*/ 9 w 40"/>
                <a:gd name="T25" fmla="*/ 35 h 58"/>
                <a:gd name="T26" fmla="*/ 9 w 40"/>
                <a:gd name="T27" fmla="*/ 51 h 58"/>
                <a:gd name="T28" fmla="*/ 4 w 40"/>
                <a:gd name="T29" fmla="*/ 58 h 58"/>
                <a:gd name="T30" fmla="*/ 0 w 40"/>
                <a:gd name="T31" fmla="*/ 56 h 58"/>
                <a:gd name="T32" fmla="*/ 0 w 40"/>
                <a:gd name="T33" fmla="*/ 51 h 58"/>
                <a:gd name="T34" fmla="*/ 0 w 40"/>
                <a:gd name="T35" fmla="*/ 6 h 58"/>
                <a:gd name="T36" fmla="*/ 1 w 40"/>
                <a:gd name="T37" fmla="*/ 1 h 58"/>
                <a:gd name="T38" fmla="*/ 4 w 40"/>
                <a:gd name="T39" fmla="*/ 0 h 58"/>
                <a:gd name="T40" fmla="*/ 8 w 40"/>
                <a:gd name="T41" fmla="*/ 2 h 58"/>
                <a:gd name="T42" fmla="*/ 9 w 40"/>
                <a:gd name="T43" fmla="*/ 6 h 58"/>
                <a:gd name="T44" fmla="*/ 30 w 40"/>
                <a:gd name="T45" fmla="*/ 21 h 58"/>
                <a:gd name="T46" fmla="*/ 28 w 40"/>
                <a:gd name="T47" fmla="*/ 14 h 58"/>
                <a:gd name="T48" fmla="*/ 25 w 40"/>
                <a:gd name="T49" fmla="*/ 9 h 58"/>
                <a:gd name="T50" fmla="*/ 20 w 40"/>
                <a:gd name="T51" fmla="*/ 8 h 58"/>
                <a:gd name="T52" fmla="*/ 13 w 40"/>
                <a:gd name="T53" fmla="*/ 11 h 58"/>
                <a:gd name="T54" fmla="*/ 10 w 40"/>
                <a:gd name="T55" fmla="*/ 21 h 58"/>
                <a:gd name="T56" fmla="*/ 13 w 40"/>
                <a:gd name="T57" fmla="*/ 31 h 58"/>
                <a:gd name="T58" fmla="*/ 20 w 40"/>
                <a:gd name="T59" fmla="*/ 34 h 58"/>
                <a:gd name="T60" fmla="*/ 25 w 40"/>
                <a:gd name="T61" fmla="*/ 33 h 58"/>
                <a:gd name="T62" fmla="*/ 28 w 40"/>
                <a:gd name="T63" fmla="*/ 28 h 58"/>
                <a:gd name="T64" fmla="*/ 30 w 40"/>
                <a:gd name="T65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9" y="6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11" y="5"/>
                    <a:pt x="13" y="3"/>
                    <a:pt x="15" y="2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34" y="4"/>
                    <a:pt x="36" y="7"/>
                    <a:pt x="38" y="10"/>
                  </a:cubicBezTo>
                  <a:cubicBezTo>
                    <a:pt x="39" y="13"/>
                    <a:pt x="40" y="17"/>
                    <a:pt x="40" y="21"/>
                  </a:cubicBezTo>
                  <a:cubicBezTo>
                    <a:pt x="40" y="24"/>
                    <a:pt x="40" y="27"/>
                    <a:pt x="39" y="30"/>
                  </a:cubicBezTo>
                  <a:cubicBezTo>
                    <a:pt x="38" y="33"/>
                    <a:pt x="37" y="35"/>
                    <a:pt x="35" y="37"/>
                  </a:cubicBezTo>
                  <a:cubicBezTo>
                    <a:pt x="33" y="38"/>
                    <a:pt x="32" y="40"/>
                    <a:pt x="29" y="41"/>
                  </a:cubicBezTo>
                  <a:cubicBezTo>
                    <a:pt x="27" y="42"/>
                    <a:pt x="25" y="42"/>
                    <a:pt x="23" y="42"/>
                  </a:cubicBezTo>
                  <a:cubicBezTo>
                    <a:pt x="20" y="42"/>
                    <a:pt x="17" y="42"/>
                    <a:pt x="15" y="40"/>
                  </a:cubicBezTo>
                  <a:cubicBezTo>
                    <a:pt x="13" y="39"/>
                    <a:pt x="11" y="38"/>
                    <a:pt x="9" y="35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5"/>
                    <a:pt x="8" y="58"/>
                    <a:pt x="4" y="58"/>
                  </a:cubicBezTo>
                  <a:cubicBezTo>
                    <a:pt x="2" y="58"/>
                    <a:pt x="1" y="57"/>
                    <a:pt x="0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1"/>
                    <a:pt x="8" y="2"/>
                  </a:cubicBezTo>
                  <a:cubicBezTo>
                    <a:pt x="9" y="3"/>
                    <a:pt x="9" y="4"/>
                    <a:pt x="9" y="6"/>
                  </a:cubicBezTo>
                  <a:moveTo>
                    <a:pt x="30" y="21"/>
                  </a:moveTo>
                  <a:cubicBezTo>
                    <a:pt x="30" y="18"/>
                    <a:pt x="29" y="16"/>
                    <a:pt x="28" y="14"/>
                  </a:cubicBezTo>
                  <a:cubicBezTo>
                    <a:pt x="28" y="12"/>
                    <a:pt x="26" y="10"/>
                    <a:pt x="25" y="9"/>
                  </a:cubicBezTo>
                  <a:cubicBezTo>
                    <a:pt x="23" y="8"/>
                    <a:pt x="22" y="8"/>
                    <a:pt x="20" y="8"/>
                  </a:cubicBezTo>
                  <a:cubicBezTo>
                    <a:pt x="17" y="8"/>
                    <a:pt x="15" y="9"/>
                    <a:pt x="13" y="11"/>
                  </a:cubicBezTo>
                  <a:cubicBezTo>
                    <a:pt x="11" y="13"/>
                    <a:pt x="10" y="17"/>
                    <a:pt x="10" y="21"/>
                  </a:cubicBezTo>
                  <a:cubicBezTo>
                    <a:pt x="10" y="25"/>
                    <a:pt x="11" y="28"/>
                    <a:pt x="13" y="31"/>
                  </a:cubicBezTo>
                  <a:cubicBezTo>
                    <a:pt x="15" y="33"/>
                    <a:pt x="17" y="34"/>
                    <a:pt x="20" y="34"/>
                  </a:cubicBezTo>
                  <a:cubicBezTo>
                    <a:pt x="22" y="34"/>
                    <a:pt x="23" y="34"/>
                    <a:pt x="25" y="33"/>
                  </a:cubicBezTo>
                  <a:cubicBezTo>
                    <a:pt x="26" y="32"/>
                    <a:pt x="27" y="30"/>
                    <a:pt x="28" y="28"/>
                  </a:cubicBezTo>
                  <a:cubicBezTo>
                    <a:pt x="29" y="26"/>
                    <a:pt x="30" y="24"/>
                    <a:pt x="30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3" name="Freeform 529">
              <a:extLst>
                <a:ext uri="{FF2B5EF4-FFF2-40B4-BE49-F238E27FC236}">
                  <a16:creationId xmlns:a16="http://schemas.microsoft.com/office/drawing/2014/main" id="{73306B3B-1788-2846-932F-8962B1B495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8129" y="5853753"/>
              <a:ext cx="14296" cy="72671"/>
            </a:xfrm>
            <a:custGeom>
              <a:avLst/>
              <a:gdLst>
                <a:gd name="T0" fmla="*/ 6 w 11"/>
                <a:gd name="T1" fmla="*/ 10 h 57"/>
                <a:gd name="T2" fmla="*/ 2 w 11"/>
                <a:gd name="T3" fmla="*/ 9 h 57"/>
                <a:gd name="T4" fmla="*/ 0 w 11"/>
                <a:gd name="T5" fmla="*/ 5 h 57"/>
                <a:gd name="T6" fmla="*/ 2 w 11"/>
                <a:gd name="T7" fmla="*/ 1 h 57"/>
                <a:gd name="T8" fmla="*/ 6 w 11"/>
                <a:gd name="T9" fmla="*/ 0 h 57"/>
                <a:gd name="T10" fmla="*/ 9 w 11"/>
                <a:gd name="T11" fmla="*/ 1 h 57"/>
                <a:gd name="T12" fmla="*/ 11 w 11"/>
                <a:gd name="T13" fmla="*/ 5 h 57"/>
                <a:gd name="T14" fmla="*/ 9 w 11"/>
                <a:gd name="T15" fmla="*/ 9 h 57"/>
                <a:gd name="T16" fmla="*/ 6 w 11"/>
                <a:gd name="T17" fmla="*/ 10 h 57"/>
                <a:gd name="T18" fmla="*/ 11 w 11"/>
                <a:gd name="T19" fmla="*/ 21 h 57"/>
                <a:gd name="T20" fmla="*/ 11 w 11"/>
                <a:gd name="T21" fmla="*/ 51 h 57"/>
                <a:gd name="T22" fmla="*/ 9 w 11"/>
                <a:gd name="T23" fmla="*/ 56 h 57"/>
                <a:gd name="T24" fmla="*/ 5 w 11"/>
                <a:gd name="T25" fmla="*/ 57 h 57"/>
                <a:gd name="T26" fmla="*/ 2 w 11"/>
                <a:gd name="T27" fmla="*/ 56 h 57"/>
                <a:gd name="T28" fmla="*/ 0 w 11"/>
                <a:gd name="T29" fmla="*/ 51 h 57"/>
                <a:gd name="T30" fmla="*/ 0 w 11"/>
                <a:gd name="T31" fmla="*/ 21 h 57"/>
                <a:gd name="T32" fmla="*/ 2 w 11"/>
                <a:gd name="T33" fmla="*/ 17 h 57"/>
                <a:gd name="T34" fmla="*/ 5 w 11"/>
                <a:gd name="T35" fmla="*/ 15 h 57"/>
                <a:gd name="T36" fmla="*/ 9 w 11"/>
                <a:gd name="T37" fmla="*/ 17 h 57"/>
                <a:gd name="T38" fmla="*/ 11 w 11"/>
                <a:gd name="T39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57">
                  <a:moveTo>
                    <a:pt x="6" y="10"/>
                  </a:moveTo>
                  <a:cubicBezTo>
                    <a:pt x="4" y="10"/>
                    <a:pt x="3" y="10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7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moveTo>
                    <a:pt x="11" y="21"/>
                  </a:moveTo>
                  <a:cubicBezTo>
                    <a:pt x="11" y="51"/>
                    <a:pt x="11" y="51"/>
                    <a:pt x="11" y="51"/>
                  </a:cubicBezTo>
                  <a:cubicBezTo>
                    <a:pt x="11" y="53"/>
                    <a:pt x="10" y="55"/>
                    <a:pt x="9" y="56"/>
                  </a:cubicBezTo>
                  <a:cubicBezTo>
                    <a:pt x="8" y="57"/>
                    <a:pt x="7" y="57"/>
                    <a:pt x="5" y="57"/>
                  </a:cubicBezTo>
                  <a:cubicBezTo>
                    <a:pt x="4" y="57"/>
                    <a:pt x="3" y="57"/>
                    <a:pt x="2" y="56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9"/>
                    <a:pt x="1" y="18"/>
                    <a:pt x="2" y="17"/>
                  </a:cubicBezTo>
                  <a:cubicBezTo>
                    <a:pt x="3" y="16"/>
                    <a:pt x="4" y="15"/>
                    <a:pt x="5" y="15"/>
                  </a:cubicBezTo>
                  <a:cubicBezTo>
                    <a:pt x="7" y="15"/>
                    <a:pt x="8" y="16"/>
                    <a:pt x="9" y="17"/>
                  </a:cubicBezTo>
                  <a:cubicBezTo>
                    <a:pt x="10" y="18"/>
                    <a:pt x="11" y="19"/>
                    <a:pt x="1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4" name="Freeform 530">
              <a:extLst>
                <a:ext uri="{FF2B5EF4-FFF2-40B4-BE49-F238E27FC236}">
                  <a16:creationId xmlns:a16="http://schemas.microsoft.com/office/drawing/2014/main" id="{48C4157A-F76E-BC43-9173-CD28B57A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47" y="5853753"/>
              <a:ext cx="45270" cy="72671"/>
            </a:xfrm>
            <a:custGeom>
              <a:avLst/>
              <a:gdLst>
                <a:gd name="T0" fmla="*/ 25 w 36"/>
                <a:gd name="T1" fmla="*/ 52 h 57"/>
                <a:gd name="T2" fmla="*/ 16 w 36"/>
                <a:gd name="T3" fmla="*/ 37 h 57"/>
                <a:gd name="T4" fmla="*/ 10 w 36"/>
                <a:gd name="T5" fmla="*/ 43 h 57"/>
                <a:gd name="T6" fmla="*/ 10 w 36"/>
                <a:gd name="T7" fmla="*/ 51 h 57"/>
                <a:gd name="T8" fmla="*/ 9 w 36"/>
                <a:gd name="T9" fmla="*/ 56 h 57"/>
                <a:gd name="T10" fmla="*/ 5 w 36"/>
                <a:gd name="T11" fmla="*/ 57 h 57"/>
                <a:gd name="T12" fmla="*/ 1 w 36"/>
                <a:gd name="T13" fmla="*/ 56 h 57"/>
                <a:gd name="T14" fmla="*/ 0 w 36"/>
                <a:gd name="T15" fmla="*/ 51 h 57"/>
                <a:gd name="T16" fmla="*/ 0 w 36"/>
                <a:gd name="T17" fmla="*/ 7 h 57"/>
                <a:gd name="T18" fmla="*/ 1 w 36"/>
                <a:gd name="T19" fmla="*/ 1 h 57"/>
                <a:gd name="T20" fmla="*/ 5 w 36"/>
                <a:gd name="T21" fmla="*/ 0 h 57"/>
                <a:gd name="T22" fmla="*/ 9 w 36"/>
                <a:gd name="T23" fmla="*/ 1 h 57"/>
                <a:gd name="T24" fmla="*/ 10 w 36"/>
                <a:gd name="T25" fmla="*/ 6 h 57"/>
                <a:gd name="T26" fmla="*/ 10 w 36"/>
                <a:gd name="T27" fmla="*/ 31 h 57"/>
                <a:gd name="T28" fmla="*/ 22 w 36"/>
                <a:gd name="T29" fmla="*/ 19 h 57"/>
                <a:gd name="T30" fmla="*/ 25 w 36"/>
                <a:gd name="T31" fmla="*/ 16 h 57"/>
                <a:gd name="T32" fmla="*/ 28 w 36"/>
                <a:gd name="T33" fmla="*/ 15 h 57"/>
                <a:gd name="T34" fmla="*/ 31 w 36"/>
                <a:gd name="T35" fmla="*/ 16 h 57"/>
                <a:gd name="T36" fmla="*/ 33 w 36"/>
                <a:gd name="T37" fmla="*/ 19 h 57"/>
                <a:gd name="T38" fmla="*/ 28 w 36"/>
                <a:gd name="T39" fmla="*/ 25 h 57"/>
                <a:gd name="T40" fmla="*/ 23 w 36"/>
                <a:gd name="T41" fmla="*/ 31 h 57"/>
                <a:gd name="T42" fmla="*/ 34 w 36"/>
                <a:gd name="T43" fmla="*/ 47 h 57"/>
                <a:gd name="T44" fmla="*/ 35 w 36"/>
                <a:gd name="T45" fmla="*/ 50 h 57"/>
                <a:gd name="T46" fmla="*/ 36 w 36"/>
                <a:gd name="T47" fmla="*/ 52 h 57"/>
                <a:gd name="T48" fmla="*/ 34 w 36"/>
                <a:gd name="T49" fmla="*/ 56 h 57"/>
                <a:gd name="T50" fmla="*/ 31 w 36"/>
                <a:gd name="T51" fmla="*/ 57 h 57"/>
                <a:gd name="T52" fmla="*/ 28 w 36"/>
                <a:gd name="T53" fmla="*/ 56 h 57"/>
                <a:gd name="T54" fmla="*/ 25 w 36"/>
                <a:gd name="T55" fmla="*/ 5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" h="57">
                  <a:moveTo>
                    <a:pt x="25" y="52"/>
                  </a:moveTo>
                  <a:cubicBezTo>
                    <a:pt x="16" y="37"/>
                    <a:pt x="16" y="37"/>
                    <a:pt x="16" y="37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0" y="53"/>
                    <a:pt x="10" y="55"/>
                    <a:pt x="9" y="56"/>
                  </a:cubicBezTo>
                  <a:cubicBezTo>
                    <a:pt x="8" y="57"/>
                    <a:pt x="6" y="57"/>
                    <a:pt x="5" y="57"/>
                  </a:cubicBezTo>
                  <a:cubicBezTo>
                    <a:pt x="4" y="57"/>
                    <a:pt x="2" y="57"/>
                    <a:pt x="1" y="56"/>
                  </a:cubicBezTo>
                  <a:cubicBezTo>
                    <a:pt x="0" y="55"/>
                    <a:pt x="0" y="53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3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0" y="2"/>
                    <a:pt x="10" y="4"/>
                    <a:pt x="10" y="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7"/>
                    <a:pt x="25" y="16"/>
                    <a:pt x="25" y="16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2" y="17"/>
                    <a:pt x="33" y="18"/>
                    <a:pt x="33" y="19"/>
                  </a:cubicBezTo>
                  <a:cubicBezTo>
                    <a:pt x="33" y="21"/>
                    <a:pt x="31" y="23"/>
                    <a:pt x="28" y="2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5" y="49"/>
                    <a:pt x="35" y="50"/>
                  </a:cubicBezTo>
                  <a:cubicBezTo>
                    <a:pt x="36" y="51"/>
                    <a:pt x="36" y="51"/>
                    <a:pt x="36" y="52"/>
                  </a:cubicBezTo>
                  <a:cubicBezTo>
                    <a:pt x="36" y="54"/>
                    <a:pt x="35" y="55"/>
                    <a:pt x="34" y="56"/>
                  </a:cubicBezTo>
                  <a:cubicBezTo>
                    <a:pt x="33" y="57"/>
                    <a:pt x="32" y="57"/>
                    <a:pt x="31" y="57"/>
                  </a:cubicBezTo>
                  <a:cubicBezTo>
                    <a:pt x="30" y="57"/>
                    <a:pt x="29" y="57"/>
                    <a:pt x="28" y="56"/>
                  </a:cubicBezTo>
                  <a:cubicBezTo>
                    <a:pt x="27" y="56"/>
                    <a:pt x="26" y="54"/>
                    <a:pt x="25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5" name="Freeform 531">
              <a:extLst>
                <a:ext uri="{FF2B5EF4-FFF2-40B4-BE49-F238E27FC236}">
                  <a16:creationId xmlns:a16="http://schemas.microsoft.com/office/drawing/2014/main" id="{2F627420-2A91-344C-9669-8B1626EAF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6756" y="5912128"/>
              <a:ext cx="14296" cy="14296"/>
            </a:xfrm>
            <a:custGeom>
              <a:avLst/>
              <a:gdLst>
                <a:gd name="T0" fmla="*/ 6 w 11"/>
                <a:gd name="T1" fmla="*/ 11 h 11"/>
                <a:gd name="T2" fmla="*/ 2 w 11"/>
                <a:gd name="T3" fmla="*/ 10 h 11"/>
                <a:gd name="T4" fmla="*/ 0 w 11"/>
                <a:gd name="T5" fmla="*/ 5 h 11"/>
                <a:gd name="T6" fmla="*/ 2 w 11"/>
                <a:gd name="T7" fmla="*/ 1 h 11"/>
                <a:gd name="T8" fmla="*/ 6 w 11"/>
                <a:gd name="T9" fmla="*/ 0 h 11"/>
                <a:gd name="T10" fmla="*/ 10 w 11"/>
                <a:gd name="T11" fmla="*/ 1 h 11"/>
                <a:gd name="T12" fmla="*/ 11 w 11"/>
                <a:gd name="T13" fmla="*/ 5 h 11"/>
                <a:gd name="T14" fmla="*/ 10 w 11"/>
                <a:gd name="T15" fmla="*/ 10 h 11"/>
                <a:gd name="T16" fmla="*/ 6 w 11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6" y="11"/>
                  </a:moveTo>
                  <a:cubicBezTo>
                    <a:pt x="4" y="11"/>
                    <a:pt x="3" y="11"/>
                    <a:pt x="2" y="10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3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8" y="0"/>
                    <a:pt x="10" y="1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7"/>
                    <a:pt x="11" y="9"/>
                    <a:pt x="10" y="10"/>
                  </a:cubicBezTo>
                  <a:cubicBezTo>
                    <a:pt x="8" y="11"/>
                    <a:pt x="7" y="11"/>
                    <a:pt x="6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6" name="Freeform 532">
              <a:extLst>
                <a:ext uri="{FF2B5EF4-FFF2-40B4-BE49-F238E27FC236}">
                  <a16:creationId xmlns:a16="http://schemas.microsoft.com/office/drawing/2014/main" id="{808BD4E1-52F4-DC4D-AFBC-EE092AD7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92" y="5872815"/>
              <a:ext cx="50036" cy="53609"/>
            </a:xfrm>
            <a:custGeom>
              <a:avLst/>
              <a:gdLst>
                <a:gd name="T0" fmla="*/ 39 w 39"/>
                <a:gd name="T1" fmla="*/ 29 h 42"/>
                <a:gd name="T2" fmla="*/ 38 w 39"/>
                <a:gd name="T3" fmla="*/ 34 h 42"/>
                <a:gd name="T4" fmla="*/ 35 w 39"/>
                <a:gd name="T5" fmla="*/ 38 h 42"/>
                <a:gd name="T6" fmla="*/ 29 w 39"/>
                <a:gd name="T7" fmla="*/ 41 h 42"/>
                <a:gd name="T8" fmla="*/ 20 w 39"/>
                <a:gd name="T9" fmla="*/ 42 h 42"/>
                <a:gd name="T10" fmla="*/ 5 w 39"/>
                <a:gd name="T11" fmla="*/ 37 h 42"/>
                <a:gd name="T12" fmla="*/ 0 w 39"/>
                <a:gd name="T13" fmla="*/ 22 h 42"/>
                <a:gd name="T14" fmla="*/ 2 w 39"/>
                <a:gd name="T15" fmla="*/ 10 h 42"/>
                <a:gd name="T16" fmla="*/ 10 w 39"/>
                <a:gd name="T17" fmla="*/ 3 h 42"/>
                <a:gd name="T18" fmla="*/ 21 w 39"/>
                <a:gd name="T19" fmla="*/ 0 h 42"/>
                <a:gd name="T20" fmla="*/ 28 w 39"/>
                <a:gd name="T21" fmla="*/ 1 h 42"/>
                <a:gd name="T22" fmla="*/ 34 w 39"/>
                <a:gd name="T23" fmla="*/ 4 h 42"/>
                <a:gd name="T24" fmla="*/ 37 w 39"/>
                <a:gd name="T25" fmla="*/ 8 h 42"/>
                <a:gd name="T26" fmla="*/ 39 w 39"/>
                <a:gd name="T27" fmla="*/ 12 h 42"/>
                <a:gd name="T28" fmla="*/ 37 w 39"/>
                <a:gd name="T29" fmla="*/ 15 h 42"/>
                <a:gd name="T30" fmla="*/ 34 w 39"/>
                <a:gd name="T31" fmla="*/ 17 h 42"/>
                <a:gd name="T32" fmla="*/ 32 w 39"/>
                <a:gd name="T33" fmla="*/ 16 h 42"/>
                <a:gd name="T34" fmla="*/ 30 w 39"/>
                <a:gd name="T35" fmla="*/ 14 h 42"/>
                <a:gd name="T36" fmla="*/ 26 w 39"/>
                <a:gd name="T37" fmla="*/ 9 h 42"/>
                <a:gd name="T38" fmla="*/ 21 w 39"/>
                <a:gd name="T39" fmla="*/ 8 h 42"/>
                <a:gd name="T40" fmla="*/ 13 w 39"/>
                <a:gd name="T41" fmla="*/ 12 h 42"/>
                <a:gd name="T42" fmla="*/ 10 w 39"/>
                <a:gd name="T43" fmla="*/ 21 h 42"/>
                <a:gd name="T44" fmla="*/ 11 w 39"/>
                <a:gd name="T45" fmla="*/ 27 h 42"/>
                <a:gd name="T46" fmla="*/ 13 w 39"/>
                <a:gd name="T47" fmla="*/ 31 h 42"/>
                <a:gd name="T48" fmla="*/ 17 w 39"/>
                <a:gd name="T49" fmla="*/ 34 h 42"/>
                <a:gd name="T50" fmla="*/ 21 w 39"/>
                <a:gd name="T51" fmla="*/ 34 h 42"/>
                <a:gd name="T52" fmla="*/ 26 w 39"/>
                <a:gd name="T53" fmla="*/ 33 h 42"/>
                <a:gd name="T54" fmla="*/ 30 w 39"/>
                <a:gd name="T55" fmla="*/ 29 h 42"/>
                <a:gd name="T56" fmla="*/ 32 w 39"/>
                <a:gd name="T57" fmla="*/ 26 h 42"/>
                <a:gd name="T58" fmla="*/ 35 w 39"/>
                <a:gd name="T59" fmla="*/ 25 h 42"/>
                <a:gd name="T60" fmla="*/ 38 w 39"/>
                <a:gd name="T61" fmla="*/ 26 h 42"/>
                <a:gd name="T62" fmla="*/ 39 w 39"/>
                <a:gd name="T63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42">
                  <a:moveTo>
                    <a:pt x="39" y="29"/>
                  </a:moveTo>
                  <a:cubicBezTo>
                    <a:pt x="39" y="31"/>
                    <a:pt x="39" y="32"/>
                    <a:pt x="38" y="34"/>
                  </a:cubicBezTo>
                  <a:cubicBezTo>
                    <a:pt x="37" y="35"/>
                    <a:pt x="36" y="36"/>
                    <a:pt x="35" y="38"/>
                  </a:cubicBezTo>
                  <a:cubicBezTo>
                    <a:pt x="33" y="39"/>
                    <a:pt x="31" y="40"/>
                    <a:pt x="29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4" y="42"/>
                    <a:pt x="9" y="40"/>
                    <a:pt x="5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7"/>
                    <a:pt x="1" y="13"/>
                    <a:pt x="2" y="10"/>
                  </a:cubicBezTo>
                  <a:cubicBezTo>
                    <a:pt x="4" y="7"/>
                    <a:pt x="7" y="4"/>
                    <a:pt x="10" y="3"/>
                  </a:cubicBezTo>
                  <a:cubicBezTo>
                    <a:pt x="13" y="1"/>
                    <a:pt x="16" y="0"/>
                    <a:pt x="21" y="0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30" y="2"/>
                    <a:pt x="32" y="3"/>
                    <a:pt x="34" y="4"/>
                  </a:cubicBezTo>
                  <a:cubicBezTo>
                    <a:pt x="35" y="5"/>
                    <a:pt x="37" y="7"/>
                    <a:pt x="37" y="8"/>
                  </a:cubicBezTo>
                  <a:cubicBezTo>
                    <a:pt x="38" y="10"/>
                    <a:pt x="39" y="11"/>
                    <a:pt x="39" y="12"/>
                  </a:cubicBezTo>
                  <a:cubicBezTo>
                    <a:pt x="39" y="13"/>
                    <a:pt x="38" y="14"/>
                    <a:pt x="37" y="15"/>
                  </a:cubicBezTo>
                  <a:cubicBezTo>
                    <a:pt x="36" y="16"/>
                    <a:pt x="35" y="17"/>
                    <a:pt x="34" y="17"/>
                  </a:cubicBezTo>
                  <a:cubicBezTo>
                    <a:pt x="33" y="17"/>
                    <a:pt x="32" y="16"/>
                    <a:pt x="32" y="16"/>
                  </a:cubicBezTo>
                  <a:cubicBezTo>
                    <a:pt x="31" y="15"/>
                    <a:pt x="31" y="15"/>
                    <a:pt x="30" y="14"/>
                  </a:cubicBezTo>
                  <a:cubicBezTo>
                    <a:pt x="29" y="12"/>
                    <a:pt x="27" y="10"/>
                    <a:pt x="26" y="9"/>
                  </a:cubicBezTo>
                  <a:cubicBezTo>
                    <a:pt x="25" y="8"/>
                    <a:pt x="23" y="8"/>
                    <a:pt x="21" y="8"/>
                  </a:cubicBezTo>
                  <a:cubicBezTo>
                    <a:pt x="18" y="8"/>
                    <a:pt x="15" y="9"/>
                    <a:pt x="13" y="12"/>
                  </a:cubicBezTo>
                  <a:cubicBezTo>
                    <a:pt x="11" y="14"/>
                    <a:pt x="10" y="17"/>
                    <a:pt x="10" y="21"/>
                  </a:cubicBezTo>
                  <a:cubicBezTo>
                    <a:pt x="10" y="23"/>
                    <a:pt x="11" y="25"/>
                    <a:pt x="11" y="27"/>
                  </a:cubicBezTo>
                  <a:cubicBezTo>
                    <a:pt x="12" y="28"/>
                    <a:pt x="12" y="30"/>
                    <a:pt x="13" y="31"/>
                  </a:cubicBezTo>
                  <a:cubicBezTo>
                    <a:pt x="14" y="32"/>
                    <a:pt x="15" y="33"/>
                    <a:pt x="17" y="34"/>
                  </a:cubicBezTo>
                  <a:cubicBezTo>
                    <a:pt x="18" y="34"/>
                    <a:pt x="19" y="34"/>
                    <a:pt x="21" y="34"/>
                  </a:cubicBezTo>
                  <a:cubicBezTo>
                    <a:pt x="23" y="34"/>
                    <a:pt x="25" y="34"/>
                    <a:pt x="26" y="33"/>
                  </a:cubicBezTo>
                  <a:cubicBezTo>
                    <a:pt x="28" y="32"/>
                    <a:pt x="29" y="31"/>
                    <a:pt x="30" y="29"/>
                  </a:cubicBezTo>
                  <a:cubicBezTo>
                    <a:pt x="31" y="27"/>
                    <a:pt x="31" y="27"/>
                    <a:pt x="32" y="26"/>
                  </a:cubicBezTo>
                  <a:cubicBezTo>
                    <a:pt x="33" y="25"/>
                    <a:pt x="34" y="25"/>
                    <a:pt x="35" y="25"/>
                  </a:cubicBezTo>
                  <a:cubicBezTo>
                    <a:pt x="36" y="25"/>
                    <a:pt x="37" y="25"/>
                    <a:pt x="38" y="26"/>
                  </a:cubicBezTo>
                  <a:cubicBezTo>
                    <a:pt x="39" y="27"/>
                    <a:pt x="39" y="28"/>
                    <a:pt x="39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7" name="Freeform 533">
              <a:extLst>
                <a:ext uri="{FF2B5EF4-FFF2-40B4-BE49-F238E27FC236}">
                  <a16:creationId xmlns:a16="http://schemas.microsoft.com/office/drawing/2014/main" id="{DA714D1B-63EF-F843-9688-384BE973A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193" y="5872815"/>
              <a:ext cx="52418" cy="53609"/>
            </a:xfrm>
            <a:custGeom>
              <a:avLst/>
              <a:gdLst>
                <a:gd name="T0" fmla="*/ 41 w 41"/>
                <a:gd name="T1" fmla="*/ 21 h 42"/>
                <a:gd name="T2" fmla="*/ 40 w 41"/>
                <a:gd name="T3" fmla="*/ 30 h 42"/>
                <a:gd name="T4" fmla="*/ 35 w 41"/>
                <a:gd name="T5" fmla="*/ 36 h 42"/>
                <a:gd name="T6" fmla="*/ 29 w 41"/>
                <a:gd name="T7" fmla="*/ 41 h 42"/>
                <a:gd name="T8" fmla="*/ 20 w 41"/>
                <a:gd name="T9" fmla="*/ 42 h 42"/>
                <a:gd name="T10" fmla="*/ 12 w 41"/>
                <a:gd name="T11" fmla="*/ 41 h 42"/>
                <a:gd name="T12" fmla="*/ 5 w 41"/>
                <a:gd name="T13" fmla="*/ 36 h 42"/>
                <a:gd name="T14" fmla="*/ 1 w 41"/>
                <a:gd name="T15" fmla="*/ 30 h 42"/>
                <a:gd name="T16" fmla="*/ 0 w 41"/>
                <a:gd name="T17" fmla="*/ 21 h 42"/>
                <a:gd name="T18" fmla="*/ 1 w 41"/>
                <a:gd name="T19" fmla="*/ 13 h 42"/>
                <a:gd name="T20" fmla="*/ 5 w 41"/>
                <a:gd name="T21" fmla="*/ 6 h 42"/>
                <a:gd name="T22" fmla="*/ 12 w 41"/>
                <a:gd name="T23" fmla="*/ 2 h 42"/>
                <a:gd name="T24" fmla="*/ 20 w 41"/>
                <a:gd name="T25" fmla="*/ 0 h 42"/>
                <a:gd name="T26" fmla="*/ 29 w 41"/>
                <a:gd name="T27" fmla="*/ 2 h 42"/>
                <a:gd name="T28" fmla="*/ 35 w 41"/>
                <a:gd name="T29" fmla="*/ 6 h 42"/>
                <a:gd name="T30" fmla="*/ 40 w 41"/>
                <a:gd name="T31" fmla="*/ 13 h 42"/>
                <a:gd name="T32" fmla="*/ 41 w 41"/>
                <a:gd name="T33" fmla="*/ 21 h 42"/>
                <a:gd name="T34" fmla="*/ 31 w 41"/>
                <a:gd name="T35" fmla="*/ 21 h 42"/>
                <a:gd name="T36" fmla="*/ 28 w 41"/>
                <a:gd name="T37" fmla="*/ 11 h 42"/>
                <a:gd name="T38" fmla="*/ 20 w 41"/>
                <a:gd name="T39" fmla="*/ 8 h 42"/>
                <a:gd name="T40" fmla="*/ 15 w 41"/>
                <a:gd name="T41" fmla="*/ 9 h 42"/>
                <a:gd name="T42" fmla="*/ 11 w 41"/>
                <a:gd name="T43" fmla="*/ 14 h 42"/>
                <a:gd name="T44" fmla="*/ 10 w 41"/>
                <a:gd name="T45" fmla="*/ 21 h 42"/>
                <a:gd name="T46" fmla="*/ 11 w 41"/>
                <a:gd name="T47" fmla="*/ 28 h 42"/>
                <a:gd name="T48" fmla="*/ 15 w 41"/>
                <a:gd name="T49" fmla="*/ 33 h 42"/>
                <a:gd name="T50" fmla="*/ 20 w 41"/>
                <a:gd name="T51" fmla="*/ 35 h 42"/>
                <a:gd name="T52" fmla="*/ 28 w 41"/>
                <a:gd name="T53" fmla="*/ 31 h 42"/>
                <a:gd name="T54" fmla="*/ 31 w 41"/>
                <a:gd name="T5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" h="42">
                  <a:moveTo>
                    <a:pt x="41" y="21"/>
                  </a:moveTo>
                  <a:cubicBezTo>
                    <a:pt x="41" y="24"/>
                    <a:pt x="41" y="27"/>
                    <a:pt x="40" y="30"/>
                  </a:cubicBezTo>
                  <a:cubicBezTo>
                    <a:pt x="39" y="32"/>
                    <a:pt x="37" y="35"/>
                    <a:pt x="35" y="36"/>
                  </a:cubicBezTo>
                  <a:cubicBezTo>
                    <a:pt x="34" y="38"/>
                    <a:pt x="31" y="40"/>
                    <a:pt x="29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7" y="42"/>
                    <a:pt x="14" y="42"/>
                    <a:pt x="12" y="41"/>
                  </a:cubicBezTo>
                  <a:cubicBezTo>
                    <a:pt x="9" y="40"/>
                    <a:pt x="7" y="38"/>
                    <a:pt x="5" y="36"/>
                  </a:cubicBezTo>
                  <a:cubicBezTo>
                    <a:pt x="3" y="34"/>
                    <a:pt x="2" y="32"/>
                    <a:pt x="1" y="30"/>
                  </a:cubicBezTo>
                  <a:cubicBezTo>
                    <a:pt x="0" y="27"/>
                    <a:pt x="0" y="24"/>
                    <a:pt x="0" y="21"/>
                  </a:cubicBezTo>
                  <a:cubicBezTo>
                    <a:pt x="0" y="18"/>
                    <a:pt x="0" y="15"/>
                    <a:pt x="1" y="13"/>
                  </a:cubicBezTo>
                  <a:cubicBezTo>
                    <a:pt x="2" y="10"/>
                    <a:pt x="3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1" y="3"/>
                    <a:pt x="34" y="4"/>
                    <a:pt x="35" y="6"/>
                  </a:cubicBezTo>
                  <a:cubicBezTo>
                    <a:pt x="37" y="8"/>
                    <a:pt x="39" y="10"/>
                    <a:pt x="40" y="13"/>
                  </a:cubicBezTo>
                  <a:cubicBezTo>
                    <a:pt x="41" y="15"/>
                    <a:pt x="41" y="18"/>
                    <a:pt x="41" y="21"/>
                  </a:cubicBezTo>
                  <a:moveTo>
                    <a:pt x="31" y="21"/>
                  </a:moveTo>
                  <a:cubicBezTo>
                    <a:pt x="31" y="17"/>
                    <a:pt x="30" y="14"/>
                    <a:pt x="28" y="11"/>
                  </a:cubicBezTo>
                  <a:cubicBezTo>
                    <a:pt x="26" y="9"/>
                    <a:pt x="23" y="8"/>
                    <a:pt x="20" y="8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3" y="10"/>
                    <a:pt x="12" y="12"/>
                    <a:pt x="11" y="14"/>
                  </a:cubicBezTo>
                  <a:cubicBezTo>
                    <a:pt x="11" y="16"/>
                    <a:pt x="10" y="18"/>
                    <a:pt x="10" y="21"/>
                  </a:cubicBezTo>
                  <a:cubicBezTo>
                    <a:pt x="10" y="24"/>
                    <a:pt x="11" y="26"/>
                    <a:pt x="11" y="28"/>
                  </a:cubicBezTo>
                  <a:cubicBezTo>
                    <a:pt x="12" y="30"/>
                    <a:pt x="13" y="32"/>
                    <a:pt x="15" y="33"/>
                  </a:cubicBezTo>
                  <a:cubicBezTo>
                    <a:pt x="16" y="34"/>
                    <a:pt x="18" y="35"/>
                    <a:pt x="20" y="35"/>
                  </a:cubicBezTo>
                  <a:cubicBezTo>
                    <a:pt x="23" y="35"/>
                    <a:pt x="26" y="33"/>
                    <a:pt x="28" y="31"/>
                  </a:cubicBezTo>
                  <a:cubicBezTo>
                    <a:pt x="30" y="29"/>
                    <a:pt x="31" y="25"/>
                    <a:pt x="31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8" name="Freeform 534">
              <a:extLst>
                <a:ext uri="{FF2B5EF4-FFF2-40B4-BE49-F238E27FC236}">
                  <a16:creationId xmlns:a16="http://schemas.microsoft.com/office/drawing/2014/main" id="{E240C99F-38F5-7544-BD74-0C6DCED85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68" y="5872815"/>
              <a:ext cx="76245" cy="53609"/>
            </a:xfrm>
            <a:custGeom>
              <a:avLst/>
              <a:gdLst>
                <a:gd name="T0" fmla="*/ 36 w 60"/>
                <a:gd name="T1" fmla="*/ 22 h 42"/>
                <a:gd name="T2" fmla="*/ 36 w 60"/>
                <a:gd name="T3" fmla="*/ 36 h 42"/>
                <a:gd name="T4" fmla="*/ 34 w 60"/>
                <a:gd name="T5" fmla="*/ 41 h 42"/>
                <a:gd name="T6" fmla="*/ 30 w 60"/>
                <a:gd name="T7" fmla="*/ 42 h 42"/>
                <a:gd name="T8" fmla="*/ 26 w 60"/>
                <a:gd name="T9" fmla="*/ 41 h 42"/>
                <a:gd name="T10" fmla="*/ 25 w 60"/>
                <a:gd name="T11" fmla="*/ 36 h 42"/>
                <a:gd name="T12" fmla="*/ 25 w 60"/>
                <a:gd name="T13" fmla="*/ 19 h 42"/>
                <a:gd name="T14" fmla="*/ 25 w 60"/>
                <a:gd name="T15" fmla="*/ 13 h 42"/>
                <a:gd name="T16" fmla="*/ 23 w 60"/>
                <a:gd name="T17" fmla="*/ 10 h 42"/>
                <a:gd name="T18" fmla="*/ 19 w 60"/>
                <a:gd name="T19" fmla="*/ 8 h 42"/>
                <a:gd name="T20" fmla="*/ 13 w 60"/>
                <a:gd name="T21" fmla="*/ 12 h 42"/>
                <a:gd name="T22" fmla="*/ 11 w 60"/>
                <a:gd name="T23" fmla="*/ 22 h 42"/>
                <a:gd name="T24" fmla="*/ 11 w 60"/>
                <a:gd name="T25" fmla="*/ 36 h 42"/>
                <a:gd name="T26" fmla="*/ 10 w 60"/>
                <a:gd name="T27" fmla="*/ 41 h 42"/>
                <a:gd name="T28" fmla="*/ 6 w 60"/>
                <a:gd name="T29" fmla="*/ 42 h 42"/>
                <a:gd name="T30" fmla="*/ 2 w 60"/>
                <a:gd name="T31" fmla="*/ 41 h 42"/>
                <a:gd name="T32" fmla="*/ 0 w 60"/>
                <a:gd name="T33" fmla="*/ 36 h 42"/>
                <a:gd name="T34" fmla="*/ 0 w 60"/>
                <a:gd name="T35" fmla="*/ 6 h 42"/>
                <a:gd name="T36" fmla="*/ 2 w 60"/>
                <a:gd name="T37" fmla="*/ 2 h 42"/>
                <a:gd name="T38" fmla="*/ 5 w 60"/>
                <a:gd name="T39" fmla="*/ 0 h 42"/>
                <a:gd name="T40" fmla="*/ 9 w 60"/>
                <a:gd name="T41" fmla="*/ 1 h 42"/>
                <a:gd name="T42" fmla="*/ 10 w 60"/>
                <a:gd name="T43" fmla="*/ 5 h 42"/>
                <a:gd name="T44" fmla="*/ 10 w 60"/>
                <a:gd name="T45" fmla="*/ 6 h 42"/>
                <a:gd name="T46" fmla="*/ 16 w 60"/>
                <a:gd name="T47" fmla="*/ 2 h 42"/>
                <a:gd name="T48" fmla="*/ 23 w 60"/>
                <a:gd name="T49" fmla="*/ 0 h 42"/>
                <a:gd name="T50" fmla="*/ 30 w 60"/>
                <a:gd name="T51" fmla="*/ 2 h 42"/>
                <a:gd name="T52" fmla="*/ 34 w 60"/>
                <a:gd name="T53" fmla="*/ 6 h 42"/>
                <a:gd name="T54" fmla="*/ 40 w 60"/>
                <a:gd name="T55" fmla="*/ 2 h 42"/>
                <a:gd name="T56" fmla="*/ 47 w 60"/>
                <a:gd name="T57" fmla="*/ 0 h 42"/>
                <a:gd name="T58" fmla="*/ 54 w 60"/>
                <a:gd name="T59" fmla="*/ 2 h 42"/>
                <a:gd name="T60" fmla="*/ 59 w 60"/>
                <a:gd name="T61" fmla="*/ 7 h 42"/>
                <a:gd name="T62" fmla="*/ 60 w 60"/>
                <a:gd name="T63" fmla="*/ 15 h 42"/>
                <a:gd name="T64" fmla="*/ 60 w 60"/>
                <a:gd name="T65" fmla="*/ 36 h 42"/>
                <a:gd name="T66" fmla="*/ 58 w 60"/>
                <a:gd name="T67" fmla="*/ 41 h 42"/>
                <a:gd name="T68" fmla="*/ 54 w 60"/>
                <a:gd name="T69" fmla="*/ 42 h 42"/>
                <a:gd name="T70" fmla="*/ 51 w 60"/>
                <a:gd name="T71" fmla="*/ 41 h 42"/>
                <a:gd name="T72" fmla="*/ 49 w 60"/>
                <a:gd name="T73" fmla="*/ 36 h 42"/>
                <a:gd name="T74" fmla="*/ 49 w 60"/>
                <a:gd name="T75" fmla="*/ 18 h 42"/>
                <a:gd name="T76" fmla="*/ 49 w 60"/>
                <a:gd name="T77" fmla="*/ 13 h 42"/>
                <a:gd name="T78" fmla="*/ 47 w 60"/>
                <a:gd name="T79" fmla="*/ 10 h 42"/>
                <a:gd name="T80" fmla="*/ 43 w 60"/>
                <a:gd name="T81" fmla="*/ 8 h 42"/>
                <a:gd name="T82" fmla="*/ 40 w 60"/>
                <a:gd name="T83" fmla="*/ 9 h 42"/>
                <a:gd name="T84" fmla="*/ 37 w 60"/>
                <a:gd name="T85" fmla="*/ 13 h 42"/>
                <a:gd name="T86" fmla="*/ 36 w 60"/>
                <a:gd name="T8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2">
                  <a:moveTo>
                    <a:pt x="36" y="22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6" y="38"/>
                    <a:pt x="35" y="39"/>
                    <a:pt x="34" y="41"/>
                  </a:cubicBezTo>
                  <a:cubicBezTo>
                    <a:pt x="33" y="42"/>
                    <a:pt x="32" y="42"/>
                    <a:pt x="30" y="42"/>
                  </a:cubicBezTo>
                  <a:cubicBezTo>
                    <a:pt x="29" y="42"/>
                    <a:pt x="27" y="42"/>
                    <a:pt x="26" y="41"/>
                  </a:cubicBezTo>
                  <a:cubicBezTo>
                    <a:pt x="25" y="39"/>
                    <a:pt x="25" y="38"/>
                    <a:pt x="25" y="3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5" y="15"/>
                    <a:pt x="25" y="13"/>
                  </a:cubicBezTo>
                  <a:cubicBezTo>
                    <a:pt x="24" y="12"/>
                    <a:pt x="24" y="10"/>
                    <a:pt x="23" y="10"/>
                  </a:cubicBezTo>
                  <a:cubicBezTo>
                    <a:pt x="22" y="9"/>
                    <a:pt x="21" y="8"/>
                    <a:pt x="19" y="8"/>
                  </a:cubicBezTo>
                  <a:cubicBezTo>
                    <a:pt x="16" y="8"/>
                    <a:pt x="14" y="9"/>
                    <a:pt x="13" y="12"/>
                  </a:cubicBezTo>
                  <a:cubicBezTo>
                    <a:pt x="12" y="14"/>
                    <a:pt x="11" y="17"/>
                    <a:pt x="11" y="22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8"/>
                    <a:pt x="11" y="39"/>
                    <a:pt x="10" y="41"/>
                  </a:cubicBezTo>
                  <a:cubicBezTo>
                    <a:pt x="9" y="42"/>
                    <a:pt x="7" y="42"/>
                    <a:pt x="6" y="42"/>
                  </a:cubicBezTo>
                  <a:cubicBezTo>
                    <a:pt x="4" y="42"/>
                    <a:pt x="3" y="42"/>
                    <a:pt x="2" y="41"/>
                  </a:cubicBezTo>
                  <a:cubicBezTo>
                    <a:pt x="1" y="39"/>
                    <a:pt x="0" y="38"/>
                    <a:pt x="0" y="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4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4" y="3"/>
                    <a:pt x="16" y="2"/>
                  </a:cubicBezTo>
                  <a:cubicBezTo>
                    <a:pt x="18" y="1"/>
                    <a:pt x="20" y="0"/>
                    <a:pt x="23" y="0"/>
                  </a:cubicBezTo>
                  <a:cubicBezTo>
                    <a:pt x="26" y="0"/>
                    <a:pt x="28" y="1"/>
                    <a:pt x="30" y="2"/>
                  </a:cubicBezTo>
                  <a:cubicBezTo>
                    <a:pt x="32" y="3"/>
                    <a:pt x="33" y="4"/>
                    <a:pt x="34" y="6"/>
                  </a:cubicBezTo>
                  <a:cubicBezTo>
                    <a:pt x="36" y="4"/>
                    <a:pt x="38" y="3"/>
                    <a:pt x="40" y="2"/>
                  </a:cubicBezTo>
                  <a:cubicBezTo>
                    <a:pt x="42" y="1"/>
                    <a:pt x="44" y="0"/>
                    <a:pt x="47" y="0"/>
                  </a:cubicBezTo>
                  <a:cubicBezTo>
                    <a:pt x="49" y="0"/>
                    <a:pt x="52" y="1"/>
                    <a:pt x="54" y="2"/>
                  </a:cubicBezTo>
                  <a:cubicBezTo>
                    <a:pt x="56" y="3"/>
                    <a:pt x="58" y="5"/>
                    <a:pt x="59" y="7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8"/>
                    <a:pt x="59" y="39"/>
                    <a:pt x="58" y="41"/>
                  </a:cubicBezTo>
                  <a:cubicBezTo>
                    <a:pt x="57" y="42"/>
                    <a:pt x="56" y="42"/>
                    <a:pt x="54" y="42"/>
                  </a:cubicBezTo>
                  <a:cubicBezTo>
                    <a:pt x="53" y="42"/>
                    <a:pt x="52" y="42"/>
                    <a:pt x="51" y="41"/>
                  </a:cubicBezTo>
                  <a:cubicBezTo>
                    <a:pt x="50" y="39"/>
                    <a:pt x="49" y="38"/>
                    <a:pt x="49" y="36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6"/>
                    <a:pt x="49" y="14"/>
                    <a:pt x="49" y="13"/>
                  </a:cubicBezTo>
                  <a:cubicBezTo>
                    <a:pt x="49" y="12"/>
                    <a:pt x="48" y="10"/>
                    <a:pt x="47" y="10"/>
                  </a:cubicBezTo>
                  <a:cubicBezTo>
                    <a:pt x="46" y="9"/>
                    <a:pt x="45" y="8"/>
                    <a:pt x="43" y="8"/>
                  </a:cubicBezTo>
                  <a:cubicBezTo>
                    <a:pt x="42" y="8"/>
                    <a:pt x="41" y="9"/>
                    <a:pt x="40" y="9"/>
                  </a:cubicBezTo>
                  <a:cubicBezTo>
                    <a:pt x="38" y="10"/>
                    <a:pt x="37" y="11"/>
                    <a:pt x="37" y="13"/>
                  </a:cubicBezTo>
                  <a:cubicBezTo>
                    <a:pt x="36" y="14"/>
                    <a:pt x="36" y="17"/>
                    <a:pt x="36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9" name="Freeform 535">
              <a:extLst>
                <a:ext uri="{FF2B5EF4-FFF2-40B4-BE49-F238E27FC236}">
                  <a16:creationId xmlns:a16="http://schemas.microsoft.com/office/drawing/2014/main" id="{703E4E78-4922-E341-84EA-9FDD8D09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0" y="58966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0" name="Freeform 536">
              <a:extLst>
                <a:ext uri="{FF2B5EF4-FFF2-40B4-BE49-F238E27FC236}">
                  <a16:creationId xmlns:a16="http://schemas.microsoft.com/office/drawing/2014/main" id="{37B9DCF8-F2C1-7842-BDB4-CC65402DC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0" y="5896641"/>
              <a:ext cx="0" cy="3574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1" name="Freeform 537">
              <a:extLst>
                <a:ext uri="{FF2B5EF4-FFF2-40B4-BE49-F238E27FC236}">
                  <a16:creationId xmlns:a16="http://schemas.microsoft.com/office/drawing/2014/main" id="{6B3BB01C-60B9-9447-9D48-EAA0AA17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495" y="5912128"/>
              <a:ext cx="0" cy="119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2" name="Freeform 538">
              <a:extLst>
                <a:ext uri="{FF2B5EF4-FFF2-40B4-BE49-F238E27FC236}">
                  <a16:creationId xmlns:a16="http://schemas.microsoft.com/office/drawing/2014/main" id="{61760583-1358-C743-8521-E0A15182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4305" y="5910937"/>
              <a:ext cx="0" cy="119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3" name="Freeform 539">
              <a:extLst>
                <a:ext uri="{FF2B5EF4-FFF2-40B4-BE49-F238E27FC236}">
                  <a16:creationId xmlns:a16="http://schemas.microsoft.com/office/drawing/2014/main" id="{1C723FB4-8F02-9645-A14C-77B37C78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922" y="5906172"/>
              <a:ext cx="2383" cy="4765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1" y="3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4" name="Freeform 540">
              <a:extLst>
                <a:ext uri="{FF2B5EF4-FFF2-40B4-BE49-F238E27FC236}">
                  <a16:creationId xmlns:a16="http://schemas.microsoft.com/office/drawing/2014/main" id="{9BEC5415-74F1-434A-9A35-520AD1897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939" y="5827544"/>
              <a:ext cx="32166" cy="21444"/>
            </a:xfrm>
            <a:custGeom>
              <a:avLst/>
              <a:gdLst>
                <a:gd name="T0" fmla="*/ 19 w 25"/>
                <a:gd name="T1" fmla="*/ 14 h 17"/>
                <a:gd name="T2" fmla="*/ 24 w 25"/>
                <a:gd name="T3" fmla="*/ 14 h 17"/>
                <a:gd name="T4" fmla="*/ 25 w 25"/>
                <a:gd name="T5" fmla="*/ 11 h 17"/>
                <a:gd name="T6" fmla="*/ 14 w 25"/>
                <a:gd name="T7" fmla="*/ 10 h 17"/>
                <a:gd name="T8" fmla="*/ 13 w 25"/>
                <a:gd name="T9" fmla="*/ 9 h 17"/>
                <a:gd name="T10" fmla="*/ 17 w 25"/>
                <a:gd name="T11" fmla="*/ 5 h 17"/>
                <a:gd name="T12" fmla="*/ 12 w 25"/>
                <a:gd name="T13" fmla="*/ 0 h 17"/>
                <a:gd name="T14" fmla="*/ 8 w 25"/>
                <a:gd name="T15" fmla="*/ 5 h 17"/>
                <a:gd name="T16" fmla="*/ 11 w 25"/>
                <a:gd name="T17" fmla="*/ 9 h 17"/>
                <a:gd name="T18" fmla="*/ 12 w 25"/>
                <a:gd name="T19" fmla="*/ 11 h 17"/>
                <a:gd name="T20" fmla="*/ 0 w 25"/>
                <a:gd name="T21" fmla="*/ 14 h 17"/>
                <a:gd name="T22" fmla="*/ 1 w 25"/>
                <a:gd name="T23" fmla="*/ 17 h 17"/>
                <a:gd name="T24" fmla="*/ 12 w 25"/>
                <a:gd name="T25" fmla="*/ 14 h 17"/>
                <a:gd name="T26" fmla="*/ 19 w 25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9" y="14"/>
                  </a:moveTo>
                  <a:cubicBezTo>
                    <a:pt x="21" y="14"/>
                    <a:pt x="22" y="14"/>
                    <a:pt x="24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0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7" y="7"/>
                    <a:pt x="17" y="5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7"/>
                    <a:pt x="10" y="8"/>
                    <a:pt x="11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1"/>
                    <a:pt x="0" y="14"/>
                    <a:pt x="0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5" y="15"/>
                    <a:pt x="9" y="15"/>
                    <a:pt x="12" y="14"/>
                  </a:cubicBezTo>
                  <a:cubicBezTo>
                    <a:pt x="15" y="14"/>
                    <a:pt x="17" y="14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5" name="Freeform 541">
              <a:extLst>
                <a:ext uri="{FF2B5EF4-FFF2-40B4-BE49-F238E27FC236}">
                  <a16:creationId xmlns:a16="http://schemas.microsoft.com/office/drawing/2014/main" id="{7676BE9B-0607-444B-B6A5-26B5661D6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669" y="5860901"/>
              <a:ext cx="23827" cy="28592"/>
            </a:xfrm>
            <a:custGeom>
              <a:avLst/>
              <a:gdLst>
                <a:gd name="T0" fmla="*/ 19 w 19"/>
                <a:gd name="T1" fmla="*/ 3 h 22"/>
                <a:gd name="T2" fmla="*/ 19 w 19"/>
                <a:gd name="T3" fmla="*/ 3 h 22"/>
                <a:gd name="T4" fmla="*/ 19 w 19"/>
                <a:gd name="T5" fmla="*/ 3 h 22"/>
                <a:gd name="T6" fmla="*/ 18 w 19"/>
                <a:gd name="T7" fmla="*/ 2 h 22"/>
                <a:gd name="T8" fmla="*/ 16 w 19"/>
                <a:gd name="T9" fmla="*/ 0 h 22"/>
                <a:gd name="T10" fmla="*/ 10 w 19"/>
                <a:gd name="T11" fmla="*/ 9 h 22"/>
                <a:gd name="T12" fmla="*/ 10 w 19"/>
                <a:gd name="T13" fmla="*/ 8 h 22"/>
                <a:gd name="T14" fmla="*/ 7 w 19"/>
                <a:gd name="T15" fmla="*/ 7 h 22"/>
                <a:gd name="T16" fmla="*/ 7 w 19"/>
                <a:gd name="T17" fmla="*/ 7 h 22"/>
                <a:gd name="T18" fmla="*/ 5 w 19"/>
                <a:gd name="T19" fmla="*/ 6 h 22"/>
                <a:gd name="T20" fmla="*/ 6 w 19"/>
                <a:gd name="T21" fmla="*/ 5 h 22"/>
                <a:gd name="T22" fmla="*/ 3 w 19"/>
                <a:gd name="T23" fmla="*/ 2 h 22"/>
                <a:gd name="T24" fmla="*/ 0 w 19"/>
                <a:gd name="T25" fmla="*/ 5 h 22"/>
                <a:gd name="T26" fmla="*/ 3 w 19"/>
                <a:gd name="T27" fmla="*/ 7 h 22"/>
                <a:gd name="T28" fmla="*/ 4 w 19"/>
                <a:gd name="T29" fmla="*/ 7 h 22"/>
                <a:gd name="T30" fmla="*/ 7 w 19"/>
                <a:gd name="T31" fmla="*/ 9 h 22"/>
                <a:gd name="T32" fmla="*/ 9 w 19"/>
                <a:gd name="T33" fmla="*/ 9 h 22"/>
                <a:gd name="T34" fmla="*/ 9 w 19"/>
                <a:gd name="T35" fmla="*/ 11 h 22"/>
                <a:gd name="T36" fmla="*/ 9 w 19"/>
                <a:gd name="T37" fmla="*/ 11 h 22"/>
                <a:gd name="T38" fmla="*/ 8 w 19"/>
                <a:gd name="T39" fmla="*/ 22 h 22"/>
                <a:gd name="T40" fmla="*/ 12 w 19"/>
                <a:gd name="T41" fmla="*/ 22 h 22"/>
                <a:gd name="T42" fmla="*/ 14 w 19"/>
                <a:gd name="T43" fmla="*/ 13 h 22"/>
                <a:gd name="T44" fmla="*/ 19 w 19"/>
                <a:gd name="T45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2"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3" y="3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5" y="7"/>
                    <a:pt x="5" y="6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3"/>
                    <a:pt x="5" y="2"/>
                    <a:pt x="3" y="2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6"/>
                    <a:pt x="2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8"/>
                    <a:pt x="5" y="9"/>
                    <a:pt x="7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6"/>
                    <a:pt x="8" y="22"/>
                    <a:pt x="8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0"/>
                    <a:pt x="13" y="16"/>
                    <a:pt x="14" y="13"/>
                  </a:cubicBezTo>
                  <a:cubicBezTo>
                    <a:pt x="16" y="7"/>
                    <a:pt x="19" y="3"/>
                    <a:pt x="1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6" name="Freeform 542">
              <a:extLst>
                <a:ext uri="{FF2B5EF4-FFF2-40B4-BE49-F238E27FC236}">
                  <a16:creationId xmlns:a16="http://schemas.microsoft.com/office/drawing/2014/main" id="{CB609728-4379-1C47-9B79-45568A26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167" y="5848988"/>
              <a:ext cx="22636" cy="27400"/>
            </a:xfrm>
            <a:custGeom>
              <a:avLst/>
              <a:gdLst>
                <a:gd name="T0" fmla="*/ 16 w 18"/>
                <a:gd name="T1" fmla="*/ 0 h 21"/>
                <a:gd name="T2" fmla="*/ 13 w 18"/>
                <a:gd name="T3" fmla="*/ 3 h 21"/>
                <a:gd name="T4" fmla="*/ 13 w 18"/>
                <a:gd name="T5" fmla="*/ 4 h 21"/>
                <a:gd name="T6" fmla="*/ 12 w 18"/>
                <a:gd name="T7" fmla="*/ 7 h 21"/>
                <a:gd name="T8" fmla="*/ 11 w 18"/>
                <a:gd name="T9" fmla="*/ 9 h 21"/>
                <a:gd name="T10" fmla="*/ 10 w 18"/>
                <a:gd name="T11" fmla="*/ 9 h 21"/>
                <a:gd name="T12" fmla="*/ 3 w 18"/>
                <a:gd name="T13" fmla="*/ 2 h 21"/>
                <a:gd name="T14" fmla="*/ 0 w 18"/>
                <a:gd name="T15" fmla="*/ 5 h 21"/>
                <a:gd name="T16" fmla="*/ 7 w 18"/>
                <a:gd name="T17" fmla="*/ 13 h 21"/>
                <a:gd name="T18" fmla="*/ 11 w 18"/>
                <a:gd name="T19" fmla="*/ 21 h 21"/>
                <a:gd name="T20" fmla="*/ 15 w 18"/>
                <a:gd name="T21" fmla="*/ 20 h 21"/>
                <a:gd name="T22" fmla="*/ 11 w 18"/>
                <a:gd name="T23" fmla="*/ 11 h 21"/>
                <a:gd name="T24" fmla="*/ 12 w 18"/>
                <a:gd name="T25" fmla="*/ 10 h 21"/>
                <a:gd name="T26" fmla="*/ 13 w 18"/>
                <a:gd name="T27" fmla="*/ 7 h 21"/>
                <a:gd name="T28" fmla="*/ 14 w 18"/>
                <a:gd name="T29" fmla="*/ 5 h 21"/>
                <a:gd name="T30" fmla="*/ 16 w 18"/>
                <a:gd name="T31" fmla="*/ 6 h 21"/>
                <a:gd name="T32" fmla="*/ 18 w 18"/>
                <a:gd name="T33" fmla="*/ 3 h 21"/>
                <a:gd name="T34" fmla="*/ 16 w 18"/>
                <a:gd name="T3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1">
                  <a:moveTo>
                    <a:pt x="16" y="0"/>
                  </a:moveTo>
                  <a:cubicBezTo>
                    <a:pt x="14" y="0"/>
                    <a:pt x="13" y="2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2" y="4"/>
                    <a:pt x="12" y="5"/>
                    <a:pt x="12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7" y="5"/>
                    <a:pt x="3" y="2"/>
                    <a:pt x="3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5" y="10"/>
                    <a:pt x="7" y="13"/>
                  </a:cubicBezTo>
                  <a:cubicBezTo>
                    <a:pt x="8" y="16"/>
                    <a:pt x="10" y="19"/>
                    <a:pt x="11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15"/>
                    <a:pt x="11" y="11"/>
                  </a:cubicBezTo>
                  <a:cubicBezTo>
                    <a:pt x="11" y="11"/>
                    <a:pt x="12" y="10"/>
                    <a:pt x="12" y="10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6"/>
                    <a:pt x="15" y="6"/>
                    <a:pt x="16" y="6"/>
                  </a:cubicBezTo>
                  <a:cubicBezTo>
                    <a:pt x="17" y="6"/>
                    <a:pt x="18" y="5"/>
                    <a:pt x="18" y="3"/>
                  </a:cubicBezTo>
                  <a:cubicBezTo>
                    <a:pt x="18" y="2"/>
                    <a:pt x="17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7" name="Freeform 543">
              <a:extLst>
                <a:ext uri="{FF2B5EF4-FFF2-40B4-BE49-F238E27FC236}">
                  <a16:creationId xmlns:a16="http://schemas.microsoft.com/office/drawing/2014/main" id="{CF07A213-E071-EE45-9FE1-1CB945FC7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922" y="5891876"/>
              <a:ext cx="92924" cy="40505"/>
            </a:xfrm>
            <a:custGeom>
              <a:avLst/>
              <a:gdLst>
                <a:gd name="T0" fmla="*/ 65 w 73"/>
                <a:gd name="T1" fmla="*/ 4 h 32"/>
                <a:gd name="T2" fmla="*/ 38 w 73"/>
                <a:gd name="T3" fmla="*/ 12 h 32"/>
                <a:gd name="T4" fmla="*/ 24 w 73"/>
                <a:gd name="T5" fmla="*/ 13 h 32"/>
                <a:gd name="T6" fmla="*/ 10 w 73"/>
                <a:gd name="T7" fmla="*/ 12 h 32"/>
                <a:gd name="T8" fmla="*/ 0 w 73"/>
                <a:gd name="T9" fmla="*/ 11 h 32"/>
                <a:gd name="T10" fmla="*/ 2 w 73"/>
                <a:gd name="T11" fmla="*/ 15 h 32"/>
                <a:gd name="T12" fmla="*/ 2 w 73"/>
                <a:gd name="T13" fmla="*/ 15 h 32"/>
                <a:gd name="T14" fmla="*/ 2 w 73"/>
                <a:gd name="T15" fmla="*/ 16 h 32"/>
                <a:gd name="T16" fmla="*/ 3 w 73"/>
                <a:gd name="T17" fmla="*/ 16 h 32"/>
                <a:gd name="T18" fmla="*/ 3 w 73"/>
                <a:gd name="T19" fmla="*/ 17 h 32"/>
                <a:gd name="T20" fmla="*/ 7 w 73"/>
                <a:gd name="T21" fmla="*/ 23 h 32"/>
                <a:gd name="T22" fmla="*/ 19 w 73"/>
                <a:gd name="T23" fmla="*/ 30 h 32"/>
                <a:gd name="T24" fmla="*/ 19 w 73"/>
                <a:gd name="T25" fmla="*/ 30 h 32"/>
                <a:gd name="T26" fmla="*/ 19 w 73"/>
                <a:gd name="T27" fmla="*/ 30 h 32"/>
                <a:gd name="T28" fmla="*/ 32 w 73"/>
                <a:gd name="T29" fmla="*/ 32 h 32"/>
                <a:gd name="T30" fmla="*/ 55 w 73"/>
                <a:gd name="T31" fmla="*/ 27 h 32"/>
                <a:gd name="T32" fmla="*/ 68 w 73"/>
                <a:gd name="T33" fmla="*/ 16 h 32"/>
                <a:gd name="T34" fmla="*/ 72 w 73"/>
                <a:gd name="T35" fmla="*/ 7 h 32"/>
                <a:gd name="T36" fmla="*/ 73 w 73"/>
                <a:gd name="T37" fmla="*/ 0 h 32"/>
                <a:gd name="T38" fmla="*/ 65 w 73"/>
                <a:gd name="T3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32">
                  <a:moveTo>
                    <a:pt x="65" y="4"/>
                  </a:moveTo>
                  <a:cubicBezTo>
                    <a:pt x="59" y="7"/>
                    <a:pt x="50" y="11"/>
                    <a:pt x="38" y="12"/>
                  </a:cubicBezTo>
                  <a:cubicBezTo>
                    <a:pt x="33" y="13"/>
                    <a:pt x="29" y="13"/>
                    <a:pt x="24" y="13"/>
                  </a:cubicBezTo>
                  <a:cubicBezTo>
                    <a:pt x="19" y="13"/>
                    <a:pt x="14" y="13"/>
                    <a:pt x="10" y="12"/>
                  </a:cubicBezTo>
                  <a:cubicBezTo>
                    <a:pt x="6" y="12"/>
                    <a:pt x="2" y="11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9"/>
                    <a:pt x="5" y="21"/>
                    <a:pt x="7" y="23"/>
                  </a:cubicBezTo>
                  <a:cubicBezTo>
                    <a:pt x="13" y="29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4" y="32"/>
                    <a:pt x="32" y="32"/>
                  </a:cubicBezTo>
                  <a:cubicBezTo>
                    <a:pt x="40" y="32"/>
                    <a:pt x="47" y="30"/>
                    <a:pt x="55" y="27"/>
                  </a:cubicBezTo>
                  <a:cubicBezTo>
                    <a:pt x="60" y="24"/>
                    <a:pt x="65" y="20"/>
                    <a:pt x="68" y="16"/>
                  </a:cubicBezTo>
                  <a:cubicBezTo>
                    <a:pt x="70" y="14"/>
                    <a:pt x="71" y="10"/>
                    <a:pt x="72" y="7"/>
                  </a:cubicBezTo>
                  <a:cubicBezTo>
                    <a:pt x="72" y="6"/>
                    <a:pt x="73" y="3"/>
                    <a:pt x="73" y="0"/>
                  </a:cubicBezTo>
                  <a:cubicBezTo>
                    <a:pt x="71" y="1"/>
                    <a:pt x="68" y="3"/>
                    <a:pt x="6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8" name="Freeform 544">
              <a:extLst>
                <a:ext uri="{FF2B5EF4-FFF2-40B4-BE49-F238E27FC236}">
                  <a16:creationId xmlns:a16="http://schemas.microsoft.com/office/drawing/2014/main" id="{238C9865-505A-724F-BAE9-E1510F78B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539" y="5847796"/>
              <a:ext cx="94115" cy="59566"/>
            </a:xfrm>
            <a:custGeom>
              <a:avLst/>
              <a:gdLst>
                <a:gd name="T0" fmla="*/ 6 w 74"/>
                <a:gd name="T1" fmla="*/ 15 h 46"/>
                <a:gd name="T2" fmla="*/ 2 w 74"/>
                <a:gd name="T3" fmla="*/ 24 h 46"/>
                <a:gd name="T4" fmla="*/ 1 w 74"/>
                <a:gd name="T5" fmla="*/ 34 h 46"/>
                <a:gd name="T6" fmla="*/ 1 w 74"/>
                <a:gd name="T7" fmla="*/ 34 h 46"/>
                <a:gd name="T8" fmla="*/ 1 w 74"/>
                <a:gd name="T9" fmla="*/ 38 h 46"/>
                <a:gd name="T10" fmla="*/ 1 w 74"/>
                <a:gd name="T11" fmla="*/ 38 h 46"/>
                <a:gd name="T12" fmla="*/ 1 w 74"/>
                <a:gd name="T13" fmla="*/ 38 h 46"/>
                <a:gd name="T14" fmla="*/ 1 w 74"/>
                <a:gd name="T15" fmla="*/ 41 h 46"/>
                <a:gd name="T16" fmla="*/ 39 w 74"/>
                <a:gd name="T17" fmla="*/ 43 h 46"/>
                <a:gd name="T18" fmla="*/ 65 w 74"/>
                <a:gd name="T19" fmla="*/ 35 h 46"/>
                <a:gd name="T20" fmla="*/ 74 w 74"/>
                <a:gd name="T21" fmla="*/ 30 h 46"/>
                <a:gd name="T22" fmla="*/ 67 w 74"/>
                <a:gd name="T23" fmla="*/ 16 h 46"/>
                <a:gd name="T24" fmla="*/ 46 w 74"/>
                <a:gd name="T25" fmla="*/ 1 h 46"/>
                <a:gd name="T26" fmla="*/ 41 w 74"/>
                <a:gd name="T27" fmla="*/ 0 h 46"/>
                <a:gd name="T28" fmla="*/ 34 w 74"/>
                <a:gd name="T29" fmla="*/ 1 h 46"/>
                <a:gd name="T30" fmla="*/ 24 w 74"/>
                <a:gd name="T31" fmla="*/ 3 h 46"/>
                <a:gd name="T32" fmla="*/ 10 w 74"/>
                <a:gd name="T33" fmla="*/ 11 h 46"/>
                <a:gd name="T34" fmla="*/ 10 w 74"/>
                <a:gd name="T35" fmla="*/ 11 h 46"/>
                <a:gd name="T36" fmla="*/ 6 w 74"/>
                <a:gd name="T37" fmla="*/ 15 h 46"/>
                <a:gd name="T38" fmla="*/ 56 w 74"/>
                <a:gd name="T39" fmla="*/ 12 h 46"/>
                <a:gd name="T40" fmla="*/ 62 w 74"/>
                <a:gd name="T41" fmla="*/ 19 h 46"/>
                <a:gd name="T42" fmla="*/ 56 w 74"/>
                <a:gd name="T43" fmla="*/ 26 h 46"/>
                <a:gd name="T44" fmla="*/ 49 w 74"/>
                <a:gd name="T45" fmla="*/ 19 h 46"/>
                <a:gd name="T46" fmla="*/ 56 w 74"/>
                <a:gd name="T47" fmla="*/ 12 h 46"/>
                <a:gd name="T48" fmla="*/ 23 w 74"/>
                <a:gd name="T49" fmla="*/ 12 h 46"/>
                <a:gd name="T50" fmla="*/ 34 w 74"/>
                <a:gd name="T51" fmla="*/ 23 h 46"/>
                <a:gd name="T52" fmla="*/ 23 w 74"/>
                <a:gd name="T53" fmla="*/ 34 h 46"/>
                <a:gd name="T54" fmla="*/ 11 w 74"/>
                <a:gd name="T55" fmla="*/ 23 h 46"/>
                <a:gd name="T56" fmla="*/ 23 w 74"/>
                <a:gd name="T57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4" h="46">
                  <a:moveTo>
                    <a:pt x="6" y="15"/>
                  </a:moveTo>
                  <a:cubicBezTo>
                    <a:pt x="6" y="15"/>
                    <a:pt x="4" y="18"/>
                    <a:pt x="2" y="24"/>
                  </a:cubicBezTo>
                  <a:cubicBezTo>
                    <a:pt x="0" y="28"/>
                    <a:pt x="1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6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4" y="42"/>
                    <a:pt x="21" y="46"/>
                    <a:pt x="39" y="43"/>
                  </a:cubicBezTo>
                  <a:cubicBezTo>
                    <a:pt x="51" y="41"/>
                    <a:pt x="60" y="38"/>
                    <a:pt x="65" y="35"/>
                  </a:cubicBezTo>
                  <a:cubicBezTo>
                    <a:pt x="70" y="33"/>
                    <a:pt x="73" y="31"/>
                    <a:pt x="74" y="30"/>
                  </a:cubicBezTo>
                  <a:cubicBezTo>
                    <a:pt x="73" y="26"/>
                    <a:pt x="70" y="20"/>
                    <a:pt x="67" y="16"/>
                  </a:cubicBezTo>
                  <a:cubicBezTo>
                    <a:pt x="59" y="4"/>
                    <a:pt x="50" y="1"/>
                    <a:pt x="46" y="1"/>
                  </a:cubicBezTo>
                  <a:cubicBezTo>
                    <a:pt x="44" y="0"/>
                    <a:pt x="43" y="0"/>
                    <a:pt x="41" y="0"/>
                  </a:cubicBezTo>
                  <a:cubicBezTo>
                    <a:pt x="39" y="0"/>
                    <a:pt x="37" y="0"/>
                    <a:pt x="34" y="1"/>
                  </a:cubicBezTo>
                  <a:cubicBezTo>
                    <a:pt x="31" y="1"/>
                    <a:pt x="28" y="2"/>
                    <a:pt x="24" y="3"/>
                  </a:cubicBezTo>
                  <a:cubicBezTo>
                    <a:pt x="18" y="5"/>
                    <a:pt x="14" y="8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3"/>
                    <a:pt x="6" y="15"/>
                  </a:cubicBezTo>
                  <a:close/>
                  <a:moveTo>
                    <a:pt x="56" y="12"/>
                  </a:moveTo>
                  <a:cubicBezTo>
                    <a:pt x="59" y="12"/>
                    <a:pt x="62" y="15"/>
                    <a:pt x="62" y="19"/>
                  </a:cubicBezTo>
                  <a:cubicBezTo>
                    <a:pt x="62" y="23"/>
                    <a:pt x="59" y="26"/>
                    <a:pt x="56" y="26"/>
                  </a:cubicBezTo>
                  <a:cubicBezTo>
                    <a:pt x="52" y="26"/>
                    <a:pt x="49" y="23"/>
                    <a:pt x="49" y="19"/>
                  </a:cubicBezTo>
                  <a:cubicBezTo>
                    <a:pt x="49" y="15"/>
                    <a:pt x="52" y="12"/>
                    <a:pt x="56" y="12"/>
                  </a:cubicBezTo>
                  <a:close/>
                  <a:moveTo>
                    <a:pt x="23" y="12"/>
                  </a:moveTo>
                  <a:cubicBezTo>
                    <a:pt x="29" y="12"/>
                    <a:pt x="34" y="17"/>
                    <a:pt x="34" y="23"/>
                  </a:cubicBezTo>
                  <a:cubicBezTo>
                    <a:pt x="34" y="29"/>
                    <a:pt x="29" y="34"/>
                    <a:pt x="23" y="34"/>
                  </a:cubicBezTo>
                  <a:cubicBezTo>
                    <a:pt x="16" y="34"/>
                    <a:pt x="11" y="29"/>
                    <a:pt x="11" y="23"/>
                  </a:cubicBezTo>
                  <a:cubicBezTo>
                    <a:pt x="11" y="17"/>
                    <a:pt x="16" y="12"/>
                    <a:pt x="2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9" name="Freeform 30">
              <a:extLst>
                <a:ext uri="{FF2B5EF4-FFF2-40B4-BE49-F238E27FC236}">
                  <a16:creationId xmlns:a16="http://schemas.microsoft.com/office/drawing/2014/main" id="{7DDC1468-54CE-154E-9045-A5D0E5BCC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661" y="3480942"/>
              <a:ext cx="1026385" cy="1026385"/>
            </a:xfrm>
            <a:custGeom>
              <a:avLst/>
              <a:gdLst>
                <a:gd name="T0" fmla="*/ 0 w 740"/>
                <a:gd name="T1" fmla="*/ 370 h 740"/>
                <a:gd name="T2" fmla="*/ 740 w 740"/>
                <a:gd name="T3" fmla="*/ 370 h 740"/>
                <a:gd name="T4" fmla="*/ 28 w 740"/>
                <a:gd name="T5" fmla="*/ 370 h 740"/>
                <a:gd name="T6" fmla="*/ 50 w 740"/>
                <a:gd name="T7" fmla="*/ 274 h 740"/>
                <a:gd name="T8" fmla="*/ 94 w 740"/>
                <a:gd name="T9" fmla="*/ 286 h 740"/>
                <a:gd name="T10" fmla="*/ 141 w 740"/>
                <a:gd name="T11" fmla="*/ 336 h 740"/>
                <a:gd name="T12" fmla="*/ 168 w 740"/>
                <a:gd name="T13" fmla="*/ 407 h 740"/>
                <a:gd name="T14" fmla="*/ 228 w 740"/>
                <a:gd name="T15" fmla="*/ 478 h 740"/>
                <a:gd name="T16" fmla="*/ 249 w 740"/>
                <a:gd name="T17" fmla="*/ 586 h 740"/>
                <a:gd name="T18" fmla="*/ 293 w 740"/>
                <a:gd name="T19" fmla="*/ 649 h 740"/>
                <a:gd name="T20" fmla="*/ 307 w 740"/>
                <a:gd name="T21" fmla="*/ 600 h 740"/>
                <a:gd name="T22" fmla="*/ 353 w 740"/>
                <a:gd name="T23" fmla="*/ 524 h 740"/>
                <a:gd name="T24" fmla="*/ 403 w 740"/>
                <a:gd name="T25" fmla="*/ 466 h 740"/>
                <a:gd name="T26" fmla="*/ 386 w 740"/>
                <a:gd name="T27" fmla="*/ 385 h 740"/>
                <a:gd name="T28" fmla="*/ 328 w 740"/>
                <a:gd name="T29" fmla="*/ 362 h 740"/>
                <a:gd name="T30" fmla="*/ 288 w 740"/>
                <a:gd name="T31" fmla="*/ 329 h 740"/>
                <a:gd name="T32" fmla="*/ 228 w 740"/>
                <a:gd name="T33" fmla="*/ 312 h 740"/>
                <a:gd name="T34" fmla="*/ 164 w 740"/>
                <a:gd name="T35" fmla="*/ 309 h 740"/>
                <a:gd name="T36" fmla="*/ 118 w 740"/>
                <a:gd name="T37" fmla="*/ 258 h 740"/>
                <a:gd name="T38" fmla="*/ 169 w 740"/>
                <a:gd name="T39" fmla="*/ 210 h 740"/>
                <a:gd name="T40" fmla="*/ 242 w 740"/>
                <a:gd name="T41" fmla="*/ 166 h 740"/>
                <a:gd name="T42" fmla="*/ 288 w 740"/>
                <a:gd name="T43" fmla="*/ 146 h 740"/>
                <a:gd name="T44" fmla="*/ 338 w 740"/>
                <a:gd name="T45" fmla="*/ 124 h 740"/>
                <a:gd name="T46" fmla="*/ 282 w 740"/>
                <a:gd name="T47" fmla="*/ 111 h 740"/>
                <a:gd name="T48" fmla="*/ 259 w 740"/>
                <a:gd name="T49" fmla="*/ 65 h 740"/>
                <a:gd name="T50" fmla="*/ 318 w 740"/>
                <a:gd name="T51" fmla="*/ 65 h 740"/>
                <a:gd name="T52" fmla="*/ 364 w 740"/>
                <a:gd name="T53" fmla="*/ 72 h 740"/>
                <a:gd name="T54" fmla="*/ 400 w 740"/>
                <a:gd name="T55" fmla="*/ 97 h 740"/>
                <a:gd name="T56" fmla="*/ 490 w 740"/>
                <a:gd name="T57" fmla="*/ 70 h 740"/>
                <a:gd name="T58" fmla="*/ 527 w 740"/>
                <a:gd name="T59" fmla="*/ 111 h 740"/>
                <a:gd name="T60" fmla="*/ 536 w 740"/>
                <a:gd name="T61" fmla="*/ 162 h 740"/>
                <a:gd name="T62" fmla="*/ 559 w 740"/>
                <a:gd name="T63" fmla="*/ 132 h 740"/>
                <a:gd name="T64" fmla="*/ 608 w 740"/>
                <a:gd name="T65" fmla="*/ 160 h 740"/>
                <a:gd name="T66" fmla="*/ 544 w 740"/>
                <a:gd name="T67" fmla="*/ 203 h 740"/>
                <a:gd name="T68" fmla="*/ 523 w 740"/>
                <a:gd name="T69" fmla="*/ 282 h 740"/>
                <a:gd name="T70" fmla="*/ 559 w 740"/>
                <a:gd name="T71" fmla="*/ 327 h 740"/>
                <a:gd name="T72" fmla="*/ 623 w 740"/>
                <a:gd name="T73" fmla="*/ 330 h 740"/>
                <a:gd name="T74" fmla="*/ 656 w 740"/>
                <a:gd name="T75" fmla="*/ 377 h 740"/>
                <a:gd name="T76" fmla="*/ 661 w 740"/>
                <a:gd name="T77" fmla="*/ 430 h 740"/>
                <a:gd name="T78" fmla="*/ 642 w 740"/>
                <a:gd name="T79" fmla="*/ 451 h 740"/>
                <a:gd name="T80" fmla="*/ 619 w 740"/>
                <a:gd name="T81" fmla="*/ 519 h 740"/>
                <a:gd name="T82" fmla="*/ 614 w 740"/>
                <a:gd name="T83" fmla="*/ 600 h 740"/>
                <a:gd name="T84" fmla="*/ 370 w 740"/>
                <a:gd name="T85" fmla="*/ 712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0" h="740">
                  <a:moveTo>
                    <a:pt x="370" y="0"/>
                  </a:moveTo>
                  <a:cubicBezTo>
                    <a:pt x="166" y="0"/>
                    <a:pt x="0" y="166"/>
                    <a:pt x="0" y="370"/>
                  </a:cubicBezTo>
                  <a:cubicBezTo>
                    <a:pt x="0" y="574"/>
                    <a:pt x="166" y="740"/>
                    <a:pt x="370" y="740"/>
                  </a:cubicBezTo>
                  <a:cubicBezTo>
                    <a:pt x="574" y="740"/>
                    <a:pt x="740" y="574"/>
                    <a:pt x="740" y="370"/>
                  </a:cubicBezTo>
                  <a:cubicBezTo>
                    <a:pt x="740" y="166"/>
                    <a:pt x="574" y="0"/>
                    <a:pt x="370" y="0"/>
                  </a:cubicBezTo>
                  <a:close/>
                  <a:moveTo>
                    <a:pt x="28" y="370"/>
                  </a:moveTo>
                  <a:cubicBezTo>
                    <a:pt x="28" y="338"/>
                    <a:pt x="33" y="306"/>
                    <a:pt x="41" y="277"/>
                  </a:cubicBezTo>
                  <a:cubicBezTo>
                    <a:pt x="44" y="276"/>
                    <a:pt x="47" y="275"/>
                    <a:pt x="50" y="274"/>
                  </a:cubicBezTo>
                  <a:cubicBezTo>
                    <a:pt x="57" y="271"/>
                    <a:pt x="63" y="264"/>
                    <a:pt x="69" y="261"/>
                  </a:cubicBezTo>
                  <a:cubicBezTo>
                    <a:pt x="86" y="254"/>
                    <a:pt x="91" y="273"/>
                    <a:pt x="94" y="286"/>
                  </a:cubicBezTo>
                  <a:cubicBezTo>
                    <a:pt x="105" y="291"/>
                    <a:pt x="117" y="286"/>
                    <a:pt x="124" y="299"/>
                  </a:cubicBezTo>
                  <a:cubicBezTo>
                    <a:pt x="131" y="310"/>
                    <a:pt x="126" y="329"/>
                    <a:pt x="141" y="336"/>
                  </a:cubicBezTo>
                  <a:cubicBezTo>
                    <a:pt x="155" y="344"/>
                    <a:pt x="169" y="339"/>
                    <a:pt x="171" y="360"/>
                  </a:cubicBezTo>
                  <a:cubicBezTo>
                    <a:pt x="172" y="376"/>
                    <a:pt x="170" y="391"/>
                    <a:pt x="168" y="407"/>
                  </a:cubicBezTo>
                  <a:cubicBezTo>
                    <a:pt x="166" y="426"/>
                    <a:pt x="175" y="434"/>
                    <a:pt x="191" y="443"/>
                  </a:cubicBezTo>
                  <a:cubicBezTo>
                    <a:pt x="206" y="451"/>
                    <a:pt x="221" y="460"/>
                    <a:pt x="228" y="478"/>
                  </a:cubicBezTo>
                  <a:cubicBezTo>
                    <a:pt x="237" y="498"/>
                    <a:pt x="230" y="519"/>
                    <a:pt x="235" y="539"/>
                  </a:cubicBezTo>
                  <a:cubicBezTo>
                    <a:pt x="238" y="555"/>
                    <a:pt x="247" y="569"/>
                    <a:pt x="249" y="586"/>
                  </a:cubicBezTo>
                  <a:cubicBezTo>
                    <a:pt x="251" y="607"/>
                    <a:pt x="254" y="634"/>
                    <a:pt x="273" y="647"/>
                  </a:cubicBezTo>
                  <a:cubicBezTo>
                    <a:pt x="278" y="651"/>
                    <a:pt x="287" y="654"/>
                    <a:pt x="293" y="649"/>
                  </a:cubicBezTo>
                  <a:cubicBezTo>
                    <a:pt x="298" y="645"/>
                    <a:pt x="296" y="636"/>
                    <a:pt x="296" y="629"/>
                  </a:cubicBezTo>
                  <a:cubicBezTo>
                    <a:pt x="295" y="613"/>
                    <a:pt x="293" y="610"/>
                    <a:pt x="307" y="600"/>
                  </a:cubicBezTo>
                  <a:cubicBezTo>
                    <a:pt x="322" y="590"/>
                    <a:pt x="329" y="576"/>
                    <a:pt x="332" y="559"/>
                  </a:cubicBezTo>
                  <a:cubicBezTo>
                    <a:pt x="335" y="543"/>
                    <a:pt x="339" y="534"/>
                    <a:pt x="353" y="524"/>
                  </a:cubicBezTo>
                  <a:cubicBezTo>
                    <a:pt x="365" y="515"/>
                    <a:pt x="370" y="512"/>
                    <a:pt x="376" y="497"/>
                  </a:cubicBezTo>
                  <a:cubicBezTo>
                    <a:pt x="381" y="484"/>
                    <a:pt x="393" y="477"/>
                    <a:pt x="403" y="466"/>
                  </a:cubicBezTo>
                  <a:cubicBezTo>
                    <a:pt x="412" y="455"/>
                    <a:pt x="416" y="440"/>
                    <a:pt x="416" y="425"/>
                  </a:cubicBezTo>
                  <a:cubicBezTo>
                    <a:pt x="416" y="405"/>
                    <a:pt x="405" y="390"/>
                    <a:pt x="386" y="385"/>
                  </a:cubicBezTo>
                  <a:cubicBezTo>
                    <a:pt x="374" y="382"/>
                    <a:pt x="361" y="385"/>
                    <a:pt x="349" y="382"/>
                  </a:cubicBezTo>
                  <a:cubicBezTo>
                    <a:pt x="339" y="380"/>
                    <a:pt x="333" y="371"/>
                    <a:pt x="328" y="362"/>
                  </a:cubicBezTo>
                  <a:cubicBezTo>
                    <a:pt x="321" y="348"/>
                    <a:pt x="318" y="344"/>
                    <a:pt x="303" y="336"/>
                  </a:cubicBezTo>
                  <a:cubicBezTo>
                    <a:pt x="298" y="333"/>
                    <a:pt x="293" y="332"/>
                    <a:pt x="288" y="329"/>
                  </a:cubicBezTo>
                  <a:cubicBezTo>
                    <a:pt x="280" y="326"/>
                    <a:pt x="277" y="318"/>
                    <a:pt x="270" y="314"/>
                  </a:cubicBezTo>
                  <a:cubicBezTo>
                    <a:pt x="258" y="306"/>
                    <a:pt x="241" y="310"/>
                    <a:pt x="228" y="312"/>
                  </a:cubicBezTo>
                  <a:cubicBezTo>
                    <a:pt x="215" y="313"/>
                    <a:pt x="204" y="310"/>
                    <a:pt x="192" y="310"/>
                  </a:cubicBezTo>
                  <a:cubicBezTo>
                    <a:pt x="184" y="311"/>
                    <a:pt x="171" y="315"/>
                    <a:pt x="164" y="309"/>
                  </a:cubicBezTo>
                  <a:cubicBezTo>
                    <a:pt x="157" y="302"/>
                    <a:pt x="159" y="289"/>
                    <a:pt x="152" y="281"/>
                  </a:cubicBezTo>
                  <a:cubicBezTo>
                    <a:pt x="144" y="271"/>
                    <a:pt x="124" y="272"/>
                    <a:pt x="118" y="258"/>
                  </a:cubicBezTo>
                  <a:cubicBezTo>
                    <a:pt x="114" y="247"/>
                    <a:pt x="120" y="231"/>
                    <a:pt x="127" y="223"/>
                  </a:cubicBezTo>
                  <a:cubicBezTo>
                    <a:pt x="139" y="209"/>
                    <a:pt x="152" y="213"/>
                    <a:pt x="169" y="210"/>
                  </a:cubicBezTo>
                  <a:cubicBezTo>
                    <a:pt x="189" y="206"/>
                    <a:pt x="195" y="196"/>
                    <a:pt x="208" y="183"/>
                  </a:cubicBezTo>
                  <a:cubicBezTo>
                    <a:pt x="218" y="173"/>
                    <a:pt x="230" y="173"/>
                    <a:pt x="242" y="166"/>
                  </a:cubicBezTo>
                  <a:cubicBezTo>
                    <a:pt x="252" y="161"/>
                    <a:pt x="256" y="153"/>
                    <a:pt x="267" y="151"/>
                  </a:cubicBezTo>
                  <a:cubicBezTo>
                    <a:pt x="271" y="145"/>
                    <a:pt x="281" y="148"/>
                    <a:pt x="288" y="146"/>
                  </a:cubicBezTo>
                  <a:cubicBezTo>
                    <a:pt x="299" y="144"/>
                    <a:pt x="295" y="141"/>
                    <a:pt x="301" y="136"/>
                  </a:cubicBezTo>
                  <a:cubicBezTo>
                    <a:pt x="310" y="126"/>
                    <a:pt x="327" y="133"/>
                    <a:pt x="338" y="124"/>
                  </a:cubicBezTo>
                  <a:cubicBezTo>
                    <a:pt x="352" y="113"/>
                    <a:pt x="339" y="104"/>
                    <a:pt x="325" y="104"/>
                  </a:cubicBezTo>
                  <a:cubicBezTo>
                    <a:pt x="310" y="103"/>
                    <a:pt x="297" y="111"/>
                    <a:pt x="282" y="111"/>
                  </a:cubicBezTo>
                  <a:cubicBezTo>
                    <a:pt x="267" y="111"/>
                    <a:pt x="251" y="100"/>
                    <a:pt x="248" y="84"/>
                  </a:cubicBezTo>
                  <a:cubicBezTo>
                    <a:pt x="246" y="76"/>
                    <a:pt x="252" y="69"/>
                    <a:pt x="259" y="65"/>
                  </a:cubicBezTo>
                  <a:cubicBezTo>
                    <a:pt x="269" y="59"/>
                    <a:pt x="273" y="65"/>
                    <a:pt x="280" y="71"/>
                  </a:cubicBezTo>
                  <a:cubicBezTo>
                    <a:pt x="294" y="82"/>
                    <a:pt x="306" y="76"/>
                    <a:pt x="318" y="65"/>
                  </a:cubicBezTo>
                  <a:cubicBezTo>
                    <a:pt x="322" y="61"/>
                    <a:pt x="326" y="57"/>
                    <a:pt x="332" y="55"/>
                  </a:cubicBezTo>
                  <a:cubicBezTo>
                    <a:pt x="344" y="52"/>
                    <a:pt x="361" y="60"/>
                    <a:pt x="364" y="72"/>
                  </a:cubicBezTo>
                  <a:cubicBezTo>
                    <a:pt x="366" y="82"/>
                    <a:pt x="361" y="90"/>
                    <a:pt x="373" y="97"/>
                  </a:cubicBezTo>
                  <a:cubicBezTo>
                    <a:pt x="379" y="100"/>
                    <a:pt x="394" y="101"/>
                    <a:pt x="400" y="97"/>
                  </a:cubicBezTo>
                  <a:cubicBezTo>
                    <a:pt x="416" y="87"/>
                    <a:pt x="416" y="61"/>
                    <a:pt x="437" y="54"/>
                  </a:cubicBezTo>
                  <a:cubicBezTo>
                    <a:pt x="455" y="49"/>
                    <a:pt x="474" y="64"/>
                    <a:pt x="490" y="70"/>
                  </a:cubicBezTo>
                  <a:cubicBezTo>
                    <a:pt x="497" y="72"/>
                    <a:pt x="508" y="74"/>
                    <a:pt x="514" y="80"/>
                  </a:cubicBezTo>
                  <a:cubicBezTo>
                    <a:pt x="520" y="86"/>
                    <a:pt x="527" y="103"/>
                    <a:pt x="527" y="111"/>
                  </a:cubicBezTo>
                  <a:cubicBezTo>
                    <a:pt x="527" y="126"/>
                    <a:pt x="508" y="137"/>
                    <a:pt x="515" y="157"/>
                  </a:cubicBezTo>
                  <a:cubicBezTo>
                    <a:pt x="519" y="167"/>
                    <a:pt x="529" y="170"/>
                    <a:pt x="536" y="162"/>
                  </a:cubicBezTo>
                  <a:cubicBezTo>
                    <a:pt x="541" y="157"/>
                    <a:pt x="544" y="147"/>
                    <a:pt x="550" y="141"/>
                  </a:cubicBezTo>
                  <a:cubicBezTo>
                    <a:pt x="551" y="140"/>
                    <a:pt x="557" y="133"/>
                    <a:pt x="559" y="132"/>
                  </a:cubicBezTo>
                  <a:cubicBezTo>
                    <a:pt x="566" y="130"/>
                    <a:pt x="567" y="135"/>
                    <a:pt x="573" y="139"/>
                  </a:cubicBezTo>
                  <a:cubicBezTo>
                    <a:pt x="584" y="148"/>
                    <a:pt x="598" y="151"/>
                    <a:pt x="608" y="160"/>
                  </a:cubicBezTo>
                  <a:cubicBezTo>
                    <a:pt x="621" y="172"/>
                    <a:pt x="635" y="201"/>
                    <a:pt x="609" y="204"/>
                  </a:cubicBezTo>
                  <a:cubicBezTo>
                    <a:pt x="588" y="206"/>
                    <a:pt x="564" y="198"/>
                    <a:pt x="544" y="203"/>
                  </a:cubicBezTo>
                  <a:cubicBezTo>
                    <a:pt x="532" y="206"/>
                    <a:pt x="517" y="221"/>
                    <a:pt x="514" y="233"/>
                  </a:cubicBezTo>
                  <a:cubicBezTo>
                    <a:pt x="510" y="249"/>
                    <a:pt x="522" y="266"/>
                    <a:pt x="523" y="282"/>
                  </a:cubicBezTo>
                  <a:cubicBezTo>
                    <a:pt x="524" y="292"/>
                    <a:pt x="520" y="307"/>
                    <a:pt x="527" y="314"/>
                  </a:cubicBezTo>
                  <a:cubicBezTo>
                    <a:pt x="534" y="323"/>
                    <a:pt x="549" y="323"/>
                    <a:pt x="559" y="327"/>
                  </a:cubicBezTo>
                  <a:cubicBezTo>
                    <a:pt x="570" y="332"/>
                    <a:pt x="580" y="348"/>
                    <a:pt x="594" y="343"/>
                  </a:cubicBezTo>
                  <a:cubicBezTo>
                    <a:pt x="606" y="339"/>
                    <a:pt x="609" y="327"/>
                    <a:pt x="623" y="330"/>
                  </a:cubicBezTo>
                  <a:cubicBezTo>
                    <a:pt x="630" y="331"/>
                    <a:pt x="650" y="343"/>
                    <a:pt x="653" y="350"/>
                  </a:cubicBezTo>
                  <a:cubicBezTo>
                    <a:pt x="656" y="357"/>
                    <a:pt x="654" y="369"/>
                    <a:pt x="656" y="377"/>
                  </a:cubicBezTo>
                  <a:cubicBezTo>
                    <a:pt x="659" y="388"/>
                    <a:pt x="656" y="400"/>
                    <a:pt x="658" y="410"/>
                  </a:cubicBezTo>
                  <a:cubicBezTo>
                    <a:pt x="660" y="416"/>
                    <a:pt x="664" y="425"/>
                    <a:pt x="661" y="430"/>
                  </a:cubicBezTo>
                  <a:cubicBezTo>
                    <a:pt x="660" y="433"/>
                    <a:pt x="653" y="435"/>
                    <a:pt x="651" y="438"/>
                  </a:cubicBezTo>
                  <a:cubicBezTo>
                    <a:pt x="647" y="442"/>
                    <a:pt x="646" y="447"/>
                    <a:pt x="642" y="451"/>
                  </a:cubicBezTo>
                  <a:cubicBezTo>
                    <a:pt x="637" y="455"/>
                    <a:pt x="628" y="458"/>
                    <a:pt x="622" y="463"/>
                  </a:cubicBezTo>
                  <a:cubicBezTo>
                    <a:pt x="606" y="477"/>
                    <a:pt x="613" y="501"/>
                    <a:pt x="619" y="519"/>
                  </a:cubicBezTo>
                  <a:cubicBezTo>
                    <a:pt x="625" y="538"/>
                    <a:pt x="620" y="552"/>
                    <a:pt x="618" y="571"/>
                  </a:cubicBezTo>
                  <a:cubicBezTo>
                    <a:pt x="617" y="581"/>
                    <a:pt x="617" y="591"/>
                    <a:pt x="614" y="600"/>
                  </a:cubicBezTo>
                  <a:cubicBezTo>
                    <a:pt x="614" y="604"/>
                    <a:pt x="613" y="608"/>
                    <a:pt x="612" y="611"/>
                  </a:cubicBezTo>
                  <a:cubicBezTo>
                    <a:pt x="550" y="673"/>
                    <a:pt x="465" y="712"/>
                    <a:pt x="370" y="712"/>
                  </a:cubicBezTo>
                  <a:cubicBezTo>
                    <a:pt x="182" y="712"/>
                    <a:pt x="28" y="558"/>
                    <a:pt x="28" y="37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F675EAC1-4B1A-0748-B724-C148EB539B1B}"/>
              </a:ext>
            </a:extLst>
          </p:cNvPr>
          <p:cNvGrpSpPr/>
          <p:nvPr/>
        </p:nvGrpSpPr>
        <p:grpSpPr>
          <a:xfrm>
            <a:off x="1264265" y="2175057"/>
            <a:ext cx="2466816" cy="732316"/>
            <a:chOff x="2194602" y="2009322"/>
            <a:chExt cx="2198178" cy="732316"/>
          </a:xfrm>
        </p:grpSpPr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4A0D8B73-9560-524E-BCF9-1D1ABCCEBE0E}"/>
                </a:ext>
              </a:extLst>
            </p:cNvPr>
            <p:cNvSpPr/>
            <p:nvPr/>
          </p:nvSpPr>
          <p:spPr>
            <a:xfrm>
              <a:off x="2540742" y="2009322"/>
              <a:ext cx="1852038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2" name="Shape 2778">
              <a:extLst>
                <a:ext uri="{FF2B5EF4-FFF2-40B4-BE49-F238E27FC236}">
                  <a16:creationId xmlns:a16="http://schemas.microsoft.com/office/drawing/2014/main" id="{78EF94A5-D682-B946-BB84-3DAA9EB59295}"/>
                </a:ext>
              </a:extLst>
            </p:cNvPr>
            <p:cNvSpPr/>
            <p:nvPr/>
          </p:nvSpPr>
          <p:spPr>
            <a:xfrm>
              <a:off x="2194602" y="216516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8579267C-4E17-E248-ACC0-BD5B5FEF627A}"/>
              </a:ext>
            </a:extLst>
          </p:cNvPr>
          <p:cNvGrpSpPr/>
          <p:nvPr/>
        </p:nvGrpSpPr>
        <p:grpSpPr>
          <a:xfrm>
            <a:off x="1253247" y="4114052"/>
            <a:ext cx="2468077" cy="732316"/>
            <a:chOff x="4129724" y="2015877"/>
            <a:chExt cx="2199302" cy="732316"/>
          </a:xfrm>
        </p:grpSpPr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DF28DBAB-AF40-674E-9204-A8A38E080C58}"/>
                </a:ext>
              </a:extLst>
            </p:cNvPr>
            <p:cNvSpPr/>
            <p:nvPr/>
          </p:nvSpPr>
          <p:spPr>
            <a:xfrm>
              <a:off x="4477137" y="2015877"/>
              <a:ext cx="1851889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5" name="Shape 2748">
              <a:extLst>
                <a:ext uri="{FF2B5EF4-FFF2-40B4-BE49-F238E27FC236}">
                  <a16:creationId xmlns:a16="http://schemas.microsoft.com/office/drawing/2014/main" id="{1113FE86-C7E6-4D4D-B774-A1C4FA95B56E}"/>
                </a:ext>
              </a:extLst>
            </p:cNvPr>
            <p:cNvSpPr/>
            <p:nvPr/>
          </p:nvSpPr>
          <p:spPr>
            <a:xfrm>
              <a:off x="4129724" y="2143124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EE0B6DBA-1C67-AF41-BAE2-8EC4E4EFDE31}"/>
              </a:ext>
            </a:extLst>
          </p:cNvPr>
          <p:cNvGrpSpPr/>
          <p:nvPr/>
        </p:nvGrpSpPr>
        <p:grpSpPr>
          <a:xfrm>
            <a:off x="1264265" y="3145532"/>
            <a:ext cx="2385978" cy="732316"/>
            <a:chOff x="6064846" y="2015877"/>
            <a:chExt cx="2126143" cy="732316"/>
          </a:xfrm>
        </p:grpSpPr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67A504F5-8D8D-D640-8212-5F83B3D74CE4}"/>
                </a:ext>
              </a:extLst>
            </p:cNvPr>
            <p:cNvSpPr/>
            <p:nvPr/>
          </p:nvSpPr>
          <p:spPr>
            <a:xfrm>
              <a:off x="6413532" y="2015877"/>
              <a:ext cx="1777457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48" name="Shape 2774">
              <a:extLst>
                <a:ext uri="{FF2B5EF4-FFF2-40B4-BE49-F238E27FC236}">
                  <a16:creationId xmlns:a16="http://schemas.microsoft.com/office/drawing/2014/main" id="{A2722F9D-1AF4-B74F-90C2-DC222DCF7AA4}"/>
                </a:ext>
              </a:extLst>
            </p:cNvPr>
            <p:cNvSpPr/>
            <p:nvPr/>
          </p:nvSpPr>
          <p:spPr>
            <a:xfrm>
              <a:off x="6064846" y="216285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 dirty="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36CA0D5A-5D3C-8B45-B194-1EE5C3D33F43}"/>
              </a:ext>
            </a:extLst>
          </p:cNvPr>
          <p:cNvGrpSpPr/>
          <p:nvPr/>
        </p:nvGrpSpPr>
        <p:grpSpPr>
          <a:xfrm>
            <a:off x="1264264" y="5021646"/>
            <a:ext cx="2468077" cy="732316"/>
            <a:chOff x="8002514" y="2015877"/>
            <a:chExt cx="2199302" cy="732316"/>
          </a:xfrm>
        </p:grpSpPr>
        <p:sp>
          <p:nvSpPr>
            <p:cNvPr id="550" name="Rectangle 549">
              <a:extLst>
                <a:ext uri="{FF2B5EF4-FFF2-40B4-BE49-F238E27FC236}">
                  <a16:creationId xmlns:a16="http://schemas.microsoft.com/office/drawing/2014/main" id="{49A61B27-2FEB-DA41-A8E1-F3F8EF6EE27A}"/>
                </a:ext>
              </a:extLst>
            </p:cNvPr>
            <p:cNvSpPr/>
            <p:nvPr/>
          </p:nvSpPr>
          <p:spPr>
            <a:xfrm>
              <a:off x="8349927" y="2015877"/>
              <a:ext cx="1851889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1" name="Shape 2784">
              <a:extLst>
                <a:ext uri="{FF2B5EF4-FFF2-40B4-BE49-F238E27FC236}">
                  <a16:creationId xmlns:a16="http://schemas.microsoft.com/office/drawing/2014/main" id="{C077F6E3-0151-AF45-BBD8-AC844D14BA60}"/>
                </a:ext>
              </a:extLst>
            </p:cNvPr>
            <p:cNvSpPr/>
            <p:nvPr/>
          </p:nvSpPr>
          <p:spPr>
            <a:xfrm>
              <a:off x="8002514" y="21682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F72B6202-9BE7-E14C-BCBF-0D8D1F4C8D11}"/>
              </a:ext>
            </a:extLst>
          </p:cNvPr>
          <p:cNvGrpSpPr/>
          <p:nvPr/>
        </p:nvGrpSpPr>
        <p:grpSpPr>
          <a:xfrm>
            <a:off x="8763519" y="2169258"/>
            <a:ext cx="2352374" cy="512256"/>
            <a:chOff x="3162162" y="5455402"/>
            <a:chExt cx="2352374" cy="512256"/>
          </a:xfrm>
        </p:grpSpPr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B9D2073E-AA29-934E-9F80-9269D9833C65}"/>
                </a:ext>
              </a:extLst>
            </p:cNvPr>
            <p:cNvSpPr/>
            <p:nvPr/>
          </p:nvSpPr>
          <p:spPr>
            <a:xfrm>
              <a:off x="3534388" y="5455402"/>
              <a:ext cx="1980148" cy="512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4" name="Shape 2554">
              <a:extLst>
                <a:ext uri="{FF2B5EF4-FFF2-40B4-BE49-F238E27FC236}">
                  <a16:creationId xmlns:a16="http://schemas.microsoft.com/office/drawing/2014/main" id="{95DA4D9F-4E19-5D41-8C34-30947EDE66E7}"/>
                </a:ext>
              </a:extLst>
            </p:cNvPr>
            <p:cNvSpPr/>
            <p:nvPr/>
          </p:nvSpPr>
          <p:spPr>
            <a:xfrm>
              <a:off x="3162162" y="5587597"/>
              <a:ext cx="279328" cy="25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8CCEBF95-A837-A64D-96D6-6FD100ADC123}"/>
              </a:ext>
            </a:extLst>
          </p:cNvPr>
          <p:cNvGrpSpPr/>
          <p:nvPr/>
        </p:nvGrpSpPr>
        <p:grpSpPr>
          <a:xfrm>
            <a:off x="8763519" y="3145532"/>
            <a:ext cx="2352374" cy="512256"/>
            <a:chOff x="5107857" y="5455401"/>
            <a:chExt cx="2352374" cy="512256"/>
          </a:xfrm>
        </p:grpSpPr>
        <p:sp>
          <p:nvSpPr>
            <p:cNvPr id="556" name="Rectangle 555">
              <a:extLst>
                <a:ext uri="{FF2B5EF4-FFF2-40B4-BE49-F238E27FC236}">
                  <a16:creationId xmlns:a16="http://schemas.microsoft.com/office/drawing/2014/main" id="{A522A28F-87A8-CF46-9FFB-5B5BE2F37965}"/>
                </a:ext>
              </a:extLst>
            </p:cNvPr>
            <p:cNvSpPr/>
            <p:nvPr/>
          </p:nvSpPr>
          <p:spPr>
            <a:xfrm>
              <a:off x="5480083" y="5455401"/>
              <a:ext cx="1980148" cy="512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7" name="Shape 2543">
              <a:extLst>
                <a:ext uri="{FF2B5EF4-FFF2-40B4-BE49-F238E27FC236}">
                  <a16:creationId xmlns:a16="http://schemas.microsoft.com/office/drawing/2014/main" id="{9A9F2C32-F265-BB48-8E1B-3D441F7A07D5}"/>
                </a:ext>
              </a:extLst>
            </p:cNvPr>
            <p:cNvSpPr/>
            <p:nvPr/>
          </p:nvSpPr>
          <p:spPr>
            <a:xfrm>
              <a:off x="5107857" y="558697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8655"/>
                  </a:moveTo>
                  <a:lnTo>
                    <a:pt x="14727" y="18655"/>
                  </a:lnTo>
                  <a:lnTo>
                    <a:pt x="14727" y="19636"/>
                  </a:lnTo>
                  <a:lnTo>
                    <a:pt x="15709" y="19636"/>
                  </a:lnTo>
                  <a:cubicBezTo>
                    <a:pt x="15709" y="19636"/>
                    <a:pt x="15709" y="18655"/>
                    <a:pt x="15709" y="18655"/>
                  </a:cubicBezTo>
                  <a:close/>
                  <a:moveTo>
                    <a:pt x="15709" y="14727"/>
                  </a:moveTo>
                  <a:lnTo>
                    <a:pt x="14727" y="14727"/>
                  </a:lnTo>
                  <a:lnTo>
                    <a:pt x="14727" y="15709"/>
                  </a:lnTo>
                  <a:lnTo>
                    <a:pt x="15709" y="15709"/>
                  </a:lnTo>
                  <a:cubicBezTo>
                    <a:pt x="15709" y="15709"/>
                    <a:pt x="15709" y="14727"/>
                    <a:pt x="15709" y="14727"/>
                  </a:cubicBezTo>
                  <a:close/>
                  <a:moveTo>
                    <a:pt x="14727" y="10800"/>
                  </a:moveTo>
                  <a:lnTo>
                    <a:pt x="15709" y="10800"/>
                  </a:lnTo>
                  <a:lnTo>
                    <a:pt x="15709" y="9818"/>
                  </a:lnTo>
                  <a:lnTo>
                    <a:pt x="14727" y="9818"/>
                  </a:lnTo>
                  <a:cubicBezTo>
                    <a:pt x="14727" y="9818"/>
                    <a:pt x="14727" y="10800"/>
                    <a:pt x="14727" y="10800"/>
                  </a:cubicBezTo>
                  <a:close/>
                  <a:moveTo>
                    <a:pt x="15709" y="16691"/>
                  </a:moveTo>
                  <a:lnTo>
                    <a:pt x="14727" y="16691"/>
                  </a:lnTo>
                  <a:lnTo>
                    <a:pt x="14727" y="17673"/>
                  </a:lnTo>
                  <a:lnTo>
                    <a:pt x="15709" y="17673"/>
                  </a:lnTo>
                  <a:cubicBezTo>
                    <a:pt x="15709" y="17673"/>
                    <a:pt x="15709" y="16691"/>
                    <a:pt x="15709" y="16691"/>
                  </a:cubicBezTo>
                  <a:close/>
                  <a:moveTo>
                    <a:pt x="14727" y="8836"/>
                  </a:moveTo>
                  <a:lnTo>
                    <a:pt x="15709" y="8836"/>
                  </a:lnTo>
                  <a:lnTo>
                    <a:pt x="15709" y="7855"/>
                  </a:lnTo>
                  <a:lnTo>
                    <a:pt x="14727" y="7855"/>
                  </a:lnTo>
                  <a:cubicBezTo>
                    <a:pt x="14727" y="7855"/>
                    <a:pt x="14727" y="8836"/>
                    <a:pt x="14727" y="8836"/>
                  </a:cubicBezTo>
                  <a:close/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1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7" y="6873"/>
                  </a:moveTo>
                  <a:lnTo>
                    <a:pt x="15709" y="6873"/>
                  </a:lnTo>
                  <a:lnTo>
                    <a:pt x="15709" y="5891"/>
                  </a:lnTo>
                  <a:lnTo>
                    <a:pt x="14727" y="5891"/>
                  </a:lnTo>
                  <a:cubicBezTo>
                    <a:pt x="14727" y="5891"/>
                    <a:pt x="14727" y="6873"/>
                    <a:pt x="14727" y="6873"/>
                  </a:cubicBezTo>
                  <a:close/>
                  <a:moveTo>
                    <a:pt x="16691" y="12273"/>
                  </a:moveTo>
                  <a:lnTo>
                    <a:pt x="13745" y="12273"/>
                  </a:lnTo>
                  <a:lnTo>
                    <a:pt x="13745" y="4909"/>
                  </a:ln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2273"/>
                    <a:pt x="16691" y="12273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3745" y="20618"/>
                  </a:lnTo>
                  <a:lnTo>
                    <a:pt x="13745" y="13255"/>
                  </a:lnTo>
                  <a:lnTo>
                    <a:pt x="16691" y="13255"/>
                  </a:lnTo>
                  <a:cubicBezTo>
                    <a:pt x="16691" y="13255"/>
                    <a:pt x="16691" y="19636"/>
                    <a:pt x="16691" y="19636"/>
                  </a:cubicBezTo>
                  <a:close/>
                  <a:moveTo>
                    <a:pt x="12764" y="12273"/>
                  </a:moveTo>
                  <a:lnTo>
                    <a:pt x="4909" y="12273"/>
                  </a:lnTo>
                  <a:lnTo>
                    <a:pt x="4909" y="4909"/>
                  </a:lnTo>
                  <a:lnTo>
                    <a:pt x="12764" y="4909"/>
                  </a:lnTo>
                  <a:cubicBezTo>
                    <a:pt x="12764" y="4909"/>
                    <a:pt x="12764" y="12273"/>
                    <a:pt x="12764" y="12273"/>
                  </a:cubicBezTo>
                  <a:close/>
                  <a:moveTo>
                    <a:pt x="12764" y="20618"/>
                  </a:moveTo>
                  <a:lnTo>
                    <a:pt x="4909" y="20618"/>
                  </a:lnTo>
                  <a:lnTo>
                    <a:pt x="4909" y="13255"/>
                  </a:lnTo>
                  <a:lnTo>
                    <a:pt x="12764" y="13255"/>
                  </a:lnTo>
                  <a:cubicBezTo>
                    <a:pt x="12764" y="13255"/>
                    <a:pt x="12764" y="20618"/>
                    <a:pt x="12764" y="20618"/>
                  </a:cubicBezTo>
                  <a:close/>
                  <a:moveTo>
                    <a:pt x="3927" y="12273"/>
                  </a:moveTo>
                  <a:lnTo>
                    <a:pt x="982" y="12273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3927" y="4909"/>
                  </a:lnTo>
                  <a:cubicBezTo>
                    <a:pt x="3927" y="4909"/>
                    <a:pt x="3927" y="12273"/>
                    <a:pt x="3927" y="12273"/>
                  </a:cubicBezTo>
                  <a:close/>
                  <a:moveTo>
                    <a:pt x="3927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255"/>
                  </a:lnTo>
                  <a:lnTo>
                    <a:pt x="3927" y="13255"/>
                  </a:lnTo>
                  <a:cubicBezTo>
                    <a:pt x="3927" y="13255"/>
                    <a:pt x="3927" y="20618"/>
                    <a:pt x="3927" y="20618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  <a:moveTo>
                    <a:pt x="1964" y="8836"/>
                  </a:moveTo>
                  <a:lnTo>
                    <a:pt x="2945" y="8836"/>
                  </a:lnTo>
                  <a:lnTo>
                    <a:pt x="2945" y="7855"/>
                  </a:lnTo>
                  <a:lnTo>
                    <a:pt x="1964" y="7855"/>
                  </a:lnTo>
                  <a:cubicBezTo>
                    <a:pt x="1964" y="7855"/>
                    <a:pt x="1964" y="8836"/>
                    <a:pt x="1964" y="8836"/>
                  </a:cubicBezTo>
                  <a:close/>
                  <a:moveTo>
                    <a:pt x="1964" y="10800"/>
                  </a:moveTo>
                  <a:lnTo>
                    <a:pt x="2945" y="10800"/>
                  </a:lnTo>
                  <a:lnTo>
                    <a:pt x="2945" y="9818"/>
                  </a:lnTo>
                  <a:lnTo>
                    <a:pt x="1964" y="9818"/>
                  </a:lnTo>
                  <a:cubicBezTo>
                    <a:pt x="1964" y="9818"/>
                    <a:pt x="1964" y="10800"/>
                    <a:pt x="1964" y="10800"/>
                  </a:cubicBezTo>
                  <a:close/>
                  <a:moveTo>
                    <a:pt x="2945" y="16691"/>
                  </a:moveTo>
                  <a:lnTo>
                    <a:pt x="1964" y="16691"/>
                  </a:lnTo>
                  <a:lnTo>
                    <a:pt x="1964" y="17673"/>
                  </a:lnTo>
                  <a:lnTo>
                    <a:pt x="2945" y="17673"/>
                  </a:lnTo>
                  <a:cubicBezTo>
                    <a:pt x="2945" y="17673"/>
                    <a:pt x="2945" y="16691"/>
                    <a:pt x="2945" y="16691"/>
                  </a:cubicBezTo>
                  <a:close/>
                  <a:moveTo>
                    <a:pt x="1964" y="6873"/>
                  </a:moveTo>
                  <a:lnTo>
                    <a:pt x="2945" y="6873"/>
                  </a:lnTo>
                  <a:lnTo>
                    <a:pt x="2945" y="5891"/>
                  </a:lnTo>
                  <a:lnTo>
                    <a:pt x="1964" y="5891"/>
                  </a:lnTo>
                  <a:cubicBezTo>
                    <a:pt x="1964" y="5891"/>
                    <a:pt x="1964" y="6873"/>
                    <a:pt x="1964" y="6873"/>
                  </a:cubicBezTo>
                  <a:close/>
                  <a:moveTo>
                    <a:pt x="2945" y="14727"/>
                  </a:moveTo>
                  <a:lnTo>
                    <a:pt x="1964" y="14727"/>
                  </a:lnTo>
                  <a:lnTo>
                    <a:pt x="1964" y="15709"/>
                  </a:lnTo>
                  <a:lnTo>
                    <a:pt x="2945" y="15709"/>
                  </a:lnTo>
                  <a:cubicBezTo>
                    <a:pt x="2945" y="15709"/>
                    <a:pt x="2945" y="14727"/>
                    <a:pt x="2945" y="14727"/>
                  </a:cubicBezTo>
                  <a:close/>
                  <a:moveTo>
                    <a:pt x="2945" y="18655"/>
                  </a:moveTo>
                  <a:lnTo>
                    <a:pt x="1964" y="18655"/>
                  </a:lnTo>
                  <a:lnTo>
                    <a:pt x="1964" y="19636"/>
                  </a:lnTo>
                  <a:lnTo>
                    <a:pt x="2945" y="19636"/>
                  </a:lnTo>
                  <a:cubicBezTo>
                    <a:pt x="2945" y="19636"/>
                    <a:pt x="2945" y="18655"/>
                    <a:pt x="2945" y="1865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6B3EFF76-8A6D-744A-BDB5-EC5D4DBCA8F5}"/>
              </a:ext>
            </a:extLst>
          </p:cNvPr>
          <p:cNvGrpSpPr/>
          <p:nvPr/>
        </p:nvGrpSpPr>
        <p:grpSpPr>
          <a:xfrm>
            <a:off x="8763519" y="4112676"/>
            <a:ext cx="2141970" cy="732316"/>
            <a:chOff x="7032405" y="5458654"/>
            <a:chExt cx="2141970" cy="732316"/>
          </a:xfrm>
        </p:grpSpPr>
        <p:sp>
          <p:nvSpPr>
            <p:cNvPr id="559" name="Rectangle 558">
              <a:extLst>
                <a:ext uri="{FF2B5EF4-FFF2-40B4-BE49-F238E27FC236}">
                  <a16:creationId xmlns:a16="http://schemas.microsoft.com/office/drawing/2014/main" id="{F0309F0F-B7D3-E44B-93E4-77656AD3819A}"/>
                </a:ext>
              </a:extLst>
            </p:cNvPr>
            <p:cNvSpPr/>
            <p:nvPr/>
          </p:nvSpPr>
          <p:spPr>
            <a:xfrm>
              <a:off x="7404631" y="5458654"/>
              <a:ext cx="1769744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0" name="Shape 2588">
              <a:extLst>
                <a:ext uri="{FF2B5EF4-FFF2-40B4-BE49-F238E27FC236}">
                  <a16:creationId xmlns:a16="http://schemas.microsoft.com/office/drawing/2014/main" id="{59FD00D9-5DFC-4B41-9625-EFDD58F287A6}"/>
                </a:ext>
              </a:extLst>
            </p:cNvPr>
            <p:cNvSpPr/>
            <p:nvPr/>
          </p:nvSpPr>
          <p:spPr>
            <a:xfrm>
              <a:off x="7032405" y="5619265"/>
              <a:ext cx="279328" cy="25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61" name="Group 560">
            <a:extLst>
              <a:ext uri="{FF2B5EF4-FFF2-40B4-BE49-F238E27FC236}">
                <a16:creationId xmlns:a16="http://schemas.microsoft.com/office/drawing/2014/main" id="{FBCAA73F-5348-5B44-9025-397703D92D41}"/>
              </a:ext>
            </a:extLst>
          </p:cNvPr>
          <p:cNvGrpSpPr/>
          <p:nvPr/>
        </p:nvGrpSpPr>
        <p:grpSpPr>
          <a:xfrm>
            <a:off x="8777484" y="5014913"/>
            <a:ext cx="2148243" cy="732316"/>
            <a:chOff x="8963722" y="5444072"/>
            <a:chExt cx="2148243" cy="732316"/>
          </a:xfrm>
        </p:grpSpPr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152960C8-1AE5-7447-B9B8-F4B22B78F872}"/>
                </a:ext>
              </a:extLst>
            </p:cNvPr>
            <p:cNvSpPr/>
            <p:nvPr/>
          </p:nvSpPr>
          <p:spPr>
            <a:xfrm>
              <a:off x="9321983" y="5444072"/>
              <a:ext cx="1789982" cy="732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dirty="0"/>
                <a:t>Synth chartreuse XOXO, tacos </a:t>
              </a:r>
              <a:r>
                <a:rPr lang="en-US" sz="1100" dirty="0" err="1"/>
                <a:t>brooklyn</a:t>
              </a:r>
              <a:r>
                <a:rPr lang="en-US" sz="1100" dirty="0"/>
                <a:t> VHS plaid.</a:t>
              </a:r>
              <a:endParaRPr lang="en-US" sz="11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3" name="Shape 2604">
              <a:extLst>
                <a:ext uri="{FF2B5EF4-FFF2-40B4-BE49-F238E27FC236}">
                  <a16:creationId xmlns:a16="http://schemas.microsoft.com/office/drawing/2014/main" id="{F9D9900B-FBDB-444E-93B2-8D49BCB83323}"/>
                </a:ext>
              </a:extLst>
            </p:cNvPr>
            <p:cNvSpPr/>
            <p:nvPr/>
          </p:nvSpPr>
          <p:spPr>
            <a:xfrm>
              <a:off x="8963722" y="5612370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400"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391BAEF0-8D19-0010-DA42-DB6BD2AD1F1C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5DE29E27-E731-751C-4B04-3573AB2B2D31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7DBFD51A-3A5A-AB92-0E03-84C1A76B10F5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1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C59355A-502C-26A8-E99F-929F2A1087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885" b="7885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9F8991-E8BE-3D74-9A7F-E343430233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29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F9341-BFE3-59C1-9D01-1013F462B899}"/>
              </a:ext>
            </a:extLst>
          </p:cNvPr>
          <p:cNvSpPr txBox="1"/>
          <p:nvPr/>
        </p:nvSpPr>
        <p:spPr>
          <a:xfrm>
            <a:off x="2030793" y="2781778"/>
            <a:ext cx="8130415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Montserrat" panose="000005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15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8603B4-6E30-C3C1-8879-D0F95BECF4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9878" r="19878"/>
          <a:stretch>
            <a:fillRect/>
          </a:stretch>
        </p:blipFill>
        <p:spPr/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747D26E-DF6B-F258-4C26-FA9B0BFBD7EF}"/>
              </a:ext>
            </a:extLst>
          </p:cNvPr>
          <p:cNvSpPr txBox="1"/>
          <p:nvPr/>
        </p:nvSpPr>
        <p:spPr>
          <a:xfrm>
            <a:off x="1452231" y="2192076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B0533B-5BE6-8649-0194-AF68FF529CBB}"/>
              </a:ext>
            </a:extLst>
          </p:cNvPr>
          <p:cNvSpPr txBox="1"/>
          <p:nvPr/>
        </p:nvSpPr>
        <p:spPr>
          <a:xfrm>
            <a:off x="1452232" y="1607581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C14F709-58D0-EE77-9404-2E8454623E2F}"/>
              </a:ext>
            </a:extLst>
          </p:cNvPr>
          <p:cNvSpPr txBox="1"/>
          <p:nvPr/>
        </p:nvSpPr>
        <p:spPr>
          <a:xfrm>
            <a:off x="1452230" y="4027837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E5A6669-F4E7-7A0D-5F4F-3726BE6FA7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2285" b="2228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BE497F6-6801-C2D2-E17E-81A372B677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5436" b="25436"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08DBA6-CBB4-8826-1639-F7F566FE8F54}"/>
              </a:ext>
            </a:extLst>
          </p:cNvPr>
          <p:cNvSpPr txBox="1"/>
          <p:nvPr/>
        </p:nvSpPr>
        <p:spPr>
          <a:xfrm>
            <a:off x="380060" y="1122315"/>
            <a:ext cx="3587028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5461F-C531-B2BB-15C6-5915EB31C006}"/>
              </a:ext>
            </a:extLst>
          </p:cNvPr>
          <p:cNvSpPr txBox="1"/>
          <p:nvPr/>
        </p:nvSpPr>
        <p:spPr>
          <a:xfrm>
            <a:off x="8083910" y="3942815"/>
            <a:ext cx="3602293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30EEDC2-E408-D356-ECCB-30F6AD78AC8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2687" r="2268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EBFF6D4-A343-E104-4EFF-40239A0459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5329" t="-1656" r="30101" b="1656"/>
          <a:stretch/>
        </p:blipFill>
        <p:spPr>
          <a:xfrm>
            <a:off x="3028122" y="396874"/>
            <a:ext cx="2325758" cy="2843282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7A94BAB-7F00-3103-A828-853BCD52ED8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1933" r="11933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B370C35-D59D-3EC8-2F28-C67CCA6C59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5462" r="15462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615A43F-C767-60AE-A7D6-210F9549A0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9292" r="19292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0B8A2AC-F147-90B2-56D9-7A56FC316520}"/>
              </a:ext>
            </a:extLst>
          </p:cNvPr>
          <p:cNvSpPr/>
          <p:nvPr/>
        </p:nvSpPr>
        <p:spPr>
          <a:xfrm>
            <a:off x="5751444" y="396874"/>
            <a:ext cx="6102626" cy="6017178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D56EC2-EBC5-90E8-3D52-0ED1099FF801}"/>
              </a:ext>
            </a:extLst>
          </p:cNvPr>
          <p:cNvSpPr txBox="1"/>
          <p:nvPr/>
        </p:nvSpPr>
        <p:spPr>
          <a:xfrm>
            <a:off x="6296481" y="194613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14629B-17AD-5143-7DD4-52AF32FAADEA}"/>
              </a:ext>
            </a:extLst>
          </p:cNvPr>
          <p:cNvSpPr txBox="1"/>
          <p:nvPr/>
        </p:nvSpPr>
        <p:spPr>
          <a:xfrm>
            <a:off x="6296482" y="136164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C44B-A66D-FCCB-1CA5-FC1E3BF8ABE9}"/>
              </a:ext>
            </a:extLst>
          </p:cNvPr>
          <p:cNvSpPr txBox="1"/>
          <p:nvPr/>
        </p:nvSpPr>
        <p:spPr>
          <a:xfrm>
            <a:off x="6296480" y="3781896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FEC9217-B37E-B0AB-0C5A-31C8BD7C3D6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29361" r="29361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839C38D-0EA8-3F5C-1260-888BE82CB14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/>
          <a:srcRect l="21072" r="37578"/>
          <a:stretch/>
        </p:blipFill>
        <p:spPr>
          <a:xfrm>
            <a:off x="3404786" y="1936700"/>
            <a:ext cx="2553493" cy="4122215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97F6B7F4-C4D2-AE52-2368-BB5399DA220B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5"/>
          <a:srcRect l="33830" r="24820"/>
          <a:stretch/>
        </p:blipFill>
        <p:spPr>
          <a:xfrm>
            <a:off x="6216329" y="1936699"/>
            <a:ext cx="2553493" cy="4122215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3229C079-298A-5A89-A67A-60979F58BB8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26771" r="26771"/>
          <a:stretch>
            <a:fillRect/>
          </a:stretch>
        </p:blipFill>
        <p:spPr/>
      </p:pic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A514D610-6010-5548-835F-75C4F499C074}"/>
              </a:ext>
            </a:extLst>
          </p:cNvPr>
          <p:cNvSpPr/>
          <p:nvPr/>
        </p:nvSpPr>
        <p:spPr>
          <a:xfrm>
            <a:off x="607720" y="5141842"/>
            <a:ext cx="2553493" cy="917072"/>
          </a:xfrm>
          <a:prstGeom prst="roundRect">
            <a:avLst>
              <a:gd name="adj" fmla="val 1231"/>
            </a:avLst>
          </a:prstGeom>
          <a:solidFill>
            <a:schemeClr val="accent1">
              <a:alpha val="82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746B264-B0C5-2C40-A855-8343A6AF6C03}"/>
              </a:ext>
            </a:extLst>
          </p:cNvPr>
          <p:cNvSpPr/>
          <p:nvPr/>
        </p:nvSpPr>
        <p:spPr>
          <a:xfrm>
            <a:off x="3404785" y="5141842"/>
            <a:ext cx="2553493" cy="917072"/>
          </a:xfrm>
          <a:prstGeom prst="roundRect">
            <a:avLst>
              <a:gd name="adj" fmla="val 1231"/>
            </a:avLst>
          </a:prstGeom>
          <a:solidFill>
            <a:schemeClr val="accent3">
              <a:alpha val="82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D05CC027-EA97-CC4A-9713-E03A4DFC4D96}"/>
              </a:ext>
            </a:extLst>
          </p:cNvPr>
          <p:cNvSpPr/>
          <p:nvPr/>
        </p:nvSpPr>
        <p:spPr>
          <a:xfrm>
            <a:off x="6216329" y="5141842"/>
            <a:ext cx="2553493" cy="917072"/>
          </a:xfrm>
          <a:prstGeom prst="roundRect">
            <a:avLst>
              <a:gd name="adj" fmla="val 1231"/>
            </a:avLst>
          </a:prstGeom>
          <a:solidFill>
            <a:schemeClr val="accent4">
              <a:alpha val="82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E844580C-26A4-EF47-845D-A035AC3D291B}"/>
              </a:ext>
            </a:extLst>
          </p:cNvPr>
          <p:cNvSpPr/>
          <p:nvPr/>
        </p:nvSpPr>
        <p:spPr>
          <a:xfrm>
            <a:off x="9027871" y="5141842"/>
            <a:ext cx="2549360" cy="917072"/>
          </a:xfrm>
          <a:prstGeom prst="roundRect">
            <a:avLst>
              <a:gd name="adj" fmla="val 1231"/>
            </a:avLst>
          </a:prstGeom>
          <a:solidFill>
            <a:schemeClr val="accent5">
              <a:alpha val="82000"/>
            </a:schemeClr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943773-0B5B-519D-0817-8EBC0C524784}"/>
              </a:ext>
            </a:extLst>
          </p:cNvPr>
          <p:cNvSpPr txBox="1"/>
          <p:nvPr/>
        </p:nvSpPr>
        <p:spPr>
          <a:xfrm>
            <a:off x="2097310" y="854285"/>
            <a:ext cx="7997380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7D3757-E5EE-2C7E-F51C-CB6F43A21FB6}"/>
              </a:ext>
            </a:extLst>
          </p:cNvPr>
          <p:cNvSpPr txBox="1"/>
          <p:nvPr/>
        </p:nvSpPr>
        <p:spPr>
          <a:xfrm>
            <a:off x="4619099" y="506986"/>
            <a:ext cx="2953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AAE84E0-8732-7E34-EE98-30579EACD5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920" b="7920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9C15EB-6854-CE83-B746-6CC5381FDADB}"/>
              </a:ext>
            </a:extLst>
          </p:cNvPr>
          <p:cNvSpPr txBox="1"/>
          <p:nvPr/>
        </p:nvSpPr>
        <p:spPr>
          <a:xfrm>
            <a:off x="311306" y="3429000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F46FC-9F24-788C-A1AA-80CCEA3114F7}"/>
              </a:ext>
            </a:extLst>
          </p:cNvPr>
          <p:cNvSpPr txBox="1"/>
          <p:nvPr/>
        </p:nvSpPr>
        <p:spPr>
          <a:xfrm>
            <a:off x="311306" y="5347591"/>
            <a:ext cx="6455256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labore.</a:t>
            </a:r>
          </a:p>
        </p:txBody>
      </p:sp>
    </p:spTree>
    <p:extLst>
      <p:ext uri="{BB962C8B-B14F-4D97-AF65-F5344CB8AC3E}">
        <p14:creationId xmlns:p14="http://schemas.microsoft.com/office/powerpoint/2010/main" val="1557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id="{05DD8A02-BE2D-0507-A4FE-F5102BBDA7C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/>
          <a:srcRect l="567" t="21688" r="-567"/>
          <a:stretch/>
        </p:blipFill>
        <p:spPr>
          <a:xfrm>
            <a:off x="607312" y="4042314"/>
            <a:ext cx="1828800" cy="1976644"/>
          </a:xfrm>
        </p:spPr>
      </p:pic>
      <p:pic>
        <p:nvPicPr>
          <p:cNvPr id="69" name="Picture Placeholder 68">
            <a:extLst>
              <a:ext uri="{FF2B5EF4-FFF2-40B4-BE49-F238E27FC236}">
                <a16:creationId xmlns:a16="http://schemas.microsoft.com/office/drawing/2014/main" id="{B437BD69-96EC-8117-64A9-C5724F7D3A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9086" r="19086"/>
          <a:stretch>
            <a:fillRect/>
          </a:stretch>
        </p:blipFill>
        <p:spPr/>
      </p:pic>
      <p:pic>
        <p:nvPicPr>
          <p:cNvPr id="43" name="Picture Placeholder 42">
            <a:extLst>
              <a:ext uri="{FF2B5EF4-FFF2-40B4-BE49-F238E27FC236}">
                <a16:creationId xmlns:a16="http://schemas.microsoft.com/office/drawing/2014/main" id="{E9EBB2F5-093B-73E5-A6AF-E5BD36B78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9157" r="19157"/>
          <a:stretch>
            <a:fillRect/>
          </a:stretch>
        </p:blipFill>
        <p:spPr/>
      </p:pic>
      <p:pic>
        <p:nvPicPr>
          <p:cNvPr id="73" name="Picture Placeholder 72">
            <a:extLst>
              <a:ext uri="{FF2B5EF4-FFF2-40B4-BE49-F238E27FC236}">
                <a16:creationId xmlns:a16="http://schemas.microsoft.com/office/drawing/2014/main" id="{26FA97E3-67CF-5208-AE77-28649058E8B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5"/>
          <a:srcRect l="19298" r="19298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27344973-A416-2DA0-F110-D777408736B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/>
          <a:srcRect l="10930" r="10930"/>
          <a:stretch>
            <a:fillRect/>
          </a:stretch>
        </p:blipFill>
        <p:spPr/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AE772ADE-97D0-5679-AA28-C7FD9534A23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/>
          <a:srcRect l="15271" r="15271"/>
          <a:stretch>
            <a:fillRect/>
          </a:stretch>
        </p:blipFill>
        <p:spPr/>
      </p:pic>
      <p:sp>
        <p:nvSpPr>
          <p:cNvPr id="95" name="Freeform 94">
            <a:extLst>
              <a:ext uri="{FF2B5EF4-FFF2-40B4-BE49-F238E27FC236}">
                <a16:creationId xmlns:a16="http://schemas.microsoft.com/office/drawing/2014/main" id="{4DE5789A-2C45-BB4B-93B5-093C26719EB2}"/>
              </a:ext>
            </a:extLst>
          </p:cNvPr>
          <p:cNvSpPr/>
          <p:nvPr/>
        </p:nvSpPr>
        <p:spPr>
          <a:xfrm>
            <a:off x="6352358" y="1896743"/>
            <a:ext cx="5239701" cy="4122215"/>
          </a:xfrm>
          <a:custGeom>
            <a:avLst/>
            <a:gdLst>
              <a:gd name="connsiteX0" fmla="*/ 60803 w 5239701"/>
              <a:gd name="connsiteY0" fmla="*/ 0 h 4122215"/>
              <a:gd name="connsiteX1" fmla="*/ 5178898 w 5239701"/>
              <a:gd name="connsiteY1" fmla="*/ 0 h 4122215"/>
              <a:gd name="connsiteX2" fmla="*/ 5239701 w 5239701"/>
              <a:gd name="connsiteY2" fmla="*/ 60803 h 4122215"/>
              <a:gd name="connsiteX3" fmla="*/ 5239701 w 5239701"/>
              <a:gd name="connsiteY3" fmla="*/ 4122215 h 4122215"/>
              <a:gd name="connsiteX4" fmla="*/ 0 w 5239701"/>
              <a:gd name="connsiteY4" fmla="*/ 4122215 h 4122215"/>
              <a:gd name="connsiteX5" fmla="*/ 0 w 5239701"/>
              <a:gd name="connsiteY5" fmla="*/ 60803 h 4122215"/>
              <a:gd name="connsiteX6" fmla="*/ 60803 w 5239701"/>
              <a:gd name="connsiteY6" fmla="*/ 0 h 412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9701" h="4122215">
                <a:moveTo>
                  <a:pt x="60803" y="0"/>
                </a:moveTo>
                <a:lnTo>
                  <a:pt x="5178898" y="0"/>
                </a:lnTo>
                <a:cubicBezTo>
                  <a:pt x="5212479" y="0"/>
                  <a:pt x="5239701" y="27222"/>
                  <a:pt x="5239701" y="60803"/>
                </a:cubicBezTo>
                <a:lnTo>
                  <a:pt x="5239701" y="4122215"/>
                </a:lnTo>
                <a:lnTo>
                  <a:pt x="0" y="4122215"/>
                </a:lnTo>
                <a:lnTo>
                  <a:pt x="0" y="60803"/>
                </a:lnTo>
                <a:cubicBezTo>
                  <a:pt x="0" y="27222"/>
                  <a:pt x="27222" y="0"/>
                  <a:pt x="608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127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70C39B5-C92B-9C27-B1E6-C48A114DF551}"/>
              </a:ext>
            </a:extLst>
          </p:cNvPr>
          <p:cNvGrpSpPr/>
          <p:nvPr/>
        </p:nvGrpSpPr>
        <p:grpSpPr>
          <a:xfrm>
            <a:off x="2097310" y="506986"/>
            <a:ext cx="7997380" cy="644432"/>
            <a:chOff x="2097310" y="506986"/>
            <a:chExt cx="7997380" cy="64443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5A784B-2314-D8AD-D5BD-6DB3EF28DFE3}"/>
                </a:ext>
              </a:extLst>
            </p:cNvPr>
            <p:cNvSpPr txBox="1"/>
            <p:nvPr/>
          </p:nvSpPr>
          <p:spPr>
            <a:xfrm>
              <a:off x="2097310" y="854285"/>
              <a:ext cx="7997380" cy="297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0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sed quia non numquam eius modi tempora incidunt, ut labore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.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6662480-EED8-019F-E872-EBD9309B7D89}"/>
                </a:ext>
              </a:extLst>
            </p:cNvPr>
            <p:cNvSpPr txBox="1"/>
            <p:nvPr/>
          </p:nvSpPr>
          <p:spPr>
            <a:xfrm>
              <a:off x="4619099" y="506986"/>
              <a:ext cx="2953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pc="300" dirty="0">
                  <a:latin typeface="Montserrat" charset="0"/>
                  <a:ea typeface="Montserrat" charset="0"/>
                  <a:cs typeface="Montserrat" charset="0"/>
                </a:rPr>
                <a:t>YOUR TITLE HERE</a:t>
              </a:r>
              <a:endParaRPr lang="en-US" sz="2400" spc="300" dirty="0"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23D40D41-99A9-8808-51AC-BA4BBD6E9A78}"/>
              </a:ext>
            </a:extLst>
          </p:cNvPr>
          <p:cNvSpPr txBox="1"/>
          <p:nvPr/>
        </p:nvSpPr>
        <p:spPr>
          <a:xfrm>
            <a:off x="6571428" y="2607294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B5ADBE7-65E6-4687-F217-BE73428AEB7D}"/>
              </a:ext>
            </a:extLst>
          </p:cNvPr>
          <p:cNvSpPr txBox="1"/>
          <p:nvPr/>
        </p:nvSpPr>
        <p:spPr>
          <a:xfrm>
            <a:off x="6571429" y="2022799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38EE035-A266-462A-F8E7-CD415410154B}"/>
              </a:ext>
            </a:extLst>
          </p:cNvPr>
          <p:cNvSpPr txBox="1"/>
          <p:nvPr/>
        </p:nvSpPr>
        <p:spPr>
          <a:xfrm>
            <a:off x="6571427" y="4443055"/>
            <a:ext cx="4356569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A5D1598-68D6-D2DB-9377-72E5B49646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37" r="5537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133EB-A69B-DF1B-D4AE-147927E6BBBC}"/>
              </a:ext>
            </a:extLst>
          </p:cNvPr>
          <p:cNvSpPr txBox="1"/>
          <p:nvPr/>
        </p:nvSpPr>
        <p:spPr>
          <a:xfrm>
            <a:off x="353509" y="1355510"/>
            <a:ext cx="3191550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99E5B-B44A-56F8-DBAB-F54C54EE3256}"/>
              </a:ext>
            </a:extLst>
          </p:cNvPr>
          <p:cNvSpPr txBox="1"/>
          <p:nvPr/>
        </p:nvSpPr>
        <p:spPr>
          <a:xfrm>
            <a:off x="353509" y="771015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35CEB-698E-B4EB-4970-924DEB6AA080}"/>
              </a:ext>
            </a:extLst>
          </p:cNvPr>
          <p:cNvSpPr txBox="1"/>
          <p:nvPr/>
        </p:nvSpPr>
        <p:spPr>
          <a:xfrm>
            <a:off x="353508" y="3779391"/>
            <a:ext cx="3191552" cy="227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0">
        <p14:pan dir="u"/>
      </p:transition>
    </mc:Choice>
    <mc:Fallback xmlns="">
      <p:transition spd="slow" advTm="2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C - Color 05 Blue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42A5F5"/>
      </a:accent1>
      <a:accent2>
        <a:srgbClr val="2196F3"/>
      </a:accent2>
      <a:accent3>
        <a:srgbClr val="1E88E5"/>
      </a:accent3>
      <a:accent4>
        <a:srgbClr val="1976D2"/>
      </a:accent4>
      <a:accent5>
        <a:srgbClr val="1565C0"/>
      </a:accent5>
      <a:accent6>
        <a:srgbClr val="0D47A1"/>
      </a:accent6>
      <a:hlink>
        <a:srgbClr val="0563C1"/>
      </a:hlink>
      <a:folHlink>
        <a:srgbClr val="954F72"/>
      </a:folHlink>
    </a:clrScheme>
    <a:fontScheme name="Custom 137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2738</Words>
  <Application>Microsoft Office PowerPoint</Application>
  <PresentationFormat>Widescreen</PresentationFormat>
  <Paragraphs>133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Gill Sans</vt:lpstr>
      <vt:lpstr>linea-basic-10</vt:lpstr>
      <vt:lpstr>Montserrat</vt:lpstr>
      <vt:lpstr>Source Sans Pro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102</cp:revision>
  <dcterms:created xsi:type="dcterms:W3CDTF">2018-10-20T08:53:30Z</dcterms:created>
  <dcterms:modified xsi:type="dcterms:W3CDTF">2022-06-02T02:01:40Z</dcterms:modified>
</cp:coreProperties>
</file>