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27"/>
  </p:notesMasterIdLst>
  <p:handoutMasterIdLst>
    <p:handoutMasterId r:id="rId28"/>
  </p:handoutMasterIdLst>
  <p:sldIdLst>
    <p:sldId id="959" r:id="rId2"/>
    <p:sldId id="893" r:id="rId3"/>
    <p:sldId id="895" r:id="rId4"/>
    <p:sldId id="897" r:id="rId5"/>
    <p:sldId id="903" r:id="rId6"/>
    <p:sldId id="902" r:id="rId7"/>
    <p:sldId id="917" r:id="rId8"/>
    <p:sldId id="904" r:id="rId9"/>
    <p:sldId id="934" r:id="rId10"/>
    <p:sldId id="906" r:id="rId11"/>
    <p:sldId id="910" r:id="rId12"/>
    <p:sldId id="914" r:id="rId13"/>
    <p:sldId id="925" r:id="rId14"/>
    <p:sldId id="319" r:id="rId15"/>
    <p:sldId id="340" r:id="rId16"/>
    <p:sldId id="528" r:id="rId17"/>
    <p:sldId id="833" r:id="rId18"/>
    <p:sldId id="672" r:id="rId19"/>
    <p:sldId id="522" r:id="rId20"/>
    <p:sldId id="409" r:id="rId21"/>
    <p:sldId id="593" r:id="rId22"/>
    <p:sldId id="708" r:id="rId23"/>
    <p:sldId id="790" r:id="rId24"/>
    <p:sldId id="607" r:id="rId25"/>
    <p:sldId id="96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mad shehreen" initials="as" lastIdx="1" clrIdx="0">
    <p:extLst>
      <p:ext uri="{19B8F6BF-5375-455C-9EA6-DF929625EA0E}">
        <p15:presenceInfo xmlns:p15="http://schemas.microsoft.com/office/powerpoint/2012/main" userId="0070a113f0b122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BE8C8-14DE-4736-B7B8-9E59FC65CC40}" v="340" dt="2018-05-09T16:50:14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1" autoAdjust="0"/>
    <p:restoredTop sz="55433" autoAdjust="0"/>
  </p:normalViewPr>
  <p:slideViewPr>
    <p:cSldViewPr snapToGrid="0" showGuides="1">
      <p:cViewPr varScale="1">
        <p:scale>
          <a:sx n="72" d="100"/>
          <a:sy n="72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9198"/>
    </p:cViewPr>
  </p:sorterViewPr>
  <p:notesViewPr>
    <p:cSldViewPr snapToGrid="0" showGuides="1">
      <p:cViewPr varScale="1">
        <p:scale>
          <a:sx n="55" d="100"/>
          <a:sy n="55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218445477119673E-2"/>
          <c:y val="0.16181184478679858"/>
          <c:w val="0.89156162024189411"/>
          <c:h val="0.616162190584809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Name 1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105</c:v>
                </c:pt>
                <c:pt idx="1">
                  <c:v>125</c:v>
                </c:pt>
                <c:pt idx="2">
                  <c:v>165</c:v>
                </c:pt>
                <c:pt idx="3">
                  <c:v>225</c:v>
                </c:pt>
                <c:pt idx="4">
                  <c:v>465</c:v>
                </c:pt>
                <c:pt idx="5">
                  <c:v>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13-4AB0-BF00-BDDEF75E4C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Name 2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5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500</c:v>
                </c:pt>
                <c:pt idx="1">
                  <c:v>420</c:v>
                </c:pt>
                <c:pt idx="2">
                  <c:v>410</c:v>
                </c:pt>
                <c:pt idx="3">
                  <c:v>405</c:v>
                </c:pt>
                <c:pt idx="4">
                  <c:v>200</c:v>
                </c:pt>
                <c:pt idx="5">
                  <c:v>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13-4AB0-BF00-BDDEF75E4C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Name 3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300</c:v>
                </c:pt>
                <c:pt idx="1">
                  <c:v>150</c:v>
                </c:pt>
                <c:pt idx="2">
                  <c:v>400</c:v>
                </c:pt>
                <c:pt idx="3">
                  <c:v>700</c:v>
                </c:pt>
                <c:pt idx="4">
                  <c:v>600</c:v>
                </c:pt>
                <c:pt idx="5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13-4AB0-BF00-BDDEF75E4C2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Name4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100</c:v>
                </c:pt>
                <c:pt idx="1">
                  <c:v>200</c:v>
                </c:pt>
                <c:pt idx="2">
                  <c:v>120</c:v>
                </c:pt>
                <c:pt idx="3">
                  <c:v>100</c:v>
                </c:pt>
                <c:pt idx="4">
                  <c:v>300</c:v>
                </c:pt>
                <c:pt idx="5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113-4AB0-BF00-BDDEF75E4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243344"/>
        <c:axId val="1401248784"/>
      </c:lineChart>
      <c:catAx>
        <c:axId val="140124334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401248784"/>
        <c:crosses val="autoZero"/>
        <c:auto val="1"/>
        <c:lblAlgn val="ctr"/>
        <c:lblOffset val="100"/>
        <c:noMultiLvlLbl val="0"/>
      </c:catAx>
      <c:valAx>
        <c:axId val="14012487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401243344"/>
        <c:crosses val="autoZero"/>
        <c:crossBetween val="between"/>
      </c:valAx>
      <c:spPr>
        <a:noFill/>
        <a:ln w="6350">
          <a:solidFill>
            <a:schemeClr val="bg1">
              <a:lumMod val="9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4.7682775305560574E-2"/>
          <c:y val="0.90694348532308378"/>
          <c:w val="0.9"/>
          <c:h val="5.8448426223247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356553-7551-4E4F-902E-5D36D7A78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F36C4-1E9B-4F5E-B5D9-254DA7F425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4CC7F-D9B8-45FD-B027-CC8741FA131C}" type="datetimeFigureOut">
              <a:rPr lang="vi-VN" smtClean="0"/>
              <a:t>09/06/2022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EAFC-8FCC-4F0A-9D1E-229A1F63FC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2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997E9-CBF7-427F-8D57-BAEFB1CDA095}" type="datetimeFigureOut">
              <a:rPr lang="vi-VN" smtClean="0"/>
              <a:t>09/06/2022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FAC90-457F-4B36-B45E-536F929FC1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32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54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09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663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217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771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326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99880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434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1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9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7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0A1F73-CBE9-4B89-BB24-EFF7CB1FD0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380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9E4A22-EC30-4CB7-BC8A-E67EEE0F43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21911" y="2945350"/>
            <a:ext cx="914896" cy="3453863"/>
          </a:xfrm>
          <a:custGeom>
            <a:avLst/>
            <a:gdLst>
              <a:gd name="connsiteX0" fmla="*/ 0 w 1830031"/>
              <a:gd name="connsiteY0" fmla="*/ 0 h 6907725"/>
              <a:gd name="connsiteX1" fmla="*/ 310808 w 1830031"/>
              <a:gd name="connsiteY1" fmla="*/ 232418 h 6907725"/>
              <a:gd name="connsiteX2" fmla="*/ 1830031 w 1830031"/>
              <a:gd name="connsiteY2" fmla="*/ 3453863 h 6907725"/>
              <a:gd name="connsiteX3" fmla="*/ 310808 w 1830031"/>
              <a:gd name="connsiteY3" fmla="*/ 6675308 h 6907725"/>
              <a:gd name="connsiteX4" fmla="*/ 0 w 1830031"/>
              <a:gd name="connsiteY4" fmla="*/ 6907725 h 69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031" h="6907725">
                <a:moveTo>
                  <a:pt x="0" y="0"/>
                </a:moveTo>
                <a:lnTo>
                  <a:pt x="310808" y="232418"/>
                </a:lnTo>
                <a:cubicBezTo>
                  <a:pt x="1238636" y="998129"/>
                  <a:pt x="1830031" y="2156932"/>
                  <a:pt x="1830031" y="3453863"/>
                </a:cubicBezTo>
                <a:cubicBezTo>
                  <a:pt x="1830031" y="4750795"/>
                  <a:pt x="1238636" y="5909596"/>
                  <a:pt x="310808" y="6675308"/>
                </a:cubicBezTo>
                <a:lnTo>
                  <a:pt x="0" y="6907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DE02B3-5286-4FA4-8CEC-4286867886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0765" y="1225105"/>
            <a:ext cx="2511146" cy="4209044"/>
          </a:xfrm>
          <a:custGeom>
            <a:avLst/>
            <a:gdLst>
              <a:gd name="connsiteX0" fmla="*/ 1944918 w 6081092"/>
              <a:gd name="connsiteY0" fmla="*/ 0 h 10191461"/>
              <a:gd name="connsiteX1" fmla="*/ 5877031 w 6081092"/>
              <a:gd name="connsiteY1" fmla="*/ 1854373 h 10191461"/>
              <a:gd name="connsiteX2" fmla="*/ 6081092 w 6081092"/>
              <a:gd name="connsiteY2" fmla="*/ 2127260 h 10191461"/>
              <a:gd name="connsiteX3" fmla="*/ 6081092 w 6081092"/>
              <a:gd name="connsiteY3" fmla="*/ 8064200 h 10191461"/>
              <a:gd name="connsiteX4" fmla="*/ 5877031 w 6081092"/>
              <a:gd name="connsiteY4" fmla="*/ 8337088 h 10191461"/>
              <a:gd name="connsiteX5" fmla="*/ 1944918 w 6081092"/>
              <a:gd name="connsiteY5" fmla="*/ 10191461 h 10191461"/>
              <a:gd name="connsiteX6" fmla="*/ 429603 w 6081092"/>
              <a:gd name="connsiteY6" fmla="*/ 9962366 h 10191461"/>
              <a:gd name="connsiteX7" fmla="*/ 0 w 6081092"/>
              <a:gd name="connsiteY7" fmla="*/ 9805130 h 10191461"/>
              <a:gd name="connsiteX8" fmla="*/ 0 w 6081092"/>
              <a:gd name="connsiteY8" fmla="*/ 386330 h 10191461"/>
              <a:gd name="connsiteX9" fmla="*/ 429603 w 6081092"/>
              <a:gd name="connsiteY9" fmla="*/ 229093 h 10191461"/>
              <a:gd name="connsiteX10" fmla="*/ 1944918 w 6081092"/>
              <a:gd name="connsiteY10" fmla="*/ 0 h 1019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81092" h="10191461">
                <a:moveTo>
                  <a:pt x="1944918" y="0"/>
                </a:moveTo>
                <a:cubicBezTo>
                  <a:pt x="3527959" y="0"/>
                  <a:pt x="4942399" y="721860"/>
                  <a:pt x="5877031" y="1854373"/>
                </a:cubicBezTo>
                <a:lnTo>
                  <a:pt x="6081092" y="2127260"/>
                </a:lnTo>
                <a:lnTo>
                  <a:pt x="6081092" y="8064200"/>
                </a:lnTo>
                <a:lnTo>
                  <a:pt x="5877031" y="8337088"/>
                </a:lnTo>
                <a:cubicBezTo>
                  <a:pt x="4942399" y="9469599"/>
                  <a:pt x="3527959" y="10191461"/>
                  <a:pt x="1944918" y="10191461"/>
                </a:cubicBezTo>
                <a:cubicBezTo>
                  <a:pt x="1417238" y="10191461"/>
                  <a:pt x="908291" y="10111255"/>
                  <a:pt x="429603" y="9962366"/>
                </a:cubicBezTo>
                <a:lnTo>
                  <a:pt x="0" y="9805130"/>
                </a:lnTo>
                <a:lnTo>
                  <a:pt x="0" y="386330"/>
                </a:lnTo>
                <a:lnTo>
                  <a:pt x="429603" y="229093"/>
                </a:lnTo>
                <a:cubicBezTo>
                  <a:pt x="908291" y="80206"/>
                  <a:pt x="1417238" y="0"/>
                  <a:pt x="19449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AC52C9F-00D3-4193-9FDF-C86C011031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4109" y="657875"/>
            <a:ext cx="1916656" cy="2496832"/>
          </a:xfrm>
          <a:custGeom>
            <a:avLst/>
            <a:gdLst>
              <a:gd name="connsiteX0" fmla="*/ 2496831 w 3833812"/>
              <a:gd name="connsiteY0" fmla="*/ 0 h 4993663"/>
              <a:gd name="connsiteX1" fmla="*/ 3686969 w 3833812"/>
              <a:gd name="connsiteY1" fmla="*/ 301354 h 4993663"/>
              <a:gd name="connsiteX2" fmla="*/ 3833812 w 3833812"/>
              <a:gd name="connsiteY2" fmla="*/ 390564 h 4993663"/>
              <a:gd name="connsiteX3" fmla="*/ 3833812 w 3833812"/>
              <a:gd name="connsiteY3" fmla="*/ 4603100 h 4993663"/>
              <a:gd name="connsiteX4" fmla="*/ 3686969 w 3833812"/>
              <a:gd name="connsiteY4" fmla="*/ 4692309 h 4993663"/>
              <a:gd name="connsiteX5" fmla="*/ 2496831 w 3833812"/>
              <a:gd name="connsiteY5" fmla="*/ 4993663 h 4993663"/>
              <a:gd name="connsiteX6" fmla="*/ 0 w 3833812"/>
              <a:gd name="connsiteY6" fmla="*/ 2496832 h 4993663"/>
              <a:gd name="connsiteX7" fmla="*/ 2496831 w 3833812"/>
              <a:gd name="connsiteY7" fmla="*/ 0 h 49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3812" h="4993663">
                <a:moveTo>
                  <a:pt x="2496831" y="0"/>
                </a:moveTo>
                <a:cubicBezTo>
                  <a:pt x="2927757" y="0"/>
                  <a:pt x="3333185" y="109168"/>
                  <a:pt x="3686969" y="301354"/>
                </a:cubicBezTo>
                <a:lnTo>
                  <a:pt x="3833812" y="390564"/>
                </a:lnTo>
                <a:lnTo>
                  <a:pt x="3833812" y="4603100"/>
                </a:lnTo>
                <a:lnTo>
                  <a:pt x="3686969" y="4692309"/>
                </a:lnTo>
                <a:cubicBezTo>
                  <a:pt x="3333185" y="4884497"/>
                  <a:pt x="2927757" y="4993663"/>
                  <a:pt x="2496831" y="4993663"/>
                </a:cubicBezTo>
                <a:cubicBezTo>
                  <a:pt x="1117870" y="4993663"/>
                  <a:pt x="0" y="3875794"/>
                  <a:pt x="0" y="2496832"/>
                </a:cubicBezTo>
                <a:cubicBezTo>
                  <a:pt x="0" y="1117870"/>
                  <a:pt x="1117870" y="0"/>
                  <a:pt x="2496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975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8A26B3C-8E9C-4074-9AEF-6C6C54FC8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193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26F2EDC-96AA-4498-98D5-DD4815FBC7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02675" y="865447"/>
            <a:ext cx="2298394" cy="1981632"/>
          </a:xfrm>
          <a:custGeom>
            <a:avLst/>
            <a:gdLst>
              <a:gd name="connsiteX0" fmla="*/ 0 w 4597386"/>
              <a:gd name="connsiteY0" fmla="*/ 0 h 3963264"/>
              <a:gd name="connsiteX1" fmla="*/ 4597386 w 4597386"/>
              <a:gd name="connsiteY1" fmla="*/ 0 h 3963264"/>
              <a:gd name="connsiteX2" fmla="*/ 2298693 w 4597386"/>
              <a:gd name="connsiteY2" fmla="*/ 3963264 h 396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7386" h="3963264">
                <a:moveTo>
                  <a:pt x="0" y="0"/>
                </a:moveTo>
                <a:lnTo>
                  <a:pt x="4597386" y="0"/>
                </a:lnTo>
                <a:lnTo>
                  <a:pt x="2298693" y="39632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1EE4B1F-B129-4318-85D3-5663B707C3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7734" y="2847079"/>
            <a:ext cx="3648276" cy="3145475"/>
          </a:xfrm>
          <a:custGeom>
            <a:avLst/>
            <a:gdLst>
              <a:gd name="connsiteX0" fmla="*/ 3648751 w 7297502"/>
              <a:gd name="connsiteY0" fmla="*/ 0 h 6290950"/>
              <a:gd name="connsiteX1" fmla="*/ 7297502 w 7297502"/>
              <a:gd name="connsiteY1" fmla="*/ 6290950 h 6290950"/>
              <a:gd name="connsiteX2" fmla="*/ 0 w 7297502"/>
              <a:gd name="connsiteY2" fmla="*/ 6290950 h 629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7502" h="6290950">
                <a:moveTo>
                  <a:pt x="3648751" y="0"/>
                </a:moveTo>
                <a:lnTo>
                  <a:pt x="7297502" y="6290950"/>
                </a:lnTo>
                <a:lnTo>
                  <a:pt x="0" y="6290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1BD9577-23EB-4C96-9302-13AD8DB9BA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5759" y="659478"/>
            <a:ext cx="3212228" cy="5539045"/>
          </a:xfrm>
          <a:custGeom>
            <a:avLst/>
            <a:gdLst>
              <a:gd name="connsiteX0" fmla="*/ 3212645 w 6425292"/>
              <a:gd name="connsiteY0" fmla="*/ 1210777 h 11078090"/>
              <a:gd name="connsiteX1" fmla="*/ 702251 w 6425292"/>
              <a:gd name="connsiteY1" fmla="*/ 5539046 h 11078090"/>
              <a:gd name="connsiteX2" fmla="*/ 3212645 w 6425292"/>
              <a:gd name="connsiteY2" fmla="*/ 9867313 h 11078090"/>
              <a:gd name="connsiteX3" fmla="*/ 5723041 w 6425292"/>
              <a:gd name="connsiteY3" fmla="*/ 5539046 h 11078090"/>
              <a:gd name="connsiteX4" fmla="*/ 3212645 w 6425292"/>
              <a:gd name="connsiteY4" fmla="*/ 0 h 11078090"/>
              <a:gd name="connsiteX5" fmla="*/ 6425292 w 6425292"/>
              <a:gd name="connsiteY5" fmla="*/ 5539046 h 11078090"/>
              <a:gd name="connsiteX6" fmla="*/ 3212645 w 6425292"/>
              <a:gd name="connsiteY6" fmla="*/ 11078090 h 11078090"/>
              <a:gd name="connsiteX7" fmla="*/ 0 w 6425292"/>
              <a:gd name="connsiteY7" fmla="*/ 5539046 h 1107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5292" h="11078090">
                <a:moveTo>
                  <a:pt x="3212645" y="1210777"/>
                </a:moveTo>
                <a:lnTo>
                  <a:pt x="702251" y="5539046"/>
                </a:lnTo>
                <a:lnTo>
                  <a:pt x="3212645" y="9867313"/>
                </a:lnTo>
                <a:lnTo>
                  <a:pt x="5723041" y="5539046"/>
                </a:lnTo>
                <a:close/>
                <a:moveTo>
                  <a:pt x="3212645" y="0"/>
                </a:moveTo>
                <a:lnTo>
                  <a:pt x="6425292" y="5539046"/>
                </a:lnTo>
                <a:lnTo>
                  <a:pt x="3212645" y="11078090"/>
                </a:lnTo>
                <a:lnTo>
                  <a:pt x="0" y="5539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6883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803ED2A9-A4AC-4ED8-B5EE-E773D7EE3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2263" y="0"/>
            <a:ext cx="5143549" cy="6858001"/>
          </a:xfrm>
          <a:custGeom>
            <a:avLst/>
            <a:gdLst>
              <a:gd name="connsiteX0" fmla="*/ 2115698 w 10288437"/>
              <a:gd name="connsiteY0" fmla="*/ 11091508 h 13716002"/>
              <a:gd name="connsiteX1" fmla="*/ 3333513 w 10288437"/>
              <a:gd name="connsiteY1" fmla="*/ 11791395 h 13716002"/>
              <a:gd name="connsiteX2" fmla="*/ 0 w 10288437"/>
              <a:gd name="connsiteY2" fmla="*/ 13716002 h 13716002"/>
              <a:gd name="connsiteX3" fmla="*/ 2788 w 10288437"/>
              <a:gd name="connsiteY3" fmla="*/ 12311398 h 13716002"/>
              <a:gd name="connsiteX4" fmla="*/ 1301086 w 10288437"/>
              <a:gd name="connsiteY4" fmla="*/ 9106856 h 13716002"/>
              <a:gd name="connsiteX5" fmla="*/ 4634601 w 10288437"/>
              <a:gd name="connsiteY5" fmla="*/ 11031461 h 13716002"/>
              <a:gd name="connsiteX6" fmla="*/ 3416785 w 10288437"/>
              <a:gd name="connsiteY6" fmla="*/ 11731349 h 13716002"/>
              <a:gd name="connsiteX7" fmla="*/ 1303875 w 10288437"/>
              <a:gd name="connsiteY7" fmla="*/ 10511460 h 13716002"/>
              <a:gd name="connsiteX8" fmla="*/ 8788 w 10288437"/>
              <a:gd name="connsiteY8" fmla="*/ 8368331 h 13716002"/>
              <a:gd name="connsiteX9" fmla="*/ 1223815 w 10288437"/>
              <a:gd name="connsiteY9" fmla="*/ 9073047 h 13716002"/>
              <a:gd name="connsiteX10" fmla="*/ 1223816 w 10288437"/>
              <a:gd name="connsiteY10" fmla="*/ 11512826 h 13716002"/>
              <a:gd name="connsiteX11" fmla="*/ 8788 w 10288437"/>
              <a:gd name="connsiteY11" fmla="*/ 12217542 h 13716002"/>
              <a:gd name="connsiteX12" fmla="*/ 7376457 w 10288437"/>
              <a:gd name="connsiteY12" fmla="*/ 8274466 h 13716002"/>
              <a:gd name="connsiteX13" fmla="*/ 8594273 w 10288437"/>
              <a:gd name="connsiteY13" fmla="*/ 8974353 h 13716002"/>
              <a:gd name="connsiteX14" fmla="*/ 5260761 w 10288437"/>
              <a:gd name="connsiteY14" fmla="*/ 10898960 h 13716002"/>
              <a:gd name="connsiteX15" fmla="*/ 5263549 w 10288437"/>
              <a:gd name="connsiteY15" fmla="*/ 9494356 h 13716002"/>
              <a:gd name="connsiteX16" fmla="*/ 10269385 w 10288437"/>
              <a:gd name="connsiteY16" fmla="*/ 8249676 h 13716002"/>
              <a:gd name="connsiteX17" fmla="*/ 10288437 w 10288437"/>
              <a:gd name="connsiteY17" fmla="*/ 13716000 h 13716002"/>
              <a:gd name="connsiteX18" fmla="*/ 333828 w 10288437"/>
              <a:gd name="connsiteY18" fmla="*/ 13716000 h 13716002"/>
              <a:gd name="connsiteX19" fmla="*/ 1610890 w 10288437"/>
              <a:gd name="connsiteY19" fmla="*/ 7535942 h 13716002"/>
              <a:gd name="connsiteX20" fmla="*/ 3723801 w 10288437"/>
              <a:gd name="connsiteY20" fmla="*/ 8755832 h 13716002"/>
              <a:gd name="connsiteX21" fmla="*/ 3726589 w 10288437"/>
              <a:gd name="connsiteY21" fmla="*/ 10160435 h 13716002"/>
              <a:gd name="connsiteX22" fmla="*/ 393074 w 10288437"/>
              <a:gd name="connsiteY22" fmla="*/ 8235830 h 13716002"/>
              <a:gd name="connsiteX23" fmla="*/ 5018889 w 10288437"/>
              <a:gd name="connsiteY23" fmla="*/ 7049748 h 13716002"/>
              <a:gd name="connsiteX24" fmla="*/ 5018889 w 10288437"/>
              <a:gd name="connsiteY24" fmla="*/ 10898960 h 13716002"/>
              <a:gd name="connsiteX25" fmla="*/ 3803861 w 10288437"/>
              <a:gd name="connsiteY25" fmla="*/ 10194244 h 13716002"/>
              <a:gd name="connsiteX26" fmla="*/ 3803861 w 10288437"/>
              <a:gd name="connsiteY26" fmla="*/ 7754465 h 13716002"/>
              <a:gd name="connsiteX27" fmla="*/ 6561845 w 10288437"/>
              <a:gd name="connsiteY27" fmla="*/ 6289813 h 13716002"/>
              <a:gd name="connsiteX28" fmla="*/ 9895361 w 10288437"/>
              <a:gd name="connsiteY28" fmla="*/ 8214419 h 13716002"/>
              <a:gd name="connsiteX29" fmla="*/ 8677545 w 10288437"/>
              <a:gd name="connsiteY29" fmla="*/ 8914307 h 13716002"/>
              <a:gd name="connsiteX30" fmla="*/ 6564633 w 10288437"/>
              <a:gd name="connsiteY30" fmla="*/ 7694417 h 13716002"/>
              <a:gd name="connsiteX31" fmla="*/ 5027677 w 10288437"/>
              <a:gd name="connsiteY31" fmla="*/ 5551290 h 13716002"/>
              <a:gd name="connsiteX32" fmla="*/ 5024889 w 10288437"/>
              <a:gd name="connsiteY32" fmla="*/ 6955893 h 13716002"/>
              <a:gd name="connsiteX33" fmla="*/ 2911977 w 10288437"/>
              <a:gd name="connsiteY33" fmla="*/ 8175783 h 13716002"/>
              <a:gd name="connsiteX34" fmla="*/ 1694160 w 10288437"/>
              <a:gd name="connsiteY34" fmla="*/ 7475896 h 13716002"/>
              <a:gd name="connsiteX35" fmla="*/ 5269549 w 10288437"/>
              <a:gd name="connsiteY35" fmla="*/ 5551288 h 13716002"/>
              <a:gd name="connsiteX36" fmla="*/ 6484577 w 10288437"/>
              <a:gd name="connsiteY36" fmla="*/ 6256005 h 13716002"/>
              <a:gd name="connsiteX37" fmla="*/ 6484577 w 10288437"/>
              <a:gd name="connsiteY37" fmla="*/ 8695784 h 13716002"/>
              <a:gd name="connsiteX38" fmla="*/ 5269549 w 10288437"/>
              <a:gd name="connsiteY38" fmla="*/ 9400500 h 13716002"/>
              <a:gd name="connsiteX39" fmla="*/ 2115698 w 10288437"/>
              <a:gd name="connsiteY39" fmla="*/ 5457426 h 13716002"/>
              <a:gd name="connsiteX40" fmla="*/ 3333513 w 10288437"/>
              <a:gd name="connsiteY40" fmla="*/ 6157312 h 13716002"/>
              <a:gd name="connsiteX41" fmla="*/ 0 w 10288437"/>
              <a:gd name="connsiteY41" fmla="*/ 8081918 h 13716002"/>
              <a:gd name="connsiteX42" fmla="*/ 2788 w 10288437"/>
              <a:gd name="connsiteY42" fmla="*/ 6677314 h 13716002"/>
              <a:gd name="connsiteX43" fmla="*/ 6871649 w 10288437"/>
              <a:gd name="connsiteY43" fmla="*/ 4718900 h 13716002"/>
              <a:gd name="connsiteX44" fmla="*/ 8984561 w 10288437"/>
              <a:gd name="connsiteY44" fmla="*/ 5938788 h 13716002"/>
              <a:gd name="connsiteX45" fmla="*/ 8987349 w 10288437"/>
              <a:gd name="connsiteY45" fmla="*/ 7343392 h 13716002"/>
              <a:gd name="connsiteX46" fmla="*/ 5653833 w 10288437"/>
              <a:gd name="connsiteY46" fmla="*/ 5418787 h 13716002"/>
              <a:gd name="connsiteX47" fmla="*/ 10279645 w 10288437"/>
              <a:gd name="connsiteY47" fmla="*/ 4232707 h 13716002"/>
              <a:gd name="connsiteX48" fmla="*/ 10279645 w 10288437"/>
              <a:gd name="connsiteY48" fmla="*/ 8081917 h 13716002"/>
              <a:gd name="connsiteX49" fmla="*/ 9064617 w 10288437"/>
              <a:gd name="connsiteY49" fmla="*/ 7377201 h 13716002"/>
              <a:gd name="connsiteX50" fmla="*/ 9064617 w 10288437"/>
              <a:gd name="connsiteY50" fmla="*/ 4937424 h 13716002"/>
              <a:gd name="connsiteX51" fmla="*/ 1301086 w 10288437"/>
              <a:gd name="connsiteY51" fmla="*/ 3472774 h 13716002"/>
              <a:gd name="connsiteX52" fmla="*/ 4634601 w 10288437"/>
              <a:gd name="connsiteY52" fmla="*/ 5397381 h 13716002"/>
              <a:gd name="connsiteX53" fmla="*/ 3416785 w 10288437"/>
              <a:gd name="connsiteY53" fmla="*/ 6097266 h 13716002"/>
              <a:gd name="connsiteX54" fmla="*/ 1303875 w 10288437"/>
              <a:gd name="connsiteY54" fmla="*/ 4877377 h 13716002"/>
              <a:gd name="connsiteX55" fmla="*/ 8788 w 10288437"/>
              <a:gd name="connsiteY55" fmla="*/ 2734249 h 13716002"/>
              <a:gd name="connsiteX56" fmla="*/ 1223815 w 10288437"/>
              <a:gd name="connsiteY56" fmla="*/ 3438966 h 13716002"/>
              <a:gd name="connsiteX57" fmla="*/ 1223816 w 10288437"/>
              <a:gd name="connsiteY57" fmla="*/ 5878742 h 13716002"/>
              <a:gd name="connsiteX58" fmla="*/ 8788 w 10288437"/>
              <a:gd name="connsiteY58" fmla="*/ 6583459 h 13716002"/>
              <a:gd name="connsiteX59" fmla="*/ 10288433 w 10288437"/>
              <a:gd name="connsiteY59" fmla="*/ 2734247 h 13716002"/>
              <a:gd name="connsiteX60" fmla="*/ 10285645 w 10288437"/>
              <a:gd name="connsiteY60" fmla="*/ 4138851 h 13716002"/>
              <a:gd name="connsiteX61" fmla="*/ 8172737 w 10288437"/>
              <a:gd name="connsiteY61" fmla="*/ 5358742 h 13716002"/>
              <a:gd name="connsiteX62" fmla="*/ 6954921 w 10288437"/>
              <a:gd name="connsiteY62" fmla="*/ 4658855 h 13716002"/>
              <a:gd name="connsiteX63" fmla="*/ 7376457 w 10288437"/>
              <a:gd name="connsiteY63" fmla="*/ 2640382 h 13716002"/>
              <a:gd name="connsiteX64" fmla="*/ 8594273 w 10288437"/>
              <a:gd name="connsiteY64" fmla="*/ 3340269 h 13716002"/>
              <a:gd name="connsiteX65" fmla="*/ 5260761 w 10288437"/>
              <a:gd name="connsiteY65" fmla="*/ 5264876 h 13716002"/>
              <a:gd name="connsiteX66" fmla="*/ 5263549 w 10288437"/>
              <a:gd name="connsiteY66" fmla="*/ 3860272 h 13716002"/>
              <a:gd name="connsiteX67" fmla="*/ 1610890 w 10288437"/>
              <a:gd name="connsiteY67" fmla="*/ 1901860 h 13716002"/>
              <a:gd name="connsiteX68" fmla="*/ 3723801 w 10288437"/>
              <a:gd name="connsiteY68" fmla="*/ 3121749 h 13716002"/>
              <a:gd name="connsiteX69" fmla="*/ 3726589 w 10288437"/>
              <a:gd name="connsiteY69" fmla="*/ 4526353 h 13716002"/>
              <a:gd name="connsiteX70" fmla="*/ 393074 w 10288437"/>
              <a:gd name="connsiteY70" fmla="*/ 2601747 h 13716002"/>
              <a:gd name="connsiteX71" fmla="*/ 5018889 w 10288437"/>
              <a:gd name="connsiteY71" fmla="*/ 1415666 h 13716002"/>
              <a:gd name="connsiteX72" fmla="*/ 5018889 w 10288437"/>
              <a:gd name="connsiteY72" fmla="*/ 5264878 h 13716002"/>
              <a:gd name="connsiteX73" fmla="*/ 3803861 w 10288437"/>
              <a:gd name="connsiteY73" fmla="*/ 4560161 h 13716002"/>
              <a:gd name="connsiteX74" fmla="*/ 3803861 w 10288437"/>
              <a:gd name="connsiteY74" fmla="*/ 2120383 h 13716002"/>
              <a:gd name="connsiteX75" fmla="*/ 6561845 w 10288437"/>
              <a:gd name="connsiteY75" fmla="*/ 655730 h 13716002"/>
              <a:gd name="connsiteX76" fmla="*/ 9895361 w 10288437"/>
              <a:gd name="connsiteY76" fmla="*/ 2580335 h 13716002"/>
              <a:gd name="connsiteX77" fmla="*/ 8677545 w 10288437"/>
              <a:gd name="connsiteY77" fmla="*/ 3280224 h 13716002"/>
              <a:gd name="connsiteX78" fmla="*/ 6564633 w 10288437"/>
              <a:gd name="connsiteY78" fmla="*/ 2060334 h 13716002"/>
              <a:gd name="connsiteX79" fmla="*/ 9064617 w 10288437"/>
              <a:gd name="connsiteY79" fmla="*/ 0 h 13716002"/>
              <a:gd name="connsiteX80" fmla="*/ 10279645 w 10288437"/>
              <a:gd name="connsiteY80" fmla="*/ 0 h 13716002"/>
              <a:gd name="connsiteX81" fmla="*/ 10279645 w 10288437"/>
              <a:gd name="connsiteY81" fmla="*/ 2447834 h 13716002"/>
              <a:gd name="connsiteX82" fmla="*/ 9064617 w 10288437"/>
              <a:gd name="connsiteY82" fmla="*/ 1743118 h 13716002"/>
              <a:gd name="connsiteX83" fmla="*/ 6026737 w 10288437"/>
              <a:gd name="connsiteY83" fmla="*/ 0 h 13716002"/>
              <a:gd name="connsiteX84" fmla="*/ 8456795 w 10288437"/>
              <a:gd name="connsiteY84" fmla="*/ 0 h 13716002"/>
              <a:gd name="connsiteX85" fmla="*/ 8984561 w 10288437"/>
              <a:gd name="connsiteY85" fmla="*/ 304705 h 13716002"/>
              <a:gd name="connsiteX86" fmla="*/ 8987349 w 10288437"/>
              <a:gd name="connsiteY86" fmla="*/ 1709309 h 13716002"/>
              <a:gd name="connsiteX87" fmla="*/ 5269549 w 10288437"/>
              <a:gd name="connsiteY87" fmla="*/ 0 h 13716002"/>
              <a:gd name="connsiteX88" fmla="*/ 5412299 w 10288437"/>
              <a:gd name="connsiteY88" fmla="*/ 0 h 13716002"/>
              <a:gd name="connsiteX89" fmla="*/ 6484577 w 10288437"/>
              <a:gd name="connsiteY89" fmla="*/ 621921 h 13716002"/>
              <a:gd name="connsiteX90" fmla="*/ 6484577 w 10288437"/>
              <a:gd name="connsiteY90" fmla="*/ 3061700 h 13716002"/>
              <a:gd name="connsiteX91" fmla="*/ 5269549 w 10288437"/>
              <a:gd name="connsiteY91" fmla="*/ 3766417 h 13716002"/>
              <a:gd name="connsiteX92" fmla="*/ 4884275 w 10288437"/>
              <a:gd name="connsiteY92" fmla="*/ 0 h 13716002"/>
              <a:gd name="connsiteX93" fmla="*/ 5027513 w 10288437"/>
              <a:gd name="connsiteY93" fmla="*/ 0 h 13716002"/>
              <a:gd name="connsiteX94" fmla="*/ 5024889 w 10288437"/>
              <a:gd name="connsiteY94" fmla="*/ 1321811 h 13716002"/>
              <a:gd name="connsiteX95" fmla="*/ 2911977 w 10288437"/>
              <a:gd name="connsiteY95" fmla="*/ 2541700 h 13716002"/>
              <a:gd name="connsiteX96" fmla="*/ 1694160 w 10288437"/>
              <a:gd name="connsiteY96" fmla="*/ 1841813 h 13716002"/>
              <a:gd name="connsiteX97" fmla="*/ 2614527 w 10288437"/>
              <a:gd name="connsiteY97" fmla="*/ 0 h 13716002"/>
              <a:gd name="connsiteX98" fmla="*/ 4222733 w 10288437"/>
              <a:gd name="connsiteY98" fmla="*/ 0 h 13716002"/>
              <a:gd name="connsiteX99" fmla="*/ 3416785 w 10288437"/>
              <a:gd name="connsiteY99" fmla="*/ 463184 h 13716002"/>
              <a:gd name="connsiteX100" fmla="*/ 1809719 w 10288437"/>
              <a:gd name="connsiteY100" fmla="*/ 0 h 13716002"/>
              <a:gd name="connsiteX101" fmla="*/ 2423084 w 10288437"/>
              <a:gd name="connsiteY101" fmla="*/ 0 h 13716002"/>
              <a:gd name="connsiteX102" fmla="*/ 3333513 w 10288437"/>
              <a:gd name="connsiteY102" fmla="*/ 523230 h 13716002"/>
              <a:gd name="connsiteX103" fmla="*/ 0 w 10288437"/>
              <a:gd name="connsiteY103" fmla="*/ 2447837 h 13716002"/>
              <a:gd name="connsiteX104" fmla="*/ 2788 w 10288437"/>
              <a:gd name="connsiteY104" fmla="*/ 1043232 h 13716002"/>
              <a:gd name="connsiteX105" fmla="*/ 8788 w 10288437"/>
              <a:gd name="connsiteY105" fmla="*/ 0 h 13716002"/>
              <a:gd name="connsiteX106" fmla="*/ 1223816 w 10288437"/>
              <a:gd name="connsiteY106" fmla="*/ 0 h 13716002"/>
              <a:gd name="connsiteX107" fmla="*/ 1223816 w 10288437"/>
              <a:gd name="connsiteY107" fmla="*/ 244661 h 13716002"/>
              <a:gd name="connsiteX108" fmla="*/ 8788 w 10288437"/>
              <a:gd name="connsiteY108" fmla="*/ 949377 h 1371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0288437" h="13716002">
                <a:moveTo>
                  <a:pt x="2115698" y="11091508"/>
                </a:moveTo>
                <a:lnTo>
                  <a:pt x="3333513" y="11791395"/>
                </a:lnTo>
                <a:lnTo>
                  <a:pt x="0" y="13716002"/>
                </a:lnTo>
                <a:lnTo>
                  <a:pt x="2788" y="12311398"/>
                </a:lnTo>
                <a:close/>
                <a:moveTo>
                  <a:pt x="1301086" y="9106856"/>
                </a:moveTo>
                <a:lnTo>
                  <a:pt x="4634601" y="11031461"/>
                </a:lnTo>
                <a:lnTo>
                  <a:pt x="3416785" y="11731349"/>
                </a:lnTo>
                <a:lnTo>
                  <a:pt x="1303875" y="10511460"/>
                </a:lnTo>
                <a:close/>
                <a:moveTo>
                  <a:pt x="8788" y="8368331"/>
                </a:moveTo>
                <a:lnTo>
                  <a:pt x="1223815" y="9073047"/>
                </a:lnTo>
                <a:lnTo>
                  <a:pt x="1223816" y="11512826"/>
                </a:lnTo>
                <a:lnTo>
                  <a:pt x="8788" y="12217542"/>
                </a:lnTo>
                <a:close/>
                <a:moveTo>
                  <a:pt x="7376457" y="8274466"/>
                </a:moveTo>
                <a:lnTo>
                  <a:pt x="8594273" y="8974353"/>
                </a:lnTo>
                <a:lnTo>
                  <a:pt x="5260761" y="10898960"/>
                </a:lnTo>
                <a:lnTo>
                  <a:pt x="5263549" y="9494356"/>
                </a:lnTo>
                <a:close/>
                <a:moveTo>
                  <a:pt x="10269385" y="8249676"/>
                </a:moveTo>
                <a:lnTo>
                  <a:pt x="10288437" y="13716000"/>
                </a:lnTo>
                <a:lnTo>
                  <a:pt x="333828" y="13716000"/>
                </a:lnTo>
                <a:close/>
                <a:moveTo>
                  <a:pt x="1610890" y="7535942"/>
                </a:moveTo>
                <a:lnTo>
                  <a:pt x="3723801" y="8755832"/>
                </a:lnTo>
                <a:lnTo>
                  <a:pt x="3726589" y="10160435"/>
                </a:lnTo>
                <a:lnTo>
                  <a:pt x="393074" y="8235830"/>
                </a:lnTo>
                <a:close/>
                <a:moveTo>
                  <a:pt x="5018889" y="7049748"/>
                </a:moveTo>
                <a:lnTo>
                  <a:pt x="5018889" y="10898960"/>
                </a:lnTo>
                <a:lnTo>
                  <a:pt x="3803861" y="10194244"/>
                </a:lnTo>
                <a:lnTo>
                  <a:pt x="3803861" y="7754465"/>
                </a:lnTo>
                <a:close/>
                <a:moveTo>
                  <a:pt x="6561845" y="6289813"/>
                </a:moveTo>
                <a:lnTo>
                  <a:pt x="9895361" y="8214419"/>
                </a:lnTo>
                <a:lnTo>
                  <a:pt x="8677545" y="8914307"/>
                </a:lnTo>
                <a:lnTo>
                  <a:pt x="6564633" y="7694417"/>
                </a:lnTo>
                <a:close/>
                <a:moveTo>
                  <a:pt x="5027677" y="5551290"/>
                </a:moveTo>
                <a:lnTo>
                  <a:pt x="5024889" y="6955893"/>
                </a:lnTo>
                <a:lnTo>
                  <a:pt x="2911977" y="8175783"/>
                </a:lnTo>
                <a:lnTo>
                  <a:pt x="1694160" y="7475896"/>
                </a:lnTo>
                <a:close/>
                <a:moveTo>
                  <a:pt x="5269549" y="5551288"/>
                </a:moveTo>
                <a:lnTo>
                  <a:pt x="6484577" y="6256005"/>
                </a:lnTo>
                <a:lnTo>
                  <a:pt x="6484577" y="8695784"/>
                </a:lnTo>
                <a:lnTo>
                  <a:pt x="5269549" y="9400500"/>
                </a:lnTo>
                <a:close/>
                <a:moveTo>
                  <a:pt x="2115698" y="5457426"/>
                </a:moveTo>
                <a:lnTo>
                  <a:pt x="3333513" y="6157312"/>
                </a:lnTo>
                <a:lnTo>
                  <a:pt x="0" y="8081918"/>
                </a:lnTo>
                <a:lnTo>
                  <a:pt x="2788" y="6677314"/>
                </a:lnTo>
                <a:close/>
                <a:moveTo>
                  <a:pt x="6871649" y="4718900"/>
                </a:moveTo>
                <a:lnTo>
                  <a:pt x="8984561" y="5938788"/>
                </a:lnTo>
                <a:lnTo>
                  <a:pt x="8987349" y="7343392"/>
                </a:lnTo>
                <a:lnTo>
                  <a:pt x="5653833" y="5418787"/>
                </a:lnTo>
                <a:close/>
                <a:moveTo>
                  <a:pt x="10279645" y="4232707"/>
                </a:moveTo>
                <a:lnTo>
                  <a:pt x="10279645" y="8081917"/>
                </a:lnTo>
                <a:lnTo>
                  <a:pt x="9064617" y="7377201"/>
                </a:lnTo>
                <a:lnTo>
                  <a:pt x="9064617" y="4937424"/>
                </a:lnTo>
                <a:close/>
                <a:moveTo>
                  <a:pt x="1301086" y="3472774"/>
                </a:moveTo>
                <a:lnTo>
                  <a:pt x="4634601" y="5397381"/>
                </a:lnTo>
                <a:lnTo>
                  <a:pt x="3416785" y="6097266"/>
                </a:lnTo>
                <a:lnTo>
                  <a:pt x="1303875" y="4877377"/>
                </a:lnTo>
                <a:close/>
                <a:moveTo>
                  <a:pt x="8788" y="2734249"/>
                </a:moveTo>
                <a:lnTo>
                  <a:pt x="1223815" y="3438966"/>
                </a:lnTo>
                <a:lnTo>
                  <a:pt x="1223816" y="5878742"/>
                </a:lnTo>
                <a:lnTo>
                  <a:pt x="8788" y="6583459"/>
                </a:lnTo>
                <a:close/>
                <a:moveTo>
                  <a:pt x="10288433" y="2734247"/>
                </a:moveTo>
                <a:lnTo>
                  <a:pt x="10285645" y="4138851"/>
                </a:lnTo>
                <a:lnTo>
                  <a:pt x="8172737" y="5358742"/>
                </a:lnTo>
                <a:lnTo>
                  <a:pt x="6954921" y="4658855"/>
                </a:lnTo>
                <a:close/>
                <a:moveTo>
                  <a:pt x="7376457" y="2640382"/>
                </a:moveTo>
                <a:lnTo>
                  <a:pt x="8594273" y="3340269"/>
                </a:lnTo>
                <a:lnTo>
                  <a:pt x="5260761" y="5264876"/>
                </a:lnTo>
                <a:lnTo>
                  <a:pt x="5263549" y="3860272"/>
                </a:lnTo>
                <a:close/>
                <a:moveTo>
                  <a:pt x="1610890" y="1901860"/>
                </a:moveTo>
                <a:lnTo>
                  <a:pt x="3723801" y="3121749"/>
                </a:lnTo>
                <a:lnTo>
                  <a:pt x="3726589" y="4526353"/>
                </a:lnTo>
                <a:lnTo>
                  <a:pt x="393074" y="2601747"/>
                </a:lnTo>
                <a:close/>
                <a:moveTo>
                  <a:pt x="5018889" y="1415666"/>
                </a:moveTo>
                <a:lnTo>
                  <a:pt x="5018889" y="5264878"/>
                </a:lnTo>
                <a:lnTo>
                  <a:pt x="3803861" y="4560161"/>
                </a:lnTo>
                <a:lnTo>
                  <a:pt x="3803861" y="2120383"/>
                </a:lnTo>
                <a:close/>
                <a:moveTo>
                  <a:pt x="6561845" y="655730"/>
                </a:moveTo>
                <a:lnTo>
                  <a:pt x="9895361" y="2580335"/>
                </a:lnTo>
                <a:lnTo>
                  <a:pt x="8677545" y="3280224"/>
                </a:lnTo>
                <a:lnTo>
                  <a:pt x="6564633" y="2060334"/>
                </a:lnTo>
                <a:close/>
                <a:moveTo>
                  <a:pt x="9064617" y="0"/>
                </a:moveTo>
                <a:lnTo>
                  <a:pt x="10279645" y="0"/>
                </a:lnTo>
                <a:lnTo>
                  <a:pt x="10279645" y="2447834"/>
                </a:lnTo>
                <a:lnTo>
                  <a:pt x="9064617" y="1743118"/>
                </a:lnTo>
                <a:close/>
                <a:moveTo>
                  <a:pt x="6026737" y="0"/>
                </a:moveTo>
                <a:lnTo>
                  <a:pt x="8456795" y="0"/>
                </a:lnTo>
                <a:lnTo>
                  <a:pt x="8984561" y="304705"/>
                </a:lnTo>
                <a:lnTo>
                  <a:pt x="8987349" y="1709309"/>
                </a:lnTo>
                <a:close/>
                <a:moveTo>
                  <a:pt x="5269549" y="0"/>
                </a:moveTo>
                <a:lnTo>
                  <a:pt x="5412299" y="0"/>
                </a:lnTo>
                <a:lnTo>
                  <a:pt x="6484577" y="621921"/>
                </a:lnTo>
                <a:lnTo>
                  <a:pt x="6484577" y="3061700"/>
                </a:lnTo>
                <a:lnTo>
                  <a:pt x="5269549" y="3766417"/>
                </a:lnTo>
                <a:close/>
                <a:moveTo>
                  <a:pt x="4884275" y="0"/>
                </a:moveTo>
                <a:lnTo>
                  <a:pt x="5027513" y="0"/>
                </a:lnTo>
                <a:lnTo>
                  <a:pt x="5024889" y="1321811"/>
                </a:lnTo>
                <a:lnTo>
                  <a:pt x="2911977" y="2541700"/>
                </a:lnTo>
                <a:lnTo>
                  <a:pt x="1694160" y="1841813"/>
                </a:lnTo>
                <a:close/>
                <a:moveTo>
                  <a:pt x="2614527" y="0"/>
                </a:moveTo>
                <a:lnTo>
                  <a:pt x="4222733" y="0"/>
                </a:lnTo>
                <a:lnTo>
                  <a:pt x="3416785" y="463184"/>
                </a:lnTo>
                <a:close/>
                <a:moveTo>
                  <a:pt x="1809719" y="0"/>
                </a:moveTo>
                <a:lnTo>
                  <a:pt x="2423084" y="0"/>
                </a:lnTo>
                <a:lnTo>
                  <a:pt x="3333513" y="523230"/>
                </a:lnTo>
                <a:lnTo>
                  <a:pt x="0" y="2447837"/>
                </a:lnTo>
                <a:lnTo>
                  <a:pt x="2788" y="1043232"/>
                </a:lnTo>
                <a:close/>
                <a:moveTo>
                  <a:pt x="8788" y="0"/>
                </a:moveTo>
                <a:lnTo>
                  <a:pt x="1223816" y="0"/>
                </a:lnTo>
                <a:lnTo>
                  <a:pt x="1223816" y="244661"/>
                </a:lnTo>
                <a:lnTo>
                  <a:pt x="8788" y="9493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260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6D696F-3BBA-42F7-8D7C-AD9813FA21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68" y="464252"/>
            <a:ext cx="7145880" cy="5934961"/>
          </a:xfrm>
          <a:custGeom>
            <a:avLst/>
            <a:gdLst>
              <a:gd name="connsiteX0" fmla="*/ 4005480 w 14293620"/>
              <a:gd name="connsiteY0" fmla="*/ 4932228 h 11869922"/>
              <a:gd name="connsiteX1" fmla="*/ 7992619 w 14293620"/>
              <a:gd name="connsiteY1" fmla="*/ 11869922 h 11869922"/>
              <a:gd name="connsiteX2" fmla="*/ 0 w 14293620"/>
              <a:gd name="connsiteY2" fmla="*/ 11869922 h 11869922"/>
              <a:gd name="connsiteX3" fmla="*/ 7416955 w 14293620"/>
              <a:gd name="connsiteY3" fmla="*/ 0 h 11869922"/>
              <a:gd name="connsiteX4" fmla="*/ 14293620 w 14293620"/>
              <a:gd name="connsiteY4" fmla="*/ 11856319 h 11869922"/>
              <a:gd name="connsiteX5" fmla="*/ 8296917 w 14293620"/>
              <a:gd name="connsiteY5" fmla="*/ 11856319 h 11869922"/>
              <a:gd name="connsiteX6" fmla="*/ 4427483 w 14293620"/>
              <a:gd name="connsiteY6" fmla="*/ 5154264 h 1186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3620" h="11869922">
                <a:moveTo>
                  <a:pt x="4005480" y="4932228"/>
                </a:moveTo>
                <a:lnTo>
                  <a:pt x="7992619" y="11869922"/>
                </a:lnTo>
                <a:lnTo>
                  <a:pt x="0" y="11869922"/>
                </a:lnTo>
                <a:close/>
                <a:moveTo>
                  <a:pt x="7416955" y="0"/>
                </a:moveTo>
                <a:lnTo>
                  <a:pt x="14293620" y="11856319"/>
                </a:lnTo>
                <a:lnTo>
                  <a:pt x="8296917" y="11856319"/>
                </a:lnTo>
                <a:lnTo>
                  <a:pt x="4427483" y="51542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006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420160-7D47-4912-B1D4-465FD7BCF5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7275" y="495300"/>
            <a:ext cx="6628537" cy="5903913"/>
          </a:xfrm>
          <a:custGeom>
            <a:avLst/>
            <a:gdLst>
              <a:gd name="connsiteX0" fmla="*/ 9105900 w 13258801"/>
              <a:gd name="connsiteY0" fmla="*/ 6092825 h 11807825"/>
              <a:gd name="connsiteX1" fmla="*/ 12420600 w 13258801"/>
              <a:gd name="connsiteY1" fmla="*/ 11807825 h 11807825"/>
              <a:gd name="connsiteX2" fmla="*/ 5791200 w 13258801"/>
              <a:gd name="connsiteY2" fmla="*/ 11807825 h 11807825"/>
              <a:gd name="connsiteX3" fmla="*/ 3314700 w 13258801"/>
              <a:gd name="connsiteY3" fmla="*/ 4606924 h 11807825"/>
              <a:gd name="connsiteX4" fmla="*/ 6629400 w 13258801"/>
              <a:gd name="connsiteY4" fmla="*/ 10321924 h 11807825"/>
              <a:gd name="connsiteX5" fmla="*/ 0 w 13258801"/>
              <a:gd name="connsiteY5" fmla="*/ 10321924 h 11807825"/>
              <a:gd name="connsiteX6" fmla="*/ 6629401 w 13258801"/>
              <a:gd name="connsiteY6" fmla="*/ 1485899 h 11807825"/>
              <a:gd name="connsiteX7" fmla="*/ 13258801 w 13258801"/>
              <a:gd name="connsiteY7" fmla="*/ 1485899 h 11807825"/>
              <a:gd name="connsiteX8" fmla="*/ 9944101 w 13258801"/>
              <a:gd name="connsiteY8" fmla="*/ 7200899 h 11807825"/>
              <a:gd name="connsiteX9" fmla="*/ 838201 w 13258801"/>
              <a:gd name="connsiteY9" fmla="*/ 0 h 11807825"/>
              <a:gd name="connsiteX10" fmla="*/ 7467601 w 13258801"/>
              <a:gd name="connsiteY10" fmla="*/ 0 h 11807825"/>
              <a:gd name="connsiteX11" fmla="*/ 4152901 w 13258801"/>
              <a:gd name="connsiteY11" fmla="*/ 5714999 h 1180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58801" h="11807825">
                <a:moveTo>
                  <a:pt x="9105900" y="6092825"/>
                </a:moveTo>
                <a:lnTo>
                  <a:pt x="12420600" y="11807825"/>
                </a:lnTo>
                <a:lnTo>
                  <a:pt x="5791200" y="11807825"/>
                </a:lnTo>
                <a:close/>
                <a:moveTo>
                  <a:pt x="3314700" y="4606924"/>
                </a:moveTo>
                <a:lnTo>
                  <a:pt x="6629400" y="10321924"/>
                </a:lnTo>
                <a:lnTo>
                  <a:pt x="0" y="10321924"/>
                </a:lnTo>
                <a:close/>
                <a:moveTo>
                  <a:pt x="6629401" y="1485899"/>
                </a:moveTo>
                <a:lnTo>
                  <a:pt x="13258801" y="1485899"/>
                </a:lnTo>
                <a:lnTo>
                  <a:pt x="9944101" y="7200899"/>
                </a:lnTo>
                <a:close/>
                <a:moveTo>
                  <a:pt x="838201" y="0"/>
                </a:moveTo>
                <a:lnTo>
                  <a:pt x="7467601" y="0"/>
                </a:lnTo>
                <a:lnTo>
                  <a:pt x="4152901" y="5714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78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6F2F9D-3B2A-463A-B7F7-5618E9ACB0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66B4D5E-DB9D-4E29-AC92-9FD407A23B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0800000">
            <a:off x="813885" y="500994"/>
            <a:ext cx="4468231" cy="5856014"/>
          </a:xfrm>
          <a:custGeom>
            <a:avLst/>
            <a:gdLst>
              <a:gd name="connsiteX0" fmla="*/ 4447507 w 8937626"/>
              <a:gd name="connsiteY0" fmla="*/ 6622502 h 11712027"/>
              <a:gd name="connsiteX1" fmla="*/ 4274989 w 8937626"/>
              <a:gd name="connsiteY1" fmla="*/ 6795019 h 11712027"/>
              <a:gd name="connsiteX2" fmla="*/ 4447506 w 8937626"/>
              <a:gd name="connsiteY2" fmla="*/ 6967536 h 11712027"/>
              <a:gd name="connsiteX3" fmla="*/ 4468814 w 8937626"/>
              <a:gd name="connsiteY3" fmla="*/ 6946228 h 11712027"/>
              <a:gd name="connsiteX4" fmla="*/ 4490122 w 8937626"/>
              <a:gd name="connsiteY4" fmla="*/ 6967537 h 11712027"/>
              <a:gd name="connsiteX5" fmla="*/ 4662639 w 8937626"/>
              <a:gd name="connsiteY5" fmla="*/ 6795019 h 11712027"/>
              <a:gd name="connsiteX6" fmla="*/ 4490122 w 8937626"/>
              <a:gd name="connsiteY6" fmla="*/ 6622502 h 11712027"/>
              <a:gd name="connsiteX7" fmla="*/ 4468814 w 8937626"/>
              <a:gd name="connsiteY7" fmla="*/ 6643809 h 11712027"/>
              <a:gd name="connsiteX8" fmla="*/ 4959624 w 8937626"/>
              <a:gd name="connsiteY8" fmla="*/ 6152999 h 11712027"/>
              <a:gd name="connsiteX9" fmla="*/ 4787108 w 8937626"/>
              <a:gd name="connsiteY9" fmla="*/ 6325516 h 11712027"/>
              <a:gd name="connsiteX10" fmla="*/ 4959626 w 8937626"/>
              <a:gd name="connsiteY10" fmla="*/ 6498033 h 11712027"/>
              <a:gd name="connsiteX11" fmla="*/ 5132141 w 8937626"/>
              <a:gd name="connsiteY11" fmla="*/ 6325516 h 11712027"/>
              <a:gd name="connsiteX12" fmla="*/ 3978004 w 8937626"/>
              <a:gd name="connsiteY12" fmla="*/ 6152998 h 11712027"/>
              <a:gd name="connsiteX13" fmla="*/ 3805487 w 8937626"/>
              <a:gd name="connsiteY13" fmla="*/ 6325516 h 11712027"/>
              <a:gd name="connsiteX14" fmla="*/ 3978003 w 8937626"/>
              <a:gd name="connsiteY14" fmla="*/ 6498033 h 11712027"/>
              <a:gd name="connsiteX15" fmla="*/ 4150521 w 8937626"/>
              <a:gd name="connsiteY15" fmla="*/ 6325516 h 11712027"/>
              <a:gd name="connsiteX16" fmla="*/ 5429127 w 8937626"/>
              <a:gd name="connsiteY16" fmla="*/ 5683497 h 11712027"/>
              <a:gd name="connsiteX17" fmla="*/ 5256610 w 8937626"/>
              <a:gd name="connsiteY17" fmla="*/ 5856014 h 11712027"/>
              <a:gd name="connsiteX18" fmla="*/ 5429128 w 8937626"/>
              <a:gd name="connsiteY18" fmla="*/ 6028531 h 11712027"/>
              <a:gd name="connsiteX19" fmla="*/ 5601645 w 8937626"/>
              <a:gd name="connsiteY19" fmla="*/ 5856014 h 11712027"/>
              <a:gd name="connsiteX20" fmla="*/ 4490120 w 8937626"/>
              <a:gd name="connsiteY20" fmla="*/ 5683496 h 11712027"/>
              <a:gd name="connsiteX21" fmla="*/ 4468814 w 8937626"/>
              <a:gd name="connsiteY21" fmla="*/ 5704804 h 11712027"/>
              <a:gd name="connsiteX22" fmla="*/ 4447506 w 8937626"/>
              <a:gd name="connsiteY22" fmla="*/ 5683496 h 11712027"/>
              <a:gd name="connsiteX23" fmla="*/ 4274989 w 8937626"/>
              <a:gd name="connsiteY23" fmla="*/ 5856013 h 11712027"/>
              <a:gd name="connsiteX24" fmla="*/ 4447507 w 8937626"/>
              <a:gd name="connsiteY24" fmla="*/ 6028529 h 11712027"/>
              <a:gd name="connsiteX25" fmla="*/ 4468814 w 8937626"/>
              <a:gd name="connsiteY25" fmla="*/ 6007222 h 11712027"/>
              <a:gd name="connsiteX26" fmla="*/ 4490122 w 8937626"/>
              <a:gd name="connsiteY26" fmla="*/ 6028529 h 11712027"/>
              <a:gd name="connsiteX27" fmla="*/ 4662639 w 8937626"/>
              <a:gd name="connsiteY27" fmla="*/ 5856014 h 11712027"/>
              <a:gd name="connsiteX28" fmla="*/ 3508500 w 8937626"/>
              <a:gd name="connsiteY28" fmla="*/ 5683496 h 11712027"/>
              <a:gd name="connsiteX29" fmla="*/ 3335982 w 8937626"/>
              <a:gd name="connsiteY29" fmla="*/ 5856013 h 11712027"/>
              <a:gd name="connsiteX30" fmla="*/ 3508500 w 8937626"/>
              <a:gd name="connsiteY30" fmla="*/ 6028529 h 11712027"/>
              <a:gd name="connsiteX31" fmla="*/ 3681019 w 8937626"/>
              <a:gd name="connsiteY31" fmla="*/ 5856013 h 11712027"/>
              <a:gd name="connsiteX32" fmla="*/ 4959623 w 8937626"/>
              <a:gd name="connsiteY32" fmla="*/ 5213994 h 11712027"/>
              <a:gd name="connsiteX33" fmla="*/ 4787106 w 8937626"/>
              <a:gd name="connsiteY33" fmla="*/ 5386511 h 11712027"/>
              <a:gd name="connsiteX34" fmla="*/ 4959623 w 8937626"/>
              <a:gd name="connsiteY34" fmla="*/ 5559027 h 11712027"/>
              <a:gd name="connsiteX35" fmla="*/ 5132141 w 8937626"/>
              <a:gd name="connsiteY35" fmla="*/ 5386511 h 11712027"/>
              <a:gd name="connsiteX36" fmla="*/ 3978003 w 8937626"/>
              <a:gd name="connsiteY36" fmla="*/ 5213992 h 11712027"/>
              <a:gd name="connsiteX37" fmla="*/ 3805487 w 8937626"/>
              <a:gd name="connsiteY37" fmla="*/ 5386509 h 11712027"/>
              <a:gd name="connsiteX38" fmla="*/ 3978003 w 8937626"/>
              <a:gd name="connsiteY38" fmla="*/ 5559027 h 11712027"/>
              <a:gd name="connsiteX39" fmla="*/ 4150520 w 8937626"/>
              <a:gd name="connsiteY39" fmla="*/ 5386510 h 11712027"/>
              <a:gd name="connsiteX40" fmla="*/ 4490119 w 8937626"/>
              <a:gd name="connsiteY40" fmla="*/ 4744490 h 11712027"/>
              <a:gd name="connsiteX41" fmla="*/ 4468812 w 8937626"/>
              <a:gd name="connsiteY41" fmla="*/ 4765797 h 11712027"/>
              <a:gd name="connsiteX42" fmla="*/ 4447506 w 8937626"/>
              <a:gd name="connsiteY42" fmla="*/ 4744490 h 11712027"/>
              <a:gd name="connsiteX43" fmla="*/ 4274989 w 8937626"/>
              <a:gd name="connsiteY43" fmla="*/ 4917007 h 11712027"/>
              <a:gd name="connsiteX44" fmla="*/ 4447506 w 8937626"/>
              <a:gd name="connsiteY44" fmla="*/ 5089525 h 11712027"/>
              <a:gd name="connsiteX45" fmla="*/ 4468813 w 8937626"/>
              <a:gd name="connsiteY45" fmla="*/ 5068217 h 11712027"/>
              <a:gd name="connsiteX46" fmla="*/ 4490121 w 8937626"/>
              <a:gd name="connsiteY46" fmla="*/ 5089525 h 11712027"/>
              <a:gd name="connsiteX47" fmla="*/ 4662638 w 8937626"/>
              <a:gd name="connsiteY47" fmla="*/ 4917008 h 11712027"/>
              <a:gd name="connsiteX48" fmla="*/ 296987 w 8937626"/>
              <a:gd name="connsiteY48" fmla="*/ 0 h 11712027"/>
              <a:gd name="connsiteX49" fmla="*/ 4447505 w 8937626"/>
              <a:gd name="connsiteY49" fmla="*/ 4150518 h 11712027"/>
              <a:gd name="connsiteX50" fmla="*/ 4468812 w 8937626"/>
              <a:gd name="connsiteY50" fmla="*/ 4129211 h 11712027"/>
              <a:gd name="connsiteX51" fmla="*/ 4490119 w 8937626"/>
              <a:gd name="connsiteY51" fmla="*/ 4150518 h 11712027"/>
              <a:gd name="connsiteX52" fmla="*/ 8640638 w 8937626"/>
              <a:gd name="connsiteY52" fmla="*/ 0 h 11712027"/>
              <a:gd name="connsiteX53" fmla="*/ 8937624 w 8937626"/>
              <a:gd name="connsiteY53" fmla="*/ 296986 h 11712027"/>
              <a:gd name="connsiteX54" fmla="*/ 4787106 w 8937626"/>
              <a:gd name="connsiteY54" fmla="*/ 4447505 h 11712027"/>
              <a:gd name="connsiteX55" fmla="*/ 4959623 w 8937626"/>
              <a:gd name="connsiteY55" fmla="*/ 4620023 h 11712027"/>
              <a:gd name="connsiteX56" fmla="*/ 8640638 w 8937626"/>
              <a:gd name="connsiteY56" fmla="*/ 939005 h 11712027"/>
              <a:gd name="connsiteX57" fmla="*/ 8937626 w 8937626"/>
              <a:gd name="connsiteY57" fmla="*/ 1235992 h 11712027"/>
              <a:gd name="connsiteX58" fmla="*/ 5256608 w 8937626"/>
              <a:gd name="connsiteY58" fmla="*/ 4917008 h 11712027"/>
              <a:gd name="connsiteX59" fmla="*/ 5429126 w 8937626"/>
              <a:gd name="connsiteY59" fmla="*/ 5089525 h 11712027"/>
              <a:gd name="connsiteX60" fmla="*/ 8640640 w 8937626"/>
              <a:gd name="connsiteY60" fmla="*/ 1878011 h 11712027"/>
              <a:gd name="connsiteX61" fmla="*/ 8937626 w 8937626"/>
              <a:gd name="connsiteY61" fmla="*/ 2174998 h 11712027"/>
              <a:gd name="connsiteX62" fmla="*/ 5726112 w 8937626"/>
              <a:gd name="connsiteY62" fmla="*/ 5386511 h 11712027"/>
              <a:gd name="connsiteX63" fmla="*/ 5898630 w 8937626"/>
              <a:gd name="connsiteY63" fmla="*/ 5559029 h 11712027"/>
              <a:gd name="connsiteX64" fmla="*/ 8640640 w 8937626"/>
              <a:gd name="connsiteY64" fmla="*/ 2817018 h 11712027"/>
              <a:gd name="connsiteX65" fmla="*/ 8937626 w 8937626"/>
              <a:gd name="connsiteY65" fmla="*/ 3114004 h 11712027"/>
              <a:gd name="connsiteX66" fmla="*/ 6195616 w 8937626"/>
              <a:gd name="connsiteY66" fmla="*/ 5856014 h 11712027"/>
              <a:gd name="connsiteX67" fmla="*/ 8937624 w 8937626"/>
              <a:gd name="connsiteY67" fmla="*/ 8598021 h 11712027"/>
              <a:gd name="connsiteX68" fmla="*/ 8640636 w 8937626"/>
              <a:gd name="connsiteY68" fmla="*/ 8895008 h 11712027"/>
              <a:gd name="connsiteX69" fmla="*/ 5898630 w 8937626"/>
              <a:gd name="connsiteY69" fmla="*/ 6153001 h 11712027"/>
              <a:gd name="connsiteX70" fmla="*/ 5726113 w 8937626"/>
              <a:gd name="connsiteY70" fmla="*/ 6325517 h 11712027"/>
              <a:gd name="connsiteX71" fmla="*/ 8937626 w 8937626"/>
              <a:gd name="connsiteY71" fmla="*/ 9537027 h 11712027"/>
              <a:gd name="connsiteX72" fmla="*/ 8640638 w 8937626"/>
              <a:gd name="connsiteY72" fmla="*/ 9834014 h 11712027"/>
              <a:gd name="connsiteX73" fmla="*/ 5429128 w 8937626"/>
              <a:gd name="connsiteY73" fmla="*/ 6622503 h 11712027"/>
              <a:gd name="connsiteX74" fmla="*/ 5256610 w 8937626"/>
              <a:gd name="connsiteY74" fmla="*/ 6795019 h 11712027"/>
              <a:gd name="connsiteX75" fmla="*/ 8937626 w 8937626"/>
              <a:gd name="connsiteY75" fmla="*/ 10476034 h 11712027"/>
              <a:gd name="connsiteX76" fmla="*/ 8640640 w 8937626"/>
              <a:gd name="connsiteY76" fmla="*/ 10773020 h 11712027"/>
              <a:gd name="connsiteX77" fmla="*/ 4959625 w 8937626"/>
              <a:gd name="connsiteY77" fmla="*/ 7092005 h 11712027"/>
              <a:gd name="connsiteX78" fmla="*/ 4787107 w 8937626"/>
              <a:gd name="connsiteY78" fmla="*/ 7264523 h 11712027"/>
              <a:gd name="connsiteX79" fmla="*/ 8937626 w 8937626"/>
              <a:gd name="connsiteY79" fmla="*/ 11415041 h 11712027"/>
              <a:gd name="connsiteX80" fmla="*/ 8640638 w 8937626"/>
              <a:gd name="connsiteY80" fmla="*/ 11712027 h 11712027"/>
              <a:gd name="connsiteX81" fmla="*/ 4490121 w 8937626"/>
              <a:gd name="connsiteY81" fmla="*/ 7561509 h 11712027"/>
              <a:gd name="connsiteX82" fmla="*/ 4468814 w 8937626"/>
              <a:gd name="connsiteY82" fmla="*/ 7582815 h 11712027"/>
              <a:gd name="connsiteX83" fmla="*/ 4447506 w 8937626"/>
              <a:gd name="connsiteY83" fmla="*/ 7561508 h 11712027"/>
              <a:gd name="connsiteX84" fmla="*/ 296988 w 8937626"/>
              <a:gd name="connsiteY84" fmla="*/ 11712027 h 11712027"/>
              <a:gd name="connsiteX85" fmla="*/ 2 w 8937626"/>
              <a:gd name="connsiteY85" fmla="*/ 11415041 h 11712027"/>
              <a:gd name="connsiteX86" fmla="*/ 4150521 w 8937626"/>
              <a:gd name="connsiteY86" fmla="*/ 7264523 h 11712027"/>
              <a:gd name="connsiteX87" fmla="*/ 3978004 w 8937626"/>
              <a:gd name="connsiteY87" fmla="*/ 7092005 h 11712027"/>
              <a:gd name="connsiteX88" fmla="*/ 296988 w 8937626"/>
              <a:gd name="connsiteY88" fmla="*/ 10773020 h 11712027"/>
              <a:gd name="connsiteX89" fmla="*/ 2 w 8937626"/>
              <a:gd name="connsiteY89" fmla="*/ 10476034 h 11712027"/>
              <a:gd name="connsiteX90" fmla="*/ 3681017 w 8937626"/>
              <a:gd name="connsiteY90" fmla="*/ 6795019 h 11712027"/>
              <a:gd name="connsiteX91" fmla="*/ 3508500 w 8937626"/>
              <a:gd name="connsiteY91" fmla="*/ 6622502 h 11712027"/>
              <a:gd name="connsiteX92" fmla="*/ 296987 w 8937626"/>
              <a:gd name="connsiteY92" fmla="*/ 9834014 h 11712027"/>
              <a:gd name="connsiteX93" fmla="*/ 1 w 8937626"/>
              <a:gd name="connsiteY93" fmla="*/ 9537028 h 11712027"/>
              <a:gd name="connsiteX94" fmla="*/ 3211514 w 8937626"/>
              <a:gd name="connsiteY94" fmla="*/ 6325516 h 11712027"/>
              <a:gd name="connsiteX95" fmla="*/ 3038996 w 8937626"/>
              <a:gd name="connsiteY95" fmla="*/ 6152998 h 11712027"/>
              <a:gd name="connsiteX96" fmla="*/ 296986 w 8937626"/>
              <a:gd name="connsiteY96" fmla="*/ 8895008 h 11712027"/>
              <a:gd name="connsiteX97" fmla="*/ 1 w 8937626"/>
              <a:gd name="connsiteY97" fmla="*/ 8598022 h 11712027"/>
              <a:gd name="connsiteX98" fmla="*/ 2742011 w 8937626"/>
              <a:gd name="connsiteY98" fmla="*/ 5856013 h 11712027"/>
              <a:gd name="connsiteX99" fmla="*/ 3 w 8937626"/>
              <a:gd name="connsiteY99" fmla="*/ 3114004 h 11712027"/>
              <a:gd name="connsiteX100" fmla="*/ 296988 w 8937626"/>
              <a:gd name="connsiteY100" fmla="*/ 2817019 h 11712027"/>
              <a:gd name="connsiteX101" fmla="*/ 3038996 w 8937626"/>
              <a:gd name="connsiteY101" fmla="*/ 5559027 h 11712027"/>
              <a:gd name="connsiteX102" fmla="*/ 3211514 w 8937626"/>
              <a:gd name="connsiteY102" fmla="*/ 5386509 h 11712027"/>
              <a:gd name="connsiteX103" fmla="*/ 3 w 8937626"/>
              <a:gd name="connsiteY103" fmla="*/ 2174998 h 11712027"/>
              <a:gd name="connsiteX104" fmla="*/ 296988 w 8937626"/>
              <a:gd name="connsiteY104" fmla="*/ 1878012 h 11712027"/>
              <a:gd name="connsiteX105" fmla="*/ 3508500 w 8937626"/>
              <a:gd name="connsiteY105" fmla="*/ 5089523 h 11712027"/>
              <a:gd name="connsiteX106" fmla="*/ 3681017 w 8937626"/>
              <a:gd name="connsiteY106" fmla="*/ 4917007 h 11712027"/>
              <a:gd name="connsiteX107" fmla="*/ 1 w 8937626"/>
              <a:gd name="connsiteY107" fmla="*/ 1235992 h 11712027"/>
              <a:gd name="connsiteX108" fmla="*/ 296987 w 8937626"/>
              <a:gd name="connsiteY108" fmla="*/ 939005 h 11712027"/>
              <a:gd name="connsiteX109" fmla="*/ 3978002 w 8937626"/>
              <a:gd name="connsiteY109" fmla="*/ 4620021 h 11712027"/>
              <a:gd name="connsiteX110" fmla="*/ 4150519 w 8937626"/>
              <a:gd name="connsiteY110" fmla="*/ 4447504 h 11712027"/>
              <a:gd name="connsiteX111" fmla="*/ 0 w 8937626"/>
              <a:gd name="connsiteY111" fmla="*/ 296986 h 1171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937626" h="11712027">
                <a:moveTo>
                  <a:pt x="4447507" y="6622502"/>
                </a:moveTo>
                <a:lnTo>
                  <a:pt x="4274989" y="6795019"/>
                </a:lnTo>
                <a:lnTo>
                  <a:pt x="4447506" y="6967536"/>
                </a:lnTo>
                <a:lnTo>
                  <a:pt x="4468814" y="6946228"/>
                </a:lnTo>
                <a:lnTo>
                  <a:pt x="4490122" y="6967537"/>
                </a:lnTo>
                <a:lnTo>
                  <a:pt x="4662639" y="6795019"/>
                </a:lnTo>
                <a:lnTo>
                  <a:pt x="4490122" y="6622502"/>
                </a:lnTo>
                <a:lnTo>
                  <a:pt x="4468814" y="6643809"/>
                </a:lnTo>
                <a:close/>
                <a:moveTo>
                  <a:pt x="4959624" y="6152999"/>
                </a:moveTo>
                <a:lnTo>
                  <a:pt x="4787108" y="6325516"/>
                </a:lnTo>
                <a:lnTo>
                  <a:pt x="4959626" y="6498033"/>
                </a:lnTo>
                <a:lnTo>
                  <a:pt x="5132141" y="6325516"/>
                </a:lnTo>
                <a:close/>
                <a:moveTo>
                  <a:pt x="3978004" y="6152998"/>
                </a:moveTo>
                <a:lnTo>
                  <a:pt x="3805487" y="6325516"/>
                </a:lnTo>
                <a:lnTo>
                  <a:pt x="3978003" y="6498033"/>
                </a:lnTo>
                <a:lnTo>
                  <a:pt x="4150521" y="6325516"/>
                </a:lnTo>
                <a:close/>
                <a:moveTo>
                  <a:pt x="5429127" y="5683497"/>
                </a:moveTo>
                <a:lnTo>
                  <a:pt x="5256610" y="5856014"/>
                </a:lnTo>
                <a:lnTo>
                  <a:pt x="5429128" y="6028531"/>
                </a:lnTo>
                <a:lnTo>
                  <a:pt x="5601645" y="5856014"/>
                </a:lnTo>
                <a:close/>
                <a:moveTo>
                  <a:pt x="4490120" y="5683496"/>
                </a:moveTo>
                <a:lnTo>
                  <a:pt x="4468814" y="5704804"/>
                </a:lnTo>
                <a:lnTo>
                  <a:pt x="4447506" y="5683496"/>
                </a:lnTo>
                <a:lnTo>
                  <a:pt x="4274989" y="5856013"/>
                </a:lnTo>
                <a:lnTo>
                  <a:pt x="4447507" y="6028529"/>
                </a:lnTo>
                <a:lnTo>
                  <a:pt x="4468814" y="6007222"/>
                </a:lnTo>
                <a:lnTo>
                  <a:pt x="4490122" y="6028529"/>
                </a:lnTo>
                <a:lnTo>
                  <a:pt x="4662639" y="5856014"/>
                </a:lnTo>
                <a:close/>
                <a:moveTo>
                  <a:pt x="3508500" y="5683496"/>
                </a:moveTo>
                <a:lnTo>
                  <a:pt x="3335982" y="5856013"/>
                </a:lnTo>
                <a:lnTo>
                  <a:pt x="3508500" y="6028529"/>
                </a:lnTo>
                <a:lnTo>
                  <a:pt x="3681019" y="5856013"/>
                </a:lnTo>
                <a:close/>
                <a:moveTo>
                  <a:pt x="4959623" y="5213994"/>
                </a:moveTo>
                <a:lnTo>
                  <a:pt x="4787106" y="5386511"/>
                </a:lnTo>
                <a:lnTo>
                  <a:pt x="4959623" y="5559027"/>
                </a:lnTo>
                <a:lnTo>
                  <a:pt x="5132141" y="5386511"/>
                </a:lnTo>
                <a:close/>
                <a:moveTo>
                  <a:pt x="3978003" y="5213992"/>
                </a:moveTo>
                <a:lnTo>
                  <a:pt x="3805487" y="5386509"/>
                </a:lnTo>
                <a:lnTo>
                  <a:pt x="3978003" y="5559027"/>
                </a:lnTo>
                <a:lnTo>
                  <a:pt x="4150520" y="5386510"/>
                </a:lnTo>
                <a:close/>
                <a:moveTo>
                  <a:pt x="4490119" y="4744490"/>
                </a:moveTo>
                <a:lnTo>
                  <a:pt x="4468812" y="4765797"/>
                </a:lnTo>
                <a:lnTo>
                  <a:pt x="4447506" y="4744490"/>
                </a:lnTo>
                <a:lnTo>
                  <a:pt x="4274989" y="4917007"/>
                </a:lnTo>
                <a:lnTo>
                  <a:pt x="4447506" y="5089525"/>
                </a:lnTo>
                <a:lnTo>
                  <a:pt x="4468813" y="5068217"/>
                </a:lnTo>
                <a:lnTo>
                  <a:pt x="4490121" y="5089525"/>
                </a:lnTo>
                <a:lnTo>
                  <a:pt x="4662638" y="4917008"/>
                </a:lnTo>
                <a:close/>
                <a:moveTo>
                  <a:pt x="296987" y="0"/>
                </a:moveTo>
                <a:lnTo>
                  <a:pt x="4447505" y="4150518"/>
                </a:lnTo>
                <a:lnTo>
                  <a:pt x="4468812" y="4129211"/>
                </a:lnTo>
                <a:lnTo>
                  <a:pt x="4490119" y="4150518"/>
                </a:lnTo>
                <a:lnTo>
                  <a:pt x="8640638" y="0"/>
                </a:lnTo>
                <a:lnTo>
                  <a:pt x="8937624" y="296986"/>
                </a:lnTo>
                <a:lnTo>
                  <a:pt x="4787106" y="4447505"/>
                </a:lnTo>
                <a:lnTo>
                  <a:pt x="4959623" y="4620023"/>
                </a:lnTo>
                <a:lnTo>
                  <a:pt x="8640638" y="939005"/>
                </a:lnTo>
                <a:lnTo>
                  <a:pt x="8937626" y="1235992"/>
                </a:lnTo>
                <a:lnTo>
                  <a:pt x="5256608" y="4917008"/>
                </a:lnTo>
                <a:lnTo>
                  <a:pt x="5429126" y="5089525"/>
                </a:lnTo>
                <a:lnTo>
                  <a:pt x="8640640" y="1878011"/>
                </a:lnTo>
                <a:lnTo>
                  <a:pt x="8937626" y="2174998"/>
                </a:lnTo>
                <a:lnTo>
                  <a:pt x="5726112" y="5386511"/>
                </a:lnTo>
                <a:lnTo>
                  <a:pt x="5898630" y="5559029"/>
                </a:lnTo>
                <a:lnTo>
                  <a:pt x="8640640" y="2817018"/>
                </a:lnTo>
                <a:lnTo>
                  <a:pt x="8937626" y="3114004"/>
                </a:lnTo>
                <a:lnTo>
                  <a:pt x="6195616" y="5856014"/>
                </a:lnTo>
                <a:lnTo>
                  <a:pt x="8937624" y="8598021"/>
                </a:lnTo>
                <a:lnTo>
                  <a:pt x="8640636" y="8895008"/>
                </a:lnTo>
                <a:lnTo>
                  <a:pt x="5898630" y="6153001"/>
                </a:lnTo>
                <a:lnTo>
                  <a:pt x="5726113" y="6325517"/>
                </a:lnTo>
                <a:lnTo>
                  <a:pt x="8937626" y="9537027"/>
                </a:lnTo>
                <a:lnTo>
                  <a:pt x="8640638" y="9834014"/>
                </a:lnTo>
                <a:lnTo>
                  <a:pt x="5429128" y="6622503"/>
                </a:lnTo>
                <a:lnTo>
                  <a:pt x="5256610" y="6795019"/>
                </a:lnTo>
                <a:lnTo>
                  <a:pt x="8937626" y="10476034"/>
                </a:lnTo>
                <a:lnTo>
                  <a:pt x="8640640" y="10773020"/>
                </a:lnTo>
                <a:lnTo>
                  <a:pt x="4959625" y="7092005"/>
                </a:lnTo>
                <a:lnTo>
                  <a:pt x="4787107" y="7264523"/>
                </a:lnTo>
                <a:lnTo>
                  <a:pt x="8937626" y="11415041"/>
                </a:lnTo>
                <a:lnTo>
                  <a:pt x="8640638" y="11712027"/>
                </a:lnTo>
                <a:lnTo>
                  <a:pt x="4490121" y="7561509"/>
                </a:lnTo>
                <a:lnTo>
                  <a:pt x="4468814" y="7582815"/>
                </a:lnTo>
                <a:lnTo>
                  <a:pt x="4447506" y="7561508"/>
                </a:lnTo>
                <a:lnTo>
                  <a:pt x="296988" y="11712027"/>
                </a:lnTo>
                <a:lnTo>
                  <a:pt x="2" y="11415041"/>
                </a:lnTo>
                <a:lnTo>
                  <a:pt x="4150521" y="7264523"/>
                </a:lnTo>
                <a:lnTo>
                  <a:pt x="3978004" y="7092005"/>
                </a:lnTo>
                <a:lnTo>
                  <a:pt x="296988" y="10773020"/>
                </a:lnTo>
                <a:lnTo>
                  <a:pt x="2" y="10476034"/>
                </a:lnTo>
                <a:lnTo>
                  <a:pt x="3681017" y="6795019"/>
                </a:lnTo>
                <a:lnTo>
                  <a:pt x="3508500" y="6622502"/>
                </a:lnTo>
                <a:lnTo>
                  <a:pt x="296987" y="9834014"/>
                </a:lnTo>
                <a:lnTo>
                  <a:pt x="1" y="9537028"/>
                </a:lnTo>
                <a:lnTo>
                  <a:pt x="3211514" y="6325516"/>
                </a:lnTo>
                <a:lnTo>
                  <a:pt x="3038996" y="6152998"/>
                </a:lnTo>
                <a:lnTo>
                  <a:pt x="296986" y="8895008"/>
                </a:lnTo>
                <a:lnTo>
                  <a:pt x="1" y="8598022"/>
                </a:lnTo>
                <a:lnTo>
                  <a:pt x="2742011" y="5856013"/>
                </a:lnTo>
                <a:lnTo>
                  <a:pt x="3" y="3114004"/>
                </a:lnTo>
                <a:lnTo>
                  <a:pt x="296988" y="2817019"/>
                </a:lnTo>
                <a:lnTo>
                  <a:pt x="3038996" y="5559027"/>
                </a:lnTo>
                <a:lnTo>
                  <a:pt x="3211514" y="5386509"/>
                </a:lnTo>
                <a:lnTo>
                  <a:pt x="3" y="2174998"/>
                </a:lnTo>
                <a:lnTo>
                  <a:pt x="296988" y="1878012"/>
                </a:lnTo>
                <a:lnTo>
                  <a:pt x="3508500" y="5089523"/>
                </a:lnTo>
                <a:lnTo>
                  <a:pt x="3681017" y="4917007"/>
                </a:lnTo>
                <a:lnTo>
                  <a:pt x="1" y="1235992"/>
                </a:lnTo>
                <a:lnTo>
                  <a:pt x="296987" y="939005"/>
                </a:lnTo>
                <a:lnTo>
                  <a:pt x="3978002" y="4620021"/>
                </a:lnTo>
                <a:lnTo>
                  <a:pt x="4150519" y="4447504"/>
                </a:lnTo>
                <a:lnTo>
                  <a:pt x="0" y="296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35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3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BC10D2-E8C2-4516-B53E-30792045EB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317" y="4274"/>
            <a:ext cx="4377924" cy="6849454"/>
          </a:xfrm>
          <a:custGeom>
            <a:avLst/>
            <a:gdLst>
              <a:gd name="connsiteX0" fmla="*/ 8756987 w 8756988"/>
              <a:gd name="connsiteY0" fmla="*/ 0 h 13698907"/>
              <a:gd name="connsiteX1" fmla="*/ 8733857 w 8756988"/>
              <a:gd name="connsiteY1" fmla="*/ 4500483 h 13698907"/>
              <a:gd name="connsiteX2" fmla="*/ 6409822 w 8756988"/>
              <a:gd name="connsiteY2" fmla="*/ 5316628 h 13698907"/>
              <a:gd name="connsiteX3" fmla="*/ 8733858 w 8756988"/>
              <a:gd name="connsiteY3" fmla="*/ 6132775 h 13698907"/>
              <a:gd name="connsiteX4" fmla="*/ 8733892 w 8756988"/>
              <a:gd name="connsiteY4" fmla="*/ 6139411 h 13698907"/>
              <a:gd name="connsiteX5" fmla="*/ 8756987 w 8756988"/>
              <a:gd name="connsiteY5" fmla="*/ 6131301 h 13698907"/>
              <a:gd name="connsiteX6" fmla="*/ 8745419 w 8756988"/>
              <a:gd name="connsiteY6" fmla="*/ 8382177 h 13698907"/>
              <a:gd name="connsiteX7" fmla="*/ 8756988 w 8756988"/>
              <a:gd name="connsiteY7" fmla="*/ 10633257 h 13698907"/>
              <a:gd name="connsiteX8" fmla="*/ 8733891 w 8756988"/>
              <a:gd name="connsiteY8" fmla="*/ 10625146 h 13698907"/>
              <a:gd name="connsiteX9" fmla="*/ 8733857 w 8756988"/>
              <a:gd name="connsiteY9" fmla="*/ 10631783 h 13698907"/>
              <a:gd name="connsiteX10" fmla="*/ 0 w 8756988"/>
              <a:gd name="connsiteY10" fmla="*/ 13698907 h 13698907"/>
              <a:gd name="connsiteX11" fmla="*/ 23130 w 8756988"/>
              <a:gd name="connsiteY11" fmla="*/ 9198424 h 13698907"/>
              <a:gd name="connsiteX12" fmla="*/ 2347164 w 8756988"/>
              <a:gd name="connsiteY12" fmla="*/ 8382278 h 13698907"/>
              <a:gd name="connsiteX13" fmla="*/ 23131 w 8756988"/>
              <a:gd name="connsiteY13" fmla="*/ 7566133 h 13698907"/>
              <a:gd name="connsiteX14" fmla="*/ 23097 w 8756988"/>
              <a:gd name="connsiteY14" fmla="*/ 7559495 h 13698907"/>
              <a:gd name="connsiteX15" fmla="*/ 0 w 8756988"/>
              <a:gd name="connsiteY15" fmla="*/ 7567606 h 13698907"/>
              <a:gd name="connsiteX16" fmla="*/ 11569 w 8756988"/>
              <a:gd name="connsiteY16" fmla="*/ 5316546 h 13698907"/>
              <a:gd name="connsiteX17" fmla="*/ 0 w 8756988"/>
              <a:gd name="connsiteY17" fmla="*/ 3065651 h 13698907"/>
              <a:gd name="connsiteX18" fmla="*/ 23096 w 8756988"/>
              <a:gd name="connsiteY18" fmla="*/ 3073761 h 13698907"/>
              <a:gd name="connsiteX19" fmla="*/ 23130 w 8756988"/>
              <a:gd name="connsiteY19" fmla="*/ 3067124 h 1369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56988" h="13698907">
                <a:moveTo>
                  <a:pt x="8756987" y="0"/>
                </a:moveTo>
                <a:lnTo>
                  <a:pt x="8733857" y="4500483"/>
                </a:lnTo>
                <a:lnTo>
                  <a:pt x="6409822" y="5316628"/>
                </a:lnTo>
                <a:lnTo>
                  <a:pt x="8733858" y="6132775"/>
                </a:lnTo>
                <a:lnTo>
                  <a:pt x="8733892" y="6139411"/>
                </a:lnTo>
                <a:lnTo>
                  <a:pt x="8756987" y="6131301"/>
                </a:lnTo>
                <a:lnTo>
                  <a:pt x="8745419" y="8382177"/>
                </a:lnTo>
                <a:lnTo>
                  <a:pt x="8756988" y="10633257"/>
                </a:lnTo>
                <a:lnTo>
                  <a:pt x="8733891" y="10625146"/>
                </a:lnTo>
                <a:lnTo>
                  <a:pt x="8733857" y="10631783"/>
                </a:lnTo>
                <a:lnTo>
                  <a:pt x="0" y="13698907"/>
                </a:lnTo>
                <a:lnTo>
                  <a:pt x="23130" y="9198424"/>
                </a:lnTo>
                <a:lnTo>
                  <a:pt x="2347164" y="8382278"/>
                </a:lnTo>
                <a:lnTo>
                  <a:pt x="23131" y="7566133"/>
                </a:lnTo>
                <a:lnTo>
                  <a:pt x="23097" y="7559495"/>
                </a:lnTo>
                <a:lnTo>
                  <a:pt x="0" y="7567606"/>
                </a:lnTo>
                <a:lnTo>
                  <a:pt x="11569" y="5316546"/>
                </a:lnTo>
                <a:lnTo>
                  <a:pt x="0" y="3065651"/>
                </a:lnTo>
                <a:lnTo>
                  <a:pt x="23096" y="3073761"/>
                </a:lnTo>
                <a:lnTo>
                  <a:pt x="23130" y="3067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4639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6AEB574-34BC-470D-8E90-49374F7078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189" y="723900"/>
            <a:ext cx="5759806" cy="5410200"/>
          </a:xfrm>
          <a:custGeom>
            <a:avLst/>
            <a:gdLst>
              <a:gd name="connsiteX0" fmla="*/ 4313919 w 11521112"/>
              <a:gd name="connsiteY0" fmla="*/ 3374346 h 10820400"/>
              <a:gd name="connsiteX1" fmla="*/ 5129573 w 11521112"/>
              <a:gd name="connsiteY1" fmla="*/ 4787103 h 10820400"/>
              <a:gd name="connsiteX2" fmla="*/ 2480183 w 11521112"/>
              <a:gd name="connsiteY2" fmla="*/ 9397089 h 10820400"/>
              <a:gd name="connsiteX3" fmla="*/ 7797243 w 11521112"/>
              <a:gd name="connsiteY3" fmla="*/ 9407643 h 10820400"/>
              <a:gd name="connsiteX4" fmla="*/ 8612899 w 11521112"/>
              <a:gd name="connsiteY4" fmla="*/ 10820400 h 10820400"/>
              <a:gd name="connsiteX5" fmla="*/ 44397 w 11521112"/>
              <a:gd name="connsiteY5" fmla="*/ 10803391 h 10820400"/>
              <a:gd name="connsiteX6" fmla="*/ 7251590 w 11521112"/>
              <a:gd name="connsiteY6" fmla="*/ 1678280 h 10820400"/>
              <a:gd name="connsiteX7" fmla="*/ 11521112 w 11521112"/>
              <a:gd name="connsiteY7" fmla="*/ 9107325 h 10820400"/>
              <a:gd name="connsiteX8" fmla="*/ 2952610 w 11521112"/>
              <a:gd name="connsiteY8" fmla="*/ 9124334 h 10820400"/>
              <a:gd name="connsiteX9" fmla="*/ 3768265 w 11521112"/>
              <a:gd name="connsiteY9" fmla="*/ 7711578 h 10820400"/>
              <a:gd name="connsiteX10" fmla="*/ 9085326 w 11521112"/>
              <a:gd name="connsiteY10" fmla="*/ 7701024 h 10820400"/>
              <a:gd name="connsiteX11" fmla="*/ 6435936 w 11521112"/>
              <a:gd name="connsiteY11" fmla="*/ 3091037 h 10820400"/>
              <a:gd name="connsiteX12" fmla="*/ 4298981 w 11521112"/>
              <a:gd name="connsiteY12" fmla="*/ 0 h 10820400"/>
              <a:gd name="connsiteX13" fmla="*/ 8597962 w 11521112"/>
              <a:gd name="connsiteY13" fmla="*/ 7412036 h 10820400"/>
              <a:gd name="connsiteX14" fmla="*/ 6966652 w 11521112"/>
              <a:gd name="connsiteY14" fmla="*/ 7412036 h 10820400"/>
              <a:gd name="connsiteX15" fmla="*/ 4298981 w 11521112"/>
              <a:gd name="connsiteY15" fmla="*/ 2812602 h 10820400"/>
              <a:gd name="connsiteX16" fmla="*/ 1631311 w 11521112"/>
              <a:gd name="connsiteY16" fmla="*/ 7412036 h 10820400"/>
              <a:gd name="connsiteX17" fmla="*/ 0 w 11521112"/>
              <a:gd name="connsiteY17" fmla="*/ 7412035 h 1082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21112" h="10820400">
                <a:moveTo>
                  <a:pt x="4313919" y="3374346"/>
                </a:moveTo>
                <a:lnTo>
                  <a:pt x="5129573" y="4787103"/>
                </a:lnTo>
                <a:lnTo>
                  <a:pt x="2480183" y="9397089"/>
                </a:lnTo>
                <a:lnTo>
                  <a:pt x="7797243" y="9407643"/>
                </a:lnTo>
                <a:lnTo>
                  <a:pt x="8612899" y="10820400"/>
                </a:lnTo>
                <a:lnTo>
                  <a:pt x="44397" y="10803391"/>
                </a:lnTo>
                <a:close/>
                <a:moveTo>
                  <a:pt x="7251590" y="1678280"/>
                </a:moveTo>
                <a:lnTo>
                  <a:pt x="11521112" y="9107325"/>
                </a:lnTo>
                <a:lnTo>
                  <a:pt x="2952610" y="9124334"/>
                </a:lnTo>
                <a:lnTo>
                  <a:pt x="3768265" y="7711578"/>
                </a:lnTo>
                <a:lnTo>
                  <a:pt x="9085326" y="7701024"/>
                </a:lnTo>
                <a:lnTo>
                  <a:pt x="6435936" y="3091037"/>
                </a:lnTo>
                <a:close/>
                <a:moveTo>
                  <a:pt x="4298981" y="0"/>
                </a:moveTo>
                <a:lnTo>
                  <a:pt x="8597962" y="7412036"/>
                </a:lnTo>
                <a:lnTo>
                  <a:pt x="6966652" y="7412036"/>
                </a:lnTo>
                <a:lnTo>
                  <a:pt x="4298981" y="2812602"/>
                </a:lnTo>
                <a:lnTo>
                  <a:pt x="1631311" y="7412036"/>
                </a:lnTo>
                <a:lnTo>
                  <a:pt x="0" y="74120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110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C243F37-9B35-40BD-9577-D964A5BE0F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5755" y="210492"/>
            <a:ext cx="5446650" cy="6489668"/>
          </a:xfrm>
          <a:custGeom>
            <a:avLst/>
            <a:gdLst>
              <a:gd name="connsiteX0" fmla="*/ 6607576 w 10894718"/>
              <a:gd name="connsiteY0" fmla="*/ 8810103 h 12979335"/>
              <a:gd name="connsiteX1" fmla="*/ 8692194 w 10894718"/>
              <a:gd name="connsiteY1" fmla="*/ 10894720 h 12979335"/>
              <a:gd name="connsiteX2" fmla="*/ 6607576 w 10894718"/>
              <a:gd name="connsiteY2" fmla="*/ 12979335 h 12979335"/>
              <a:gd name="connsiteX3" fmla="*/ 4522960 w 10894718"/>
              <a:gd name="connsiteY3" fmla="*/ 10894718 h 12979335"/>
              <a:gd name="connsiteX4" fmla="*/ 2202524 w 10894718"/>
              <a:gd name="connsiteY4" fmla="*/ 8810103 h 12979335"/>
              <a:gd name="connsiteX5" fmla="*/ 4287141 w 10894718"/>
              <a:gd name="connsiteY5" fmla="*/ 10894720 h 12979335"/>
              <a:gd name="connsiteX6" fmla="*/ 2202525 w 10894718"/>
              <a:gd name="connsiteY6" fmla="*/ 12979335 h 12979335"/>
              <a:gd name="connsiteX7" fmla="*/ 117908 w 10894718"/>
              <a:gd name="connsiteY7" fmla="*/ 10894718 h 12979335"/>
              <a:gd name="connsiteX8" fmla="*/ 8810101 w 10894718"/>
              <a:gd name="connsiteY8" fmla="*/ 2202526 h 12979335"/>
              <a:gd name="connsiteX9" fmla="*/ 10894718 w 10894718"/>
              <a:gd name="connsiteY9" fmla="*/ 4287143 h 12979335"/>
              <a:gd name="connsiteX10" fmla="*/ 8810101 w 10894718"/>
              <a:gd name="connsiteY10" fmla="*/ 6371758 h 12979335"/>
              <a:gd name="connsiteX11" fmla="*/ 6725484 w 10894718"/>
              <a:gd name="connsiteY11" fmla="*/ 4287142 h 12979335"/>
              <a:gd name="connsiteX12" fmla="*/ 4405050 w 10894718"/>
              <a:gd name="connsiteY12" fmla="*/ 2084616 h 12979335"/>
              <a:gd name="connsiteX13" fmla="*/ 8810101 w 10894718"/>
              <a:gd name="connsiteY13" fmla="*/ 6489666 h 12979335"/>
              <a:gd name="connsiteX14" fmla="*/ 4405050 w 10894718"/>
              <a:gd name="connsiteY14" fmla="*/ 10894717 h 12979335"/>
              <a:gd name="connsiteX15" fmla="*/ 0 w 10894718"/>
              <a:gd name="connsiteY15" fmla="*/ 6489666 h 12979335"/>
              <a:gd name="connsiteX16" fmla="*/ 6607576 w 10894718"/>
              <a:gd name="connsiteY16" fmla="*/ 0 h 12979335"/>
              <a:gd name="connsiteX17" fmla="*/ 8692194 w 10894718"/>
              <a:gd name="connsiteY17" fmla="*/ 2084617 h 12979335"/>
              <a:gd name="connsiteX18" fmla="*/ 6607576 w 10894718"/>
              <a:gd name="connsiteY18" fmla="*/ 4169233 h 12979335"/>
              <a:gd name="connsiteX19" fmla="*/ 4522960 w 10894718"/>
              <a:gd name="connsiteY19" fmla="*/ 2084616 h 1297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94718" h="12979335">
                <a:moveTo>
                  <a:pt x="6607576" y="8810103"/>
                </a:moveTo>
                <a:lnTo>
                  <a:pt x="8692194" y="10894720"/>
                </a:lnTo>
                <a:lnTo>
                  <a:pt x="6607576" y="12979335"/>
                </a:lnTo>
                <a:lnTo>
                  <a:pt x="4522960" y="10894718"/>
                </a:lnTo>
                <a:close/>
                <a:moveTo>
                  <a:pt x="2202524" y="8810103"/>
                </a:moveTo>
                <a:lnTo>
                  <a:pt x="4287141" y="10894720"/>
                </a:lnTo>
                <a:lnTo>
                  <a:pt x="2202525" y="12979335"/>
                </a:lnTo>
                <a:lnTo>
                  <a:pt x="117908" y="10894718"/>
                </a:lnTo>
                <a:close/>
                <a:moveTo>
                  <a:pt x="8810101" y="2202526"/>
                </a:moveTo>
                <a:lnTo>
                  <a:pt x="10894718" y="4287143"/>
                </a:lnTo>
                <a:lnTo>
                  <a:pt x="8810101" y="6371758"/>
                </a:lnTo>
                <a:lnTo>
                  <a:pt x="6725484" y="4287142"/>
                </a:lnTo>
                <a:close/>
                <a:moveTo>
                  <a:pt x="4405050" y="2084616"/>
                </a:moveTo>
                <a:lnTo>
                  <a:pt x="8810101" y="6489666"/>
                </a:lnTo>
                <a:lnTo>
                  <a:pt x="4405050" y="10894717"/>
                </a:lnTo>
                <a:lnTo>
                  <a:pt x="0" y="6489666"/>
                </a:lnTo>
                <a:close/>
                <a:moveTo>
                  <a:pt x="6607576" y="0"/>
                </a:moveTo>
                <a:lnTo>
                  <a:pt x="8692194" y="2084617"/>
                </a:lnTo>
                <a:lnTo>
                  <a:pt x="6607576" y="4169233"/>
                </a:lnTo>
                <a:lnTo>
                  <a:pt x="4522960" y="20846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223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289B05-8781-40DD-9C53-113A00BA19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639" y="43997"/>
            <a:ext cx="5568139" cy="6770007"/>
          </a:xfrm>
          <a:custGeom>
            <a:avLst/>
            <a:gdLst>
              <a:gd name="connsiteX0" fmla="*/ 9719915 w 13249444"/>
              <a:gd name="connsiteY0" fmla="*/ 10953198 h 16107204"/>
              <a:gd name="connsiteX1" fmla="*/ 13249444 w 13249444"/>
              <a:gd name="connsiteY1" fmla="*/ 13000326 h 16107204"/>
              <a:gd name="connsiteX2" fmla="*/ 9719915 w 13249444"/>
              <a:gd name="connsiteY2" fmla="*/ 15047453 h 16107204"/>
              <a:gd name="connsiteX3" fmla="*/ 9465098 w 13249444"/>
              <a:gd name="connsiteY3" fmla="*/ 10662645 h 16107204"/>
              <a:gd name="connsiteX4" fmla="*/ 9475906 w 13249444"/>
              <a:gd name="connsiteY4" fmla="*/ 16107204 h 16107204"/>
              <a:gd name="connsiteX5" fmla="*/ 4744567 w 13249444"/>
              <a:gd name="connsiteY5" fmla="*/ 13375564 h 16107204"/>
              <a:gd name="connsiteX6" fmla="*/ 4720533 w 13249444"/>
              <a:gd name="connsiteY6" fmla="*/ 10409885 h 16107204"/>
              <a:gd name="connsiteX7" fmla="*/ 4731340 w 13249444"/>
              <a:gd name="connsiteY7" fmla="*/ 15854444 h 16107204"/>
              <a:gd name="connsiteX8" fmla="*/ 0 w 13249444"/>
              <a:gd name="connsiteY8" fmla="*/ 13122804 h 16107204"/>
              <a:gd name="connsiteX9" fmla="*/ 12331641 w 13249444"/>
              <a:gd name="connsiteY9" fmla="*/ 9023533 h 16107204"/>
              <a:gd name="connsiteX10" fmla="*/ 12338149 w 13249444"/>
              <a:gd name="connsiteY10" fmla="*/ 12302019 h 16107204"/>
              <a:gd name="connsiteX11" fmla="*/ 9489135 w 13249444"/>
              <a:gd name="connsiteY11" fmla="*/ 10657139 h 16107204"/>
              <a:gd name="connsiteX12" fmla="*/ 5377816 w 13249444"/>
              <a:gd name="connsiteY12" fmla="*/ 7863495 h 16107204"/>
              <a:gd name="connsiteX13" fmla="*/ 5377816 w 13249444"/>
              <a:gd name="connsiteY13" fmla="*/ 10730154 h 16107204"/>
              <a:gd name="connsiteX14" fmla="*/ 2906557 w 13249444"/>
              <a:gd name="connsiteY14" fmla="*/ 9296824 h 16107204"/>
              <a:gd name="connsiteX15" fmla="*/ 0 w 13249444"/>
              <a:gd name="connsiteY15" fmla="*/ 7780015 h 16107204"/>
              <a:gd name="connsiteX16" fmla="*/ 4447085 w 13249444"/>
              <a:gd name="connsiteY16" fmla="*/ 10359323 h 16107204"/>
              <a:gd name="connsiteX17" fmla="*/ 0 w 13249444"/>
              <a:gd name="connsiteY17" fmla="*/ 12938633 h 16107204"/>
              <a:gd name="connsiteX18" fmla="*/ 2800678 w 13249444"/>
              <a:gd name="connsiteY18" fmla="*/ 6346688 h 16107204"/>
              <a:gd name="connsiteX19" fmla="*/ 5271935 w 13249444"/>
              <a:gd name="connsiteY19" fmla="*/ 7780018 h 16107204"/>
              <a:gd name="connsiteX20" fmla="*/ 2800678 w 13249444"/>
              <a:gd name="connsiteY20" fmla="*/ 9213344 h 16107204"/>
              <a:gd name="connsiteX21" fmla="*/ 2678500 w 13249444"/>
              <a:gd name="connsiteY21" fmla="*/ 6212590 h 16107204"/>
              <a:gd name="connsiteX22" fmla="*/ 2678500 w 13249444"/>
              <a:gd name="connsiteY22" fmla="*/ 9213344 h 16107204"/>
              <a:gd name="connsiteX23" fmla="*/ 91641 w 13249444"/>
              <a:gd name="connsiteY23" fmla="*/ 7712966 h 16107204"/>
              <a:gd name="connsiteX24" fmla="*/ 5387543 w 13249444"/>
              <a:gd name="connsiteY24" fmla="*/ 4712210 h 16107204"/>
              <a:gd name="connsiteX25" fmla="*/ 5387543 w 13249444"/>
              <a:gd name="connsiteY25" fmla="*/ 7712966 h 16107204"/>
              <a:gd name="connsiteX26" fmla="*/ 2800683 w 13249444"/>
              <a:gd name="connsiteY26" fmla="*/ 6212587 h 16107204"/>
              <a:gd name="connsiteX27" fmla="*/ 5601356 w 13249444"/>
              <a:gd name="connsiteY27" fmla="*/ 4712209 h 16107204"/>
              <a:gd name="connsiteX28" fmla="*/ 12392655 w 13249444"/>
              <a:gd name="connsiteY28" fmla="*/ 8651162 h 16107204"/>
              <a:gd name="connsiteX29" fmla="*/ 5601356 w 13249444"/>
              <a:gd name="connsiteY29" fmla="*/ 12590117 h 16107204"/>
              <a:gd name="connsiteX30" fmla="*/ 12392655 w 13249444"/>
              <a:gd name="connsiteY30" fmla="*/ 3896930 h 16107204"/>
              <a:gd name="connsiteX31" fmla="*/ 12392655 w 13249444"/>
              <a:gd name="connsiteY31" fmla="*/ 8389560 h 16107204"/>
              <a:gd name="connsiteX32" fmla="*/ 8519697 w 13249444"/>
              <a:gd name="connsiteY32" fmla="*/ 6143247 h 16107204"/>
              <a:gd name="connsiteX33" fmla="*/ 8698343 w 13249444"/>
              <a:gd name="connsiteY33" fmla="*/ 1757995 h 16107204"/>
              <a:gd name="connsiteX34" fmla="*/ 12227872 w 13249444"/>
              <a:gd name="connsiteY34" fmla="*/ 3805123 h 16107204"/>
              <a:gd name="connsiteX35" fmla="*/ 8698343 w 13249444"/>
              <a:gd name="connsiteY35" fmla="*/ 5852249 h 16107204"/>
              <a:gd name="connsiteX36" fmla="*/ 6 w 13249444"/>
              <a:gd name="connsiteY36" fmla="*/ 1431040 h 16107204"/>
              <a:gd name="connsiteX37" fmla="*/ 5295906 w 13249444"/>
              <a:gd name="connsiteY37" fmla="*/ 4502662 h 16107204"/>
              <a:gd name="connsiteX38" fmla="*/ 6 w 13249444"/>
              <a:gd name="connsiteY38" fmla="*/ 7574283 h 16107204"/>
              <a:gd name="connsiteX39" fmla="*/ 8519696 w 13249444"/>
              <a:gd name="connsiteY39" fmla="*/ 0 h 16107204"/>
              <a:gd name="connsiteX40" fmla="*/ 8519696 w 13249444"/>
              <a:gd name="connsiteY40" fmla="*/ 6143245 h 16107204"/>
              <a:gd name="connsiteX41" fmla="*/ 3223796 w 13249444"/>
              <a:gd name="connsiteY41" fmla="*/ 3071622 h 1610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249444" h="16107204">
                <a:moveTo>
                  <a:pt x="9719915" y="10953198"/>
                </a:moveTo>
                <a:lnTo>
                  <a:pt x="13249444" y="13000326"/>
                </a:lnTo>
                <a:lnTo>
                  <a:pt x="9719915" y="15047453"/>
                </a:lnTo>
                <a:close/>
                <a:moveTo>
                  <a:pt x="9465098" y="10662645"/>
                </a:moveTo>
                <a:lnTo>
                  <a:pt x="9475906" y="16107204"/>
                </a:lnTo>
                <a:lnTo>
                  <a:pt x="4744567" y="13375564"/>
                </a:lnTo>
                <a:close/>
                <a:moveTo>
                  <a:pt x="4720533" y="10409885"/>
                </a:moveTo>
                <a:lnTo>
                  <a:pt x="4731340" y="15854444"/>
                </a:lnTo>
                <a:lnTo>
                  <a:pt x="0" y="13122804"/>
                </a:lnTo>
                <a:close/>
                <a:moveTo>
                  <a:pt x="12331641" y="9023533"/>
                </a:moveTo>
                <a:lnTo>
                  <a:pt x="12338149" y="12302019"/>
                </a:lnTo>
                <a:lnTo>
                  <a:pt x="9489135" y="10657139"/>
                </a:lnTo>
                <a:close/>
                <a:moveTo>
                  <a:pt x="5377816" y="7863495"/>
                </a:moveTo>
                <a:lnTo>
                  <a:pt x="5377816" y="10730154"/>
                </a:lnTo>
                <a:lnTo>
                  <a:pt x="2906557" y="9296824"/>
                </a:lnTo>
                <a:close/>
                <a:moveTo>
                  <a:pt x="0" y="7780015"/>
                </a:moveTo>
                <a:lnTo>
                  <a:pt x="4447085" y="10359323"/>
                </a:lnTo>
                <a:lnTo>
                  <a:pt x="0" y="12938633"/>
                </a:lnTo>
                <a:close/>
                <a:moveTo>
                  <a:pt x="2800678" y="6346688"/>
                </a:moveTo>
                <a:lnTo>
                  <a:pt x="5271935" y="7780018"/>
                </a:lnTo>
                <a:lnTo>
                  <a:pt x="2800678" y="9213344"/>
                </a:lnTo>
                <a:close/>
                <a:moveTo>
                  <a:pt x="2678500" y="6212590"/>
                </a:moveTo>
                <a:lnTo>
                  <a:pt x="2678500" y="9213344"/>
                </a:lnTo>
                <a:lnTo>
                  <a:pt x="91641" y="7712966"/>
                </a:lnTo>
                <a:close/>
                <a:moveTo>
                  <a:pt x="5387543" y="4712210"/>
                </a:moveTo>
                <a:lnTo>
                  <a:pt x="5387543" y="7712966"/>
                </a:lnTo>
                <a:lnTo>
                  <a:pt x="2800683" y="6212587"/>
                </a:lnTo>
                <a:close/>
                <a:moveTo>
                  <a:pt x="5601356" y="4712209"/>
                </a:moveTo>
                <a:lnTo>
                  <a:pt x="12392655" y="8651162"/>
                </a:lnTo>
                <a:lnTo>
                  <a:pt x="5601356" y="12590117"/>
                </a:lnTo>
                <a:close/>
                <a:moveTo>
                  <a:pt x="12392655" y="3896930"/>
                </a:moveTo>
                <a:lnTo>
                  <a:pt x="12392655" y="8389560"/>
                </a:lnTo>
                <a:lnTo>
                  <a:pt x="8519697" y="6143247"/>
                </a:lnTo>
                <a:close/>
                <a:moveTo>
                  <a:pt x="8698343" y="1757995"/>
                </a:moveTo>
                <a:lnTo>
                  <a:pt x="12227872" y="3805123"/>
                </a:lnTo>
                <a:lnTo>
                  <a:pt x="8698343" y="5852249"/>
                </a:lnTo>
                <a:close/>
                <a:moveTo>
                  <a:pt x="6" y="1431040"/>
                </a:moveTo>
                <a:lnTo>
                  <a:pt x="5295906" y="4502662"/>
                </a:lnTo>
                <a:lnTo>
                  <a:pt x="6" y="7574283"/>
                </a:lnTo>
                <a:close/>
                <a:moveTo>
                  <a:pt x="8519696" y="0"/>
                </a:moveTo>
                <a:lnTo>
                  <a:pt x="8519696" y="6143245"/>
                </a:lnTo>
                <a:lnTo>
                  <a:pt x="3223796" y="30716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8404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F2553E70-2FC4-434D-9451-1EDBEAD6EA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611" y="2242419"/>
            <a:ext cx="2155211" cy="169629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6CD83B18-621E-480B-8272-0849D05BA7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5918" y="2242419"/>
            <a:ext cx="2155211" cy="169629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206820A1-A56C-46FB-AEAE-A0F4B5BE74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6225" y="2242419"/>
            <a:ext cx="2155211" cy="169629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80DCC1D5-5210-4BC4-A76C-897250E03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6532" y="2242419"/>
            <a:ext cx="2155211" cy="169629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648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795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6FC349-3779-486A-9012-7F42D44E9D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9561" y="2175164"/>
            <a:ext cx="4432878" cy="4682837"/>
          </a:xfrm>
          <a:prstGeom prst="pentagon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42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81C781-8E15-1259-47D0-381A7C135E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281" y="1413163"/>
            <a:ext cx="4086487" cy="45304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19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81C781-8E15-1259-47D0-381A7C135E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6008" y="2369127"/>
            <a:ext cx="3199984" cy="28401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81C781-8E15-1259-47D0-381A7C135E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9401" y="1468582"/>
            <a:ext cx="4086487" cy="21474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74D619F-4B4C-C4F6-80C1-B6FC4FE5F6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54504" y="3713019"/>
            <a:ext cx="4086487" cy="21474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2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57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562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47380A4-3613-4E7E-83C7-875E9C283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5601" y="1"/>
            <a:ext cx="6946400" cy="6858000"/>
          </a:xfrm>
          <a:custGeom>
            <a:avLst/>
            <a:gdLst>
              <a:gd name="connsiteX0" fmla="*/ 2153915 w 13894608"/>
              <a:gd name="connsiteY0" fmla="*/ 9538858 h 13716000"/>
              <a:gd name="connsiteX1" fmla="*/ 9388936 w 13894608"/>
              <a:gd name="connsiteY1" fmla="*/ 13715999 h 13716000"/>
              <a:gd name="connsiteX2" fmla="*/ 4207337 w 13894608"/>
              <a:gd name="connsiteY2" fmla="*/ 13716000 h 13716000"/>
              <a:gd name="connsiteX3" fmla="*/ 858514 w 13894608"/>
              <a:gd name="connsiteY3" fmla="*/ 11782557 h 13716000"/>
              <a:gd name="connsiteX4" fmla="*/ 1736273 w 13894608"/>
              <a:gd name="connsiteY4" fmla="*/ 5910191 h 13716000"/>
              <a:gd name="connsiteX5" fmla="*/ 13894608 w 13894608"/>
              <a:gd name="connsiteY5" fmla="*/ 12929806 h 13716000"/>
              <a:gd name="connsiteX6" fmla="*/ 13894608 w 13894608"/>
              <a:gd name="connsiteY6" fmla="*/ 13458644 h 13716000"/>
              <a:gd name="connsiteX7" fmla="*/ 13746024 w 13894608"/>
              <a:gd name="connsiteY7" fmla="*/ 13715999 h 13716000"/>
              <a:gd name="connsiteX8" fmla="*/ 10074734 w 13894608"/>
              <a:gd name="connsiteY8" fmla="*/ 13716000 h 13716000"/>
              <a:gd name="connsiteX9" fmla="*/ 440873 w 13894608"/>
              <a:gd name="connsiteY9" fmla="*/ 8153889 h 13716000"/>
              <a:gd name="connsiteX10" fmla="*/ 1295400 w 13894608"/>
              <a:gd name="connsiteY10" fmla="*/ 2268108 h 13716000"/>
              <a:gd name="connsiteX11" fmla="*/ 13894608 w 13894608"/>
              <a:gd name="connsiteY11" fmla="*/ 9542260 h 13716000"/>
              <a:gd name="connsiteX12" fmla="*/ 13894608 w 13894608"/>
              <a:gd name="connsiteY12" fmla="*/ 12533859 h 13716000"/>
              <a:gd name="connsiteX13" fmla="*/ 0 w 13894608"/>
              <a:gd name="connsiteY13" fmla="*/ 4511806 h 13716000"/>
              <a:gd name="connsiteX14" fmla="*/ 3783162 w 13894608"/>
              <a:gd name="connsiteY14" fmla="*/ 404860 h 13716000"/>
              <a:gd name="connsiteX15" fmla="*/ 13894608 w 13894608"/>
              <a:gd name="connsiteY15" fmla="*/ 6242705 h 13716000"/>
              <a:gd name="connsiteX16" fmla="*/ 13894608 w 13894608"/>
              <a:gd name="connsiteY16" fmla="*/ 9234302 h 13716000"/>
              <a:gd name="connsiteX17" fmla="*/ 2487762 w 13894608"/>
              <a:gd name="connsiteY17" fmla="*/ 2648559 h 13716000"/>
              <a:gd name="connsiteX18" fmla="*/ 9647962 w 13894608"/>
              <a:gd name="connsiteY18" fmla="*/ 0 h 13716000"/>
              <a:gd name="connsiteX19" fmla="*/ 13894608 w 13894608"/>
              <a:gd name="connsiteY19" fmla="*/ 0 h 13716000"/>
              <a:gd name="connsiteX20" fmla="*/ 13894608 w 13894608"/>
              <a:gd name="connsiteY20" fmla="*/ 2451803 h 13716000"/>
              <a:gd name="connsiteX21" fmla="*/ 8949326 w 13894608"/>
              <a:gd name="connsiteY21" fmla="*/ 0 h 13716000"/>
              <a:gd name="connsiteX22" fmla="*/ 13894608 w 13894608"/>
              <a:gd name="connsiteY22" fmla="*/ 2855160 h 13716000"/>
              <a:gd name="connsiteX23" fmla="*/ 13894608 w 13894608"/>
              <a:gd name="connsiteY23" fmla="*/ 5846758 h 13716000"/>
              <a:gd name="connsiteX24" fmla="*/ 4803326 w 13894608"/>
              <a:gd name="connsiteY24" fmla="*/ 597904 h 13716000"/>
              <a:gd name="connsiteX25" fmla="*/ 5148525 w 13894608"/>
              <a:gd name="connsiteY25" fmla="*/ 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894608" h="13716000">
                <a:moveTo>
                  <a:pt x="2153915" y="9538858"/>
                </a:moveTo>
                <a:lnTo>
                  <a:pt x="9388936" y="13715999"/>
                </a:lnTo>
                <a:lnTo>
                  <a:pt x="4207337" y="13716000"/>
                </a:lnTo>
                <a:lnTo>
                  <a:pt x="858514" y="11782557"/>
                </a:lnTo>
                <a:close/>
                <a:moveTo>
                  <a:pt x="1736273" y="5910191"/>
                </a:moveTo>
                <a:lnTo>
                  <a:pt x="13894608" y="12929806"/>
                </a:lnTo>
                <a:lnTo>
                  <a:pt x="13894608" y="13458644"/>
                </a:lnTo>
                <a:lnTo>
                  <a:pt x="13746024" y="13715999"/>
                </a:lnTo>
                <a:lnTo>
                  <a:pt x="10074734" y="13716000"/>
                </a:lnTo>
                <a:lnTo>
                  <a:pt x="440873" y="8153889"/>
                </a:lnTo>
                <a:close/>
                <a:moveTo>
                  <a:pt x="1295400" y="2268108"/>
                </a:moveTo>
                <a:lnTo>
                  <a:pt x="13894608" y="9542260"/>
                </a:lnTo>
                <a:lnTo>
                  <a:pt x="13894608" y="12533859"/>
                </a:lnTo>
                <a:lnTo>
                  <a:pt x="0" y="4511806"/>
                </a:lnTo>
                <a:close/>
                <a:moveTo>
                  <a:pt x="3783162" y="404860"/>
                </a:moveTo>
                <a:lnTo>
                  <a:pt x="13894608" y="6242705"/>
                </a:lnTo>
                <a:lnTo>
                  <a:pt x="13894608" y="9234302"/>
                </a:lnTo>
                <a:lnTo>
                  <a:pt x="2487762" y="2648559"/>
                </a:lnTo>
                <a:close/>
                <a:moveTo>
                  <a:pt x="9647962" y="0"/>
                </a:moveTo>
                <a:lnTo>
                  <a:pt x="13894608" y="0"/>
                </a:lnTo>
                <a:lnTo>
                  <a:pt x="13894608" y="2451803"/>
                </a:lnTo>
                <a:close/>
                <a:moveTo>
                  <a:pt x="8949326" y="0"/>
                </a:moveTo>
                <a:lnTo>
                  <a:pt x="13894608" y="2855160"/>
                </a:lnTo>
                <a:lnTo>
                  <a:pt x="13894608" y="5846758"/>
                </a:lnTo>
                <a:lnTo>
                  <a:pt x="4803326" y="597904"/>
                </a:lnTo>
                <a:lnTo>
                  <a:pt x="5148525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215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417001B-4E64-4AEF-BC45-B77E455EF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4387176"/>
              <a:gd name="connsiteY0" fmla="*/ 0 h 13716000"/>
              <a:gd name="connsiteX1" fmla="*/ 14526853 w 24387176"/>
              <a:gd name="connsiteY1" fmla="*/ 0 h 13716000"/>
              <a:gd name="connsiteX2" fmla="*/ 14526854 w 24387176"/>
              <a:gd name="connsiteY2" fmla="*/ 0 h 13716000"/>
              <a:gd name="connsiteX3" fmla="*/ 24387176 w 24387176"/>
              <a:gd name="connsiteY3" fmla="*/ 0 h 13716000"/>
              <a:gd name="connsiteX4" fmla="*/ 19457012 w 24387176"/>
              <a:gd name="connsiteY4" fmla="*/ 4930162 h 13716000"/>
              <a:gd name="connsiteX5" fmla="*/ 18104468 w 24387176"/>
              <a:gd name="connsiteY5" fmla="*/ 3577611 h 13716000"/>
              <a:gd name="connsiteX6" fmla="*/ 13475314 w 24387176"/>
              <a:gd name="connsiteY6" fmla="*/ 8206761 h 13716000"/>
              <a:gd name="connsiteX7" fmla="*/ 11265514 w 24387176"/>
              <a:gd name="connsiteY7" fmla="*/ 5996962 h 13716000"/>
              <a:gd name="connsiteX8" fmla="*/ 7836515 w 24387176"/>
              <a:gd name="connsiteY8" fmla="*/ 9425962 h 13716000"/>
              <a:gd name="connsiteX9" fmla="*/ 7835435 w 24387176"/>
              <a:gd name="connsiteY9" fmla="*/ 9424879 h 13716000"/>
              <a:gd name="connsiteX10" fmla="*/ 3544313 w 24387176"/>
              <a:gd name="connsiteY10" fmla="*/ 13716000 h 13716000"/>
              <a:gd name="connsiteX11" fmla="*/ 0 w 24387176"/>
              <a:gd name="connsiteY11" fmla="*/ 13716000 h 13716000"/>
              <a:gd name="connsiteX12" fmla="*/ 0 w 24387176"/>
              <a:gd name="connsiteY12" fmla="*/ 1144110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7176" h="13716000">
                <a:moveTo>
                  <a:pt x="0" y="0"/>
                </a:moveTo>
                <a:lnTo>
                  <a:pt x="14526853" y="0"/>
                </a:lnTo>
                <a:lnTo>
                  <a:pt x="14526854" y="0"/>
                </a:lnTo>
                <a:lnTo>
                  <a:pt x="24387176" y="0"/>
                </a:lnTo>
                <a:lnTo>
                  <a:pt x="19457012" y="4930162"/>
                </a:lnTo>
                <a:lnTo>
                  <a:pt x="18104468" y="3577611"/>
                </a:lnTo>
                <a:lnTo>
                  <a:pt x="13475314" y="8206761"/>
                </a:lnTo>
                <a:lnTo>
                  <a:pt x="11265514" y="5996962"/>
                </a:lnTo>
                <a:lnTo>
                  <a:pt x="7836515" y="9425962"/>
                </a:lnTo>
                <a:lnTo>
                  <a:pt x="7835435" y="9424879"/>
                </a:lnTo>
                <a:lnTo>
                  <a:pt x="3544313" y="13716000"/>
                </a:lnTo>
                <a:lnTo>
                  <a:pt x="0" y="13716000"/>
                </a:lnTo>
                <a:lnTo>
                  <a:pt x="0" y="114411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43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1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4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3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15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6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58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89" userDrawn="1">
          <p15:clr>
            <a:srgbClr val="F26B43"/>
          </p15:clr>
        </p15:guide>
        <p15:guide id="4" orient="horz" pos="4031" userDrawn="1">
          <p15:clr>
            <a:srgbClr val="F26B43"/>
          </p15:clr>
        </p15:guide>
        <p15:guide id="5" pos="268" userDrawn="1">
          <p15:clr>
            <a:srgbClr val="F26B43"/>
          </p15:clr>
        </p15:guide>
        <p15:guide id="6" pos="74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bin"/><Relationship Id="rId4" Type="http://schemas.openxmlformats.org/officeDocument/2006/relationships/image" Target="../media/image8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DA1DDE3-295D-451C-923A-47E24B6CB6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7885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1772AB-F2DD-47E1-95FE-54D207EFF7CC}"/>
              </a:ext>
            </a:extLst>
          </p:cNvPr>
          <p:cNvSpPr/>
          <p:nvPr/>
        </p:nvSpPr>
        <p:spPr>
          <a:xfrm>
            <a:off x="-2" y="447"/>
            <a:ext cx="12192000" cy="6857107"/>
          </a:xfrm>
          <a:prstGeom prst="rect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B4A810-5A1C-4C8A-8E93-7B1FFC5FF514}"/>
              </a:ext>
            </a:extLst>
          </p:cNvPr>
          <p:cNvGrpSpPr/>
          <p:nvPr/>
        </p:nvGrpSpPr>
        <p:grpSpPr>
          <a:xfrm>
            <a:off x="4981109" y="2639408"/>
            <a:ext cx="2229778" cy="985233"/>
            <a:chOff x="10277844" y="5164311"/>
            <a:chExt cx="4460136" cy="19707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37050-C931-4D0C-9256-C617FB4B44E3}"/>
                </a:ext>
              </a:extLst>
            </p:cNvPr>
            <p:cNvSpPr txBox="1"/>
            <p:nvPr/>
          </p:nvSpPr>
          <p:spPr>
            <a:xfrm>
              <a:off x="10551998" y="5164311"/>
              <a:ext cx="3911837" cy="1600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199" dirty="0">
                  <a:solidFill>
                    <a:schemeClr val="bg1"/>
                  </a:solidFill>
                  <a:latin typeface="Montserrat" panose="00000500000000000000" pitchFamily="2" charset="0"/>
                </a:rPr>
                <a:t>GAGE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ABC009-8F1E-4036-94BE-DFD3D4393030}"/>
                </a:ext>
              </a:extLst>
            </p:cNvPr>
            <p:cNvSpPr txBox="1"/>
            <p:nvPr/>
          </p:nvSpPr>
          <p:spPr>
            <a:xfrm>
              <a:off x="10277844" y="6857999"/>
              <a:ext cx="4460136" cy="27703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MORTGAGE POWERPOINT 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20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BB5EA75-25A3-DBD6-CCF8-567C739057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4" r="32004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396E44A-9DD7-4CB6-ABB2-131042FD4A75}"/>
              </a:ext>
            </a:extLst>
          </p:cNvPr>
          <p:cNvSpPr/>
          <p:nvPr/>
        </p:nvSpPr>
        <p:spPr>
          <a:xfrm rot="20438996" flipH="1" flipV="1">
            <a:off x="427031" y="3897174"/>
            <a:ext cx="5384181" cy="2124105"/>
          </a:xfrm>
          <a:custGeom>
            <a:avLst/>
            <a:gdLst>
              <a:gd name="connsiteX0" fmla="*/ 8333902 w 10769764"/>
              <a:gd name="connsiteY0" fmla="*/ 4248763 h 4248763"/>
              <a:gd name="connsiteX1" fmla="*/ 8333837 w 10769764"/>
              <a:gd name="connsiteY1" fmla="*/ 4238594 h 4248763"/>
              <a:gd name="connsiteX2" fmla="*/ 8380287 w 10769764"/>
              <a:gd name="connsiteY2" fmla="*/ 4238595 h 4248763"/>
              <a:gd name="connsiteX3" fmla="*/ 8376658 w 10769764"/>
              <a:gd name="connsiteY3" fmla="*/ 4248763 h 4248763"/>
              <a:gd name="connsiteX4" fmla="*/ 877608 w 10769764"/>
              <a:gd name="connsiteY4" fmla="*/ 4248763 h 4248763"/>
              <a:gd name="connsiteX5" fmla="*/ 881238 w 10769764"/>
              <a:gd name="connsiteY5" fmla="*/ 4238595 h 4248763"/>
              <a:gd name="connsiteX6" fmla="*/ 949945 w 10769764"/>
              <a:gd name="connsiteY6" fmla="*/ 4238595 h 4248763"/>
              <a:gd name="connsiteX7" fmla="*/ 950010 w 10769764"/>
              <a:gd name="connsiteY7" fmla="*/ 4248763 h 4248763"/>
              <a:gd name="connsiteX8" fmla="*/ 0 w 10769764"/>
              <a:gd name="connsiteY8" fmla="*/ 4238595 h 4248763"/>
              <a:gd name="connsiteX9" fmla="*/ 1513009 w 10769764"/>
              <a:gd name="connsiteY9" fmla="*/ 0 h 4248763"/>
              <a:gd name="connsiteX10" fmla="*/ 10769764 w 10769764"/>
              <a:gd name="connsiteY10" fmla="*/ 0 h 4248763"/>
              <a:gd name="connsiteX11" fmla="*/ 9256755 w 10769764"/>
              <a:gd name="connsiteY11" fmla="*/ 4238595 h 4248763"/>
              <a:gd name="connsiteX12" fmla="*/ 8380287 w 10769764"/>
              <a:gd name="connsiteY12" fmla="*/ 4238595 h 4248763"/>
              <a:gd name="connsiteX13" fmla="*/ 9602372 w 10769764"/>
              <a:gd name="connsiteY13" fmla="*/ 815007 h 4248763"/>
              <a:gd name="connsiteX14" fmla="*/ 2103322 w 10769764"/>
              <a:gd name="connsiteY14" fmla="*/ 815007 h 4248763"/>
              <a:gd name="connsiteX15" fmla="*/ 881238 w 10769764"/>
              <a:gd name="connsiteY15" fmla="*/ 4238595 h 424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764" h="4248763">
                <a:moveTo>
                  <a:pt x="8333902" y="4248763"/>
                </a:moveTo>
                <a:lnTo>
                  <a:pt x="8333837" y="4238594"/>
                </a:lnTo>
                <a:lnTo>
                  <a:pt x="8380287" y="4238595"/>
                </a:lnTo>
                <a:lnTo>
                  <a:pt x="8376658" y="4248763"/>
                </a:lnTo>
                <a:close/>
                <a:moveTo>
                  <a:pt x="877608" y="4248763"/>
                </a:moveTo>
                <a:lnTo>
                  <a:pt x="881238" y="4238595"/>
                </a:lnTo>
                <a:lnTo>
                  <a:pt x="949945" y="4238595"/>
                </a:lnTo>
                <a:lnTo>
                  <a:pt x="950010" y="4248763"/>
                </a:lnTo>
                <a:close/>
                <a:moveTo>
                  <a:pt x="0" y="4238595"/>
                </a:moveTo>
                <a:lnTo>
                  <a:pt x="1513009" y="0"/>
                </a:lnTo>
                <a:lnTo>
                  <a:pt x="10769764" y="0"/>
                </a:lnTo>
                <a:lnTo>
                  <a:pt x="9256755" y="4238595"/>
                </a:lnTo>
                <a:lnTo>
                  <a:pt x="8380287" y="4238595"/>
                </a:lnTo>
                <a:lnTo>
                  <a:pt x="9602372" y="815007"/>
                </a:lnTo>
                <a:lnTo>
                  <a:pt x="2103322" y="815007"/>
                </a:lnTo>
                <a:lnTo>
                  <a:pt x="881238" y="4238595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11E919E-AEBF-4649-BB1D-4AB2AA47028C}"/>
              </a:ext>
            </a:extLst>
          </p:cNvPr>
          <p:cNvSpPr/>
          <p:nvPr/>
        </p:nvSpPr>
        <p:spPr>
          <a:xfrm rot="20438996">
            <a:off x="426189" y="836719"/>
            <a:ext cx="5384181" cy="2124105"/>
          </a:xfrm>
          <a:custGeom>
            <a:avLst/>
            <a:gdLst>
              <a:gd name="connsiteX0" fmla="*/ 8333902 w 10769764"/>
              <a:gd name="connsiteY0" fmla="*/ 4248763 h 4248763"/>
              <a:gd name="connsiteX1" fmla="*/ 8333837 w 10769764"/>
              <a:gd name="connsiteY1" fmla="*/ 4238594 h 4248763"/>
              <a:gd name="connsiteX2" fmla="*/ 8380287 w 10769764"/>
              <a:gd name="connsiteY2" fmla="*/ 4238595 h 4248763"/>
              <a:gd name="connsiteX3" fmla="*/ 8376658 w 10769764"/>
              <a:gd name="connsiteY3" fmla="*/ 4248763 h 4248763"/>
              <a:gd name="connsiteX4" fmla="*/ 877608 w 10769764"/>
              <a:gd name="connsiteY4" fmla="*/ 4248763 h 4248763"/>
              <a:gd name="connsiteX5" fmla="*/ 881238 w 10769764"/>
              <a:gd name="connsiteY5" fmla="*/ 4238595 h 4248763"/>
              <a:gd name="connsiteX6" fmla="*/ 949945 w 10769764"/>
              <a:gd name="connsiteY6" fmla="*/ 4238595 h 4248763"/>
              <a:gd name="connsiteX7" fmla="*/ 950010 w 10769764"/>
              <a:gd name="connsiteY7" fmla="*/ 4248763 h 4248763"/>
              <a:gd name="connsiteX8" fmla="*/ 0 w 10769764"/>
              <a:gd name="connsiteY8" fmla="*/ 4238595 h 4248763"/>
              <a:gd name="connsiteX9" fmla="*/ 1513009 w 10769764"/>
              <a:gd name="connsiteY9" fmla="*/ 0 h 4248763"/>
              <a:gd name="connsiteX10" fmla="*/ 10769764 w 10769764"/>
              <a:gd name="connsiteY10" fmla="*/ 0 h 4248763"/>
              <a:gd name="connsiteX11" fmla="*/ 9256755 w 10769764"/>
              <a:gd name="connsiteY11" fmla="*/ 4238595 h 4248763"/>
              <a:gd name="connsiteX12" fmla="*/ 8380287 w 10769764"/>
              <a:gd name="connsiteY12" fmla="*/ 4238595 h 4248763"/>
              <a:gd name="connsiteX13" fmla="*/ 9602372 w 10769764"/>
              <a:gd name="connsiteY13" fmla="*/ 815007 h 4248763"/>
              <a:gd name="connsiteX14" fmla="*/ 2103322 w 10769764"/>
              <a:gd name="connsiteY14" fmla="*/ 815007 h 4248763"/>
              <a:gd name="connsiteX15" fmla="*/ 881238 w 10769764"/>
              <a:gd name="connsiteY15" fmla="*/ 4238595 h 424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764" h="4248763">
                <a:moveTo>
                  <a:pt x="8333902" y="4248763"/>
                </a:moveTo>
                <a:lnTo>
                  <a:pt x="8333837" y="4238594"/>
                </a:lnTo>
                <a:lnTo>
                  <a:pt x="8380287" y="4238595"/>
                </a:lnTo>
                <a:lnTo>
                  <a:pt x="8376658" y="4248763"/>
                </a:lnTo>
                <a:close/>
                <a:moveTo>
                  <a:pt x="877608" y="4248763"/>
                </a:moveTo>
                <a:lnTo>
                  <a:pt x="881238" y="4238595"/>
                </a:lnTo>
                <a:lnTo>
                  <a:pt x="949945" y="4238595"/>
                </a:lnTo>
                <a:lnTo>
                  <a:pt x="950010" y="4248763"/>
                </a:lnTo>
                <a:close/>
                <a:moveTo>
                  <a:pt x="0" y="4238595"/>
                </a:moveTo>
                <a:lnTo>
                  <a:pt x="1513009" y="0"/>
                </a:lnTo>
                <a:lnTo>
                  <a:pt x="10769764" y="0"/>
                </a:lnTo>
                <a:lnTo>
                  <a:pt x="9256755" y="4238595"/>
                </a:lnTo>
                <a:lnTo>
                  <a:pt x="8380287" y="4238595"/>
                </a:lnTo>
                <a:lnTo>
                  <a:pt x="9602372" y="815007"/>
                </a:lnTo>
                <a:lnTo>
                  <a:pt x="2103322" y="815007"/>
                </a:lnTo>
                <a:lnTo>
                  <a:pt x="881238" y="4238595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8F5259-5E1C-4A3F-AF40-B62D21E7C684}"/>
              </a:ext>
            </a:extLst>
          </p:cNvPr>
          <p:cNvSpPr txBox="1"/>
          <p:nvPr/>
        </p:nvSpPr>
        <p:spPr>
          <a:xfrm flipH="1">
            <a:off x="6712314" y="2089650"/>
            <a:ext cx="4073345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nostrud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exercitation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ullamco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nisi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grpSp>
        <p:nvGrpSpPr>
          <p:cNvPr id="54" name="Группа 16">
            <a:extLst>
              <a:ext uri="{FF2B5EF4-FFF2-40B4-BE49-F238E27FC236}">
                <a16:creationId xmlns:a16="http://schemas.microsoft.com/office/drawing/2014/main" id="{68DBDEA6-2401-4780-8EEC-62BC88336E63}"/>
              </a:ext>
            </a:extLst>
          </p:cNvPr>
          <p:cNvGrpSpPr/>
          <p:nvPr/>
        </p:nvGrpSpPr>
        <p:grpSpPr>
          <a:xfrm>
            <a:off x="6772953" y="5362265"/>
            <a:ext cx="261666" cy="264951"/>
            <a:chOff x="5842001" y="3186113"/>
            <a:chExt cx="2655888" cy="2689225"/>
          </a:xfrm>
          <a:solidFill>
            <a:schemeClr val="accent3"/>
          </a:solidFill>
        </p:grpSpPr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1F67BFC5-33D2-413E-A1BE-2F06185B9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FFE0DF28-9C42-40A1-99A9-B773A20E9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5B0272A1-B16A-47E7-8E11-B7BAFC969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9CB1256B-C6CF-4670-92EB-99B649770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9" name="Freeform 20">
            <a:extLst>
              <a:ext uri="{FF2B5EF4-FFF2-40B4-BE49-F238E27FC236}">
                <a16:creationId xmlns:a16="http://schemas.microsoft.com/office/drawing/2014/main" id="{2BE1273D-652F-4300-8E73-BE23C7D5D63D}"/>
              </a:ext>
            </a:extLst>
          </p:cNvPr>
          <p:cNvSpPr>
            <a:spLocks/>
          </p:cNvSpPr>
          <p:nvPr/>
        </p:nvSpPr>
        <p:spPr bwMode="auto">
          <a:xfrm>
            <a:off x="9254012" y="5362048"/>
            <a:ext cx="267366" cy="265686"/>
          </a:xfrm>
          <a:custGeom>
            <a:avLst/>
            <a:gdLst>
              <a:gd name="T0" fmla="*/ 3090 w 4138"/>
              <a:gd name="T1" fmla="*/ 49 h 4111"/>
              <a:gd name="T2" fmla="*/ 3450 w 4138"/>
              <a:gd name="T3" fmla="*/ 247 h 4111"/>
              <a:gd name="T4" fmla="*/ 3638 w 4138"/>
              <a:gd name="T5" fmla="*/ 242 h 4111"/>
              <a:gd name="T6" fmla="*/ 3802 w 4138"/>
              <a:gd name="T7" fmla="*/ 282 h 4111"/>
              <a:gd name="T8" fmla="*/ 3893 w 4138"/>
              <a:gd name="T9" fmla="*/ 428 h 4111"/>
              <a:gd name="T10" fmla="*/ 3854 w 4138"/>
              <a:gd name="T11" fmla="*/ 593 h 4111"/>
              <a:gd name="T12" fmla="*/ 4026 w 4138"/>
              <a:gd name="T13" fmla="*/ 890 h 4111"/>
              <a:gd name="T14" fmla="*/ 4134 w 4138"/>
              <a:gd name="T15" fmla="*/ 1277 h 4111"/>
              <a:gd name="T16" fmla="*/ 4089 w 4138"/>
              <a:gd name="T17" fmla="*/ 1673 h 4111"/>
              <a:gd name="T18" fmla="*/ 3889 w 4138"/>
              <a:gd name="T19" fmla="*/ 2031 h 4111"/>
              <a:gd name="T20" fmla="*/ 2783 w 4138"/>
              <a:gd name="T21" fmla="*/ 3171 h 4111"/>
              <a:gd name="T22" fmla="*/ 2766 w 4138"/>
              <a:gd name="T23" fmla="*/ 3352 h 4111"/>
              <a:gd name="T24" fmla="*/ 2775 w 4138"/>
              <a:gd name="T25" fmla="*/ 3532 h 4111"/>
              <a:gd name="T26" fmla="*/ 2768 w 4138"/>
              <a:gd name="T27" fmla="*/ 3717 h 4111"/>
              <a:gd name="T28" fmla="*/ 2494 w 4138"/>
              <a:gd name="T29" fmla="*/ 4053 h 4111"/>
              <a:gd name="T30" fmla="*/ 2354 w 4138"/>
              <a:gd name="T31" fmla="*/ 4109 h 4111"/>
              <a:gd name="T32" fmla="*/ 2069 w 4138"/>
              <a:gd name="T33" fmla="*/ 4066 h 4111"/>
              <a:gd name="T34" fmla="*/ 1696 w 4138"/>
              <a:gd name="T35" fmla="*/ 3890 h 4111"/>
              <a:gd name="T36" fmla="*/ 1816 w 4138"/>
              <a:gd name="T37" fmla="*/ 3729 h 4111"/>
              <a:gd name="T38" fmla="*/ 2095 w 4138"/>
              <a:gd name="T39" fmla="*/ 3805 h 4111"/>
              <a:gd name="T40" fmla="*/ 2308 w 4138"/>
              <a:gd name="T41" fmla="*/ 3858 h 4111"/>
              <a:gd name="T42" fmla="*/ 2288 w 4138"/>
              <a:gd name="T43" fmla="*/ 3717 h 4111"/>
              <a:gd name="T44" fmla="*/ 2157 w 4138"/>
              <a:gd name="T45" fmla="*/ 3429 h 4111"/>
              <a:gd name="T46" fmla="*/ 1893 w 4138"/>
              <a:gd name="T47" fmla="*/ 3036 h 4111"/>
              <a:gd name="T48" fmla="*/ 1896 w 4138"/>
              <a:gd name="T49" fmla="*/ 3310 h 4111"/>
              <a:gd name="T50" fmla="*/ 1757 w 4138"/>
              <a:gd name="T51" fmla="*/ 3555 h 4111"/>
              <a:gd name="T52" fmla="*/ 1643 w 4138"/>
              <a:gd name="T53" fmla="*/ 3641 h 4111"/>
              <a:gd name="T54" fmla="*/ 1496 w 4138"/>
              <a:gd name="T55" fmla="*/ 3697 h 4111"/>
              <a:gd name="T56" fmla="*/ 1266 w 4138"/>
              <a:gd name="T57" fmla="*/ 3698 h 4111"/>
              <a:gd name="T58" fmla="*/ 1005 w 4138"/>
              <a:gd name="T59" fmla="*/ 3555 h 4111"/>
              <a:gd name="T60" fmla="*/ 868 w 4138"/>
              <a:gd name="T61" fmla="*/ 3319 h 4111"/>
              <a:gd name="T62" fmla="*/ 850 w 4138"/>
              <a:gd name="T63" fmla="*/ 3174 h 4111"/>
              <a:gd name="T64" fmla="*/ 864 w 4138"/>
              <a:gd name="T65" fmla="*/ 3062 h 4111"/>
              <a:gd name="T66" fmla="*/ 920 w 4138"/>
              <a:gd name="T67" fmla="*/ 2919 h 4111"/>
              <a:gd name="T68" fmla="*/ 1005 w 4138"/>
              <a:gd name="T69" fmla="*/ 2807 h 4111"/>
              <a:gd name="T70" fmla="*/ 1229 w 4138"/>
              <a:gd name="T71" fmla="*/ 2675 h 4111"/>
              <a:gd name="T72" fmla="*/ 1492 w 4138"/>
              <a:gd name="T73" fmla="*/ 2664 h 4111"/>
              <a:gd name="T74" fmla="*/ 1429 w 4138"/>
              <a:gd name="T75" fmla="*/ 2530 h 4111"/>
              <a:gd name="T76" fmla="*/ 1028 w 4138"/>
              <a:gd name="T77" fmla="*/ 2192 h 4111"/>
              <a:gd name="T78" fmla="*/ 670 w 4138"/>
              <a:gd name="T79" fmla="*/ 1959 h 4111"/>
              <a:gd name="T80" fmla="*/ 383 w 4138"/>
              <a:gd name="T81" fmla="*/ 1834 h 4111"/>
              <a:gd name="T82" fmla="*/ 255 w 4138"/>
              <a:gd name="T83" fmla="*/ 1839 h 4111"/>
              <a:gd name="T84" fmla="*/ 315 w 4138"/>
              <a:gd name="T85" fmla="*/ 2048 h 4111"/>
              <a:gd name="T86" fmla="*/ 489 w 4138"/>
              <a:gd name="T87" fmla="*/ 2372 h 4111"/>
              <a:gd name="T88" fmla="*/ 802 w 4138"/>
              <a:gd name="T89" fmla="*/ 2787 h 4111"/>
              <a:gd name="T90" fmla="*/ 622 w 4138"/>
              <a:gd name="T91" fmla="*/ 2968 h 4111"/>
              <a:gd name="T92" fmla="*/ 324 w 4138"/>
              <a:gd name="T93" fmla="*/ 2582 h 4111"/>
              <a:gd name="T94" fmla="*/ 115 w 4138"/>
              <a:gd name="T95" fmla="*/ 2225 h 4111"/>
              <a:gd name="T96" fmla="*/ 10 w 4138"/>
              <a:gd name="T97" fmla="*/ 1923 h 4111"/>
              <a:gd name="T98" fmla="*/ 20 w 4138"/>
              <a:gd name="T99" fmla="*/ 1696 h 4111"/>
              <a:gd name="T100" fmla="*/ 304 w 4138"/>
              <a:gd name="T101" fmla="*/ 1394 h 4111"/>
              <a:gd name="T102" fmla="*/ 495 w 4138"/>
              <a:gd name="T103" fmla="*/ 1337 h 4111"/>
              <a:gd name="T104" fmla="*/ 705 w 4138"/>
              <a:gd name="T105" fmla="*/ 1371 h 4111"/>
              <a:gd name="T106" fmla="*/ 899 w 4138"/>
              <a:gd name="T107" fmla="*/ 1378 h 4111"/>
              <a:gd name="T108" fmla="*/ 1032 w 4138"/>
              <a:gd name="T109" fmla="*/ 1297 h 4111"/>
              <a:gd name="T110" fmla="*/ 2302 w 4138"/>
              <a:gd name="T111" fmla="*/ 110 h 4111"/>
              <a:gd name="T112" fmla="*/ 2691 w 4138"/>
              <a:gd name="T113" fmla="*/ 3 h 4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138" h="4111">
                <a:moveTo>
                  <a:pt x="2771" y="0"/>
                </a:moveTo>
                <a:lnTo>
                  <a:pt x="2851" y="2"/>
                </a:lnTo>
                <a:lnTo>
                  <a:pt x="2932" y="12"/>
                </a:lnTo>
                <a:lnTo>
                  <a:pt x="3011" y="27"/>
                </a:lnTo>
                <a:lnTo>
                  <a:pt x="3090" y="49"/>
                </a:lnTo>
                <a:lnTo>
                  <a:pt x="3166" y="76"/>
                </a:lnTo>
                <a:lnTo>
                  <a:pt x="3240" y="109"/>
                </a:lnTo>
                <a:lnTo>
                  <a:pt x="3313" y="149"/>
                </a:lnTo>
                <a:lnTo>
                  <a:pt x="3383" y="195"/>
                </a:lnTo>
                <a:lnTo>
                  <a:pt x="3450" y="247"/>
                </a:lnTo>
                <a:lnTo>
                  <a:pt x="3512" y="305"/>
                </a:lnTo>
                <a:lnTo>
                  <a:pt x="3541" y="282"/>
                </a:lnTo>
                <a:lnTo>
                  <a:pt x="3570" y="262"/>
                </a:lnTo>
                <a:lnTo>
                  <a:pt x="3604" y="249"/>
                </a:lnTo>
                <a:lnTo>
                  <a:pt x="3638" y="242"/>
                </a:lnTo>
                <a:lnTo>
                  <a:pt x="3671" y="239"/>
                </a:lnTo>
                <a:lnTo>
                  <a:pt x="3706" y="242"/>
                </a:lnTo>
                <a:lnTo>
                  <a:pt x="3740" y="249"/>
                </a:lnTo>
                <a:lnTo>
                  <a:pt x="3773" y="263"/>
                </a:lnTo>
                <a:lnTo>
                  <a:pt x="3802" y="282"/>
                </a:lnTo>
                <a:lnTo>
                  <a:pt x="3831" y="305"/>
                </a:lnTo>
                <a:lnTo>
                  <a:pt x="3854" y="333"/>
                </a:lnTo>
                <a:lnTo>
                  <a:pt x="3872" y="363"/>
                </a:lnTo>
                <a:lnTo>
                  <a:pt x="3885" y="395"/>
                </a:lnTo>
                <a:lnTo>
                  <a:pt x="3893" y="428"/>
                </a:lnTo>
                <a:lnTo>
                  <a:pt x="3896" y="463"/>
                </a:lnTo>
                <a:lnTo>
                  <a:pt x="3893" y="496"/>
                </a:lnTo>
                <a:lnTo>
                  <a:pt x="3885" y="530"/>
                </a:lnTo>
                <a:lnTo>
                  <a:pt x="3872" y="562"/>
                </a:lnTo>
                <a:lnTo>
                  <a:pt x="3854" y="593"/>
                </a:lnTo>
                <a:lnTo>
                  <a:pt x="3831" y="620"/>
                </a:lnTo>
                <a:lnTo>
                  <a:pt x="3889" y="683"/>
                </a:lnTo>
                <a:lnTo>
                  <a:pt x="3941" y="749"/>
                </a:lnTo>
                <a:lnTo>
                  <a:pt x="3988" y="818"/>
                </a:lnTo>
                <a:lnTo>
                  <a:pt x="4026" y="890"/>
                </a:lnTo>
                <a:lnTo>
                  <a:pt x="4061" y="965"/>
                </a:lnTo>
                <a:lnTo>
                  <a:pt x="4089" y="1041"/>
                </a:lnTo>
                <a:lnTo>
                  <a:pt x="4109" y="1118"/>
                </a:lnTo>
                <a:lnTo>
                  <a:pt x="4125" y="1198"/>
                </a:lnTo>
                <a:lnTo>
                  <a:pt x="4134" y="1277"/>
                </a:lnTo>
                <a:lnTo>
                  <a:pt x="4138" y="1356"/>
                </a:lnTo>
                <a:lnTo>
                  <a:pt x="4134" y="1437"/>
                </a:lnTo>
                <a:lnTo>
                  <a:pt x="4125" y="1516"/>
                </a:lnTo>
                <a:lnTo>
                  <a:pt x="4109" y="1596"/>
                </a:lnTo>
                <a:lnTo>
                  <a:pt x="4089" y="1673"/>
                </a:lnTo>
                <a:lnTo>
                  <a:pt x="4061" y="1749"/>
                </a:lnTo>
                <a:lnTo>
                  <a:pt x="4026" y="1824"/>
                </a:lnTo>
                <a:lnTo>
                  <a:pt x="3988" y="1896"/>
                </a:lnTo>
                <a:lnTo>
                  <a:pt x="3941" y="1964"/>
                </a:lnTo>
                <a:lnTo>
                  <a:pt x="3889" y="2031"/>
                </a:lnTo>
                <a:lnTo>
                  <a:pt x="3831" y="2093"/>
                </a:lnTo>
                <a:lnTo>
                  <a:pt x="2832" y="3086"/>
                </a:lnTo>
                <a:lnTo>
                  <a:pt x="2811" y="3111"/>
                </a:lnTo>
                <a:lnTo>
                  <a:pt x="2794" y="3141"/>
                </a:lnTo>
                <a:lnTo>
                  <a:pt x="2783" y="3171"/>
                </a:lnTo>
                <a:lnTo>
                  <a:pt x="2774" y="3205"/>
                </a:lnTo>
                <a:lnTo>
                  <a:pt x="2768" y="3240"/>
                </a:lnTo>
                <a:lnTo>
                  <a:pt x="2766" y="3277"/>
                </a:lnTo>
                <a:lnTo>
                  <a:pt x="2766" y="3314"/>
                </a:lnTo>
                <a:lnTo>
                  <a:pt x="2766" y="3352"/>
                </a:lnTo>
                <a:lnTo>
                  <a:pt x="2768" y="3389"/>
                </a:lnTo>
                <a:lnTo>
                  <a:pt x="2770" y="3425"/>
                </a:lnTo>
                <a:lnTo>
                  <a:pt x="2771" y="3461"/>
                </a:lnTo>
                <a:lnTo>
                  <a:pt x="2774" y="3496"/>
                </a:lnTo>
                <a:lnTo>
                  <a:pt x="2775" y="3532"/>
                </a:lnTo>
                <a:lnTo>
                  <a:pt x="2776" y="3569"/>
                </a:lnTo>
                <a:lnTo>
                  <a:pt x="2778" y="3607"/>
                </a:lnTo>
                <a:lnTo>
                  <a:pt x="2776" y="3644"/>
                </a:lnTo>
                <a:lnTo>
                  <a:pt x="2774" y="3681"/>
                </a:lnTo>
                <a:lnTo>
                  <a:pt x="2768" y="3717"/>
                </a:lnTo>
                <a:lnTo>
                  <a:pt x="2761" y="3751"/>
                </a:lnTo>
                <a:lnTo>
                  <a:pt x="2749" y="3783"/>
                </a:lnTo>
                <a:lnTo>
                  <a:pt x="2732" y="3811"/>
                </a:lnTo>
                <a:lnTo>
                  <a:pt x="2711" y="3837"/>
                </a:lnTo>
                <a:lnTo>
                  <a:pt x="2494" y="4053"/>
                </a:lnTo>
                <a:lnTo>
                  <a:pt x="2494" y="4052"/>
                </a:lnTo>
                <a:lnTo>
                  <a:pt x="2464" y="4074"/>
                </a:lnTo>
                <a:lnTo>
                  <a:pt x="2432" y="4091"/>
                </a:lnTo>
                <a:lnTo>
                  <a:pt x="2394" y="4102"/>
                </a:lnTo>
                <a:lnTo>
                  <a:pt x="2354" y="4109"/>
                </a:lnTo>
                <a:lnTo>
                  <a:pt x="2308" y="4111"/>
                </a:lnTo>
                <a:lnTo>
                  <a:pt x="2254" y="4109"/>
                </a:lnTo>
                <a:lnTo>
                  <a:pt x="2196" y="4100"/>
                </a:lnTo>
                <a:lnTo>
                  <a:pt x="2134" y="4085"/>
                </a:lnTo>
                <a:lnTo>
                  <a:pt x="2069" y="4066"/>
                </a:lnTo>
                <a:lnTo>
                  <a:pt x="1999" y="4040"/>
                </a:lnTo>
                <a:lnTo>
                  <a:pt x="1928" y="4011"/>
                </a:lnTo>
                <a:lnTo>
                  <a:pt x="1852" y="3975"/>
                </a:lnTo>
                <a:lnTo>
                  <a:pt x="1775" y="3935"/>
                </a:lnTo>
                <a:lnTo>
                  <a:pt x="1696" y="3890"/>
                </a:lnTo>
                <a:lnTo>
                  <a:pt x="1614" y="3840"/>
                </a:lnTo>
                <a:lnTo>
                  <a:pt x="1668" y="3819"/>
                </a:lnTo>
                <a:lnTo>
                  <a:pt x="1720" y="3793"/>
                </a:lnTo>
                <a:lnTo>
                  <a:pt x="1770" y="3764"/>
                </a:lnTo>
                <a:lnTo>
                  <a:pt x="1816" y="3729"/>
                </a:lnTo>
                <a:lnTo>
                  <a:pt x="1862" y="3690"/>
                </a:lnTo>
                <a:lnTo>
                  <a:pt x="1924" y="3725"/>
                </a:lnTo>
                <a:lnTo>
                  <a:pt x="1983" y="3756"/>
                </a:lnTo>
                <a:lnTo>
                  <a:pt x="2040" y="3782"/>
                </a:lnTo>
                <a:lnTo>
                  <a:pt x="2095" y="3805"/>
                </a:lnTo>
                <a:lnTo>
                  <a:pt x="2145" y="3824"/>
                </a:lnTo>
                <a:lnTo>
                  <a:pt x="2192" y="3838"/>
                </a:lnTo>
                <a:lnTo>
                  <a:pt x="2235" y="3849"/>
                </a:lnTo>
                <a:lnTo>
                  <a:pt x="2274" y="3855"/>
                </a:lnTo>
                <a:lnTo>
                  <a:pt x="2308" y="3858"/>
                </a:lnTo>
                <a:lnTo>
                  <a:pt x="2314" y="3858"/>
                </a:lnTo>
                <a:lnTo>
                  <a:pt x="2314" y="3831"/>
                </a:lnTo>
                <a:lnTo>
                  <a:pt x="2308" y="3798"/>
                </a:lnTo>
                <a:lnTo>
                  <a:pt x="2301" y="3761"/>
                </a:lnTo>
                <a:lnTo>
                  <a:pt x="2288" y="3717"/>
                </a:lnTo>
                <a:lnTo>
                  <a:pt x="2272" y="3670"/>
                </a:lnTo>
                <a:lnTo>
                  <a:pt x="2250" y="3617"/>
                </a:lnTo>
                <a:lnTo>
                  <a:pt x="2224" y="3558"/>
                </a:lnTo>
                <a:lnTo>
                  <a:pt x="2193" y="3496"/>
                </a:lnTo>
                <a:lnTo>
                  <a:pt x="2157" y="3429"/>
                </a:lnTo>
                <a:lnTo>
                  <a:pt x="2115" y="3358"/>
                </a:lnTo>
                <a:lnTo>
                  <a:pt x="2069" y="3283"/>
                </a:lnTo>
                <a:lnTo>
                  <a:pt x="2016" y="3204"/>
                </a:lnTo>
                <a:lnTo>
                  <a:pt x="1957" y="3123"/>
                </a:lnTo>
                <a:lnTo>
                  <a:pt x="1893" y="3036"/>
                </a:lnTo>
                <a:lnTo>
                  <a:pt x="1904" y="3090"/>
                </a:lnTo>
                <a:lnTo>
                  <a:pt x="1911" y="3146"/>
                </a:lnTo>
                <a:lnTo>
                  <a:pt x="1912" y="3201"/>
                </a:lnTo>
                <a:lnTo>
                  <a:pt x="1907" y="3256"/>
                </a:lnTo>
                <a:lnTo>
                  <a:pt x="1896" y="3310"/>
                </a:lnTo>
                <a:lnTo>
                  <a:pt x="1881" y="3363"/>
                </a:lnTo>
                <a:lnTo>
                  <a:pt x="1859" y="3415"/>
                </a:lnTo>
                <a:lnTo>
                  <a:pt x="1830" y="3465"/>
                </a:lnTo>
                <a:lnTo>
                  <a:pt x="1797" y="3511"/>
                </a:lnTo>
                <a:lnTo>
                  <a:pt x="1757" y="3555"/>
                </a:lnTo>
                <a:lnTo>
                  <a:pt x="1722" y="3587"/>
                </a:lnTo>
                <a:lnTo>
                  <a:pt x="1683" y="3616"/>
                </a:lnTo>
                <a:lnTo>
                  <a:pt x="1643" y="3641"/>
                </a:lnTo>
                <a:lnTo>
                  <a:pt x="1643" y="3641"/>
                </a:lnTo>
                <a:lnTo>
                  <a:pt x="1643" y="3641"/>
                </a:lnTo>
                <a:lnTo>
                  <a:pt x="1596" y="3664"/>
                </a:lnTo>
                <a:lnTo>
                  <a:pt x="1548" y="3682"/>
                </a:lnTo>
                <a:lnTo>
                  <a:pt x="1499" y="3697"/>
                </a:lnTo>
                <a:lnTo>
                  <a:pt x="1497" y="3697"/>
                </a:lnTo>
                <a:lnTo>
                  <a:pt x="1496" y="3697"/>
                </a:lnTo>
                <a:lnTo>
                  <a:pt x="1459" y="3704"/>
                </a:lnTo>
                <a:lnTo>
                  <a:pt x="1421" y="3708"/>
                </a:lnTo>
                <a:lnTo>
                  <a:pt x="1381" y="3710"/>
                </a:lnTo>
                <a:lnTo>
                  <a:pt x="1323" y="3707"/>
                </a:lnTo>
                <a:lnTo>
                  <a:pt x="1266" y="3698"/>
                </a:lnTo>
                <a:lnTo>
                  <a:pt x="1209" y="3681"/>
                </a:lnTo>
                <a:lnTo>
                  <a:pt x="1154" y="3659"/>
                </a:lnTo>
                <a:lnTo>
                  <a:pt x="1101" y="3631"/>
                </a:lnTo>
                <a:lnTo>
                  <a:pt x="1052" y="3596"/>
                </a:lnTo>
                <a:lnTo>
                  <a:pt x="1005" y="3555"/>
                </a:lnTo>
                <a:lnTo>
                  <a:pt x="966" y="3513"/>
                </a:lnTo>
                <a:lnTo>
                  <a:pt x="934" y="3468"/>
                </a:lnTo>
                <a:lnTo>
                  <a:pt x="907" y="3420"/>
                </a:lnTo>
                <a:lnTo>
                  <a:pt x="885" y="3371"/>
                </a:lnTo>
                <a:lnTo>
                  <a:pt x="868" y="3319"/>
                </a:lnTo>
                <a:lnTo>
                  <a:pt x="857" y="3268"/>
                </a:lnTo>
                <a:lnTo>
                  <a:pt x="851" y="3215"/>
                </a:lnTo>
                <a:lnTo>
                  <a:pt x="851" y="3215"/>
                </a:lnTo>
                <a:lnTo>
                  <a:pt x="851" y="3209"/>
                </a:lnTo>
                <a:lnTo>
                  <a:pt x="850" y="3174"/>
                </a:lnTo>
                <a:lnTo>
                  <a:pt x="851" y="3139"/>
                </a:lnTo>
                <a:lnTo>
                  <a:pt x="851" y="3138"/>
                </a:lnTo>
                <a:lnTo>
                  <a:pt x="856" y="3102"/>
                </a:lnTo>
                <a:lnTo>
                  <a:pt x="863" y="3066"/>
                </a:lnTo>
                <a:lnTo>
                  <a:pt x="864" y="3062"/>
                </a:lnTo>
                <a:lnTo>
                  <a:pt x="865" y="3058"/>
                </a:lnTo>
                <a:lnTo>
                  <a:pt x="878" y="3011"/>
                </a:lnTo>
                <a:lnTo>
                  <a:pt x="896" y="2965"/>
                </a:lnTo>
                <a:lnTo>
                  <a:pt x="920" y="2920"/>
                </a:lnTo>
                <a:lnTo>
                  <a:pt x="920" y="2919"/>
                </a:lnTo>
                <a:lnTo>
                  <a:pt x="920" y="2918"/>
                </a:lnTo>
                <a:lnTo>
                  <a:pt x="920" y="2919"/>
                </a:lnTo>
                <a:lnTo>
                  <a:pt x="946" y="2879"/>
                </a:lnTo>
                <a:lnTo>
                  <a:pt x="973" y="2843"/>
                </a:lnTo>
                <a:lnTo>
                  <a:pt x="1005" y="2807"/>
                </a:lnTo>
                <a:lnTo>
                  <a:pt x="1045" y="2771"/>
                </a:lnTo>
                <a:lnTo>
                  <a:pt x="1088" y="2740"/>
                </a:lnTo>
                <a:lnTo>
                  <a:pt x="1133" y="2713"/>
                </a:lnTo>
                <a:lnTo>
                  <a:pt x="1181" y="2691"/>
                </a:lnTo>
                <a:lnTo>
                  <a:pt x="1229" y="2675"/>
                </a:lnTo>
                <a:lnTo>
                  <a:pt x="1280" y="2663"/>
                </a:lnTo>
                <a:lnTo>
                  <a:pt x="1330" y="2655"/>
                </a:lnTo>
                <a:lnTo>
                  <a:pt x="1381" y="2653"/>
                </a:lnTo>
                <a:lnTo>
                  <a:pt x="1437" y="2657"/>
                </a:lnTo>
                <a:lnTo>
                  <a:pt x="1492" y="2664"/>
                </a:lnTo>
                <a:lnTo>
                  <a:pt x="1545" y="2680"/>
                </a:lnTo>
                <a:lnTo>
                  <a:pt x="1598" y="2699"/>
                </a:lnTo>
                <a:lnTo>
                  <a:pt x="1556" y="2655"/>
                </a:lnTo>
                <a:lnTo>
                  <a:pt x="1510" y="2609"/>
                </a:lnTo>
                <a:lnTo>
                  <a:pt x="1429" y="2530"/>
                </a:lnTo>
                <a:lnTo>
                  <a:pt x="1347" y="2454"/>
                </a:lnTo>
                <a:lnTo>
                  <a:pt x="1266" y="2382"/>
                </a:lnTo>
                <a:lnTo>
                  <a:pt x="1185" y="2315"/>
                </a:lnTo>
                <a:lnTo>
                  <a:pt x="1106" y="2251"/>
                </a:lnTo>
                <a:lnTo>
                  <a:pt x="1028" y="2192"/>
                </a:lnTo>
                <a:lnTo>
                  <a:pt x="953" y="2136"/>
                </a:lnTo>
                <a:lnTo>
                  <a:pt x="878" y="2086"/>
                </a:lnTo>
                <a:lnTo>
                  <a:pt x="807" y="2040"/>
                </a:lnTo>
                <a:lnTo>
                  <a:pt x="737" y="1997"/>
                </a:lnTo>
                <a:lnTo>
                  <a:pt x="670" y="1959"/>
                </a:lnTo>
                <a:lnTo>
                  <a:pt x="606" y="1925"/>
                </a:lnTo>
                <a:lnTo>
                  <a:pt x="545" y="1896"/>
                </a:lnTo>
                <a:lnTo>
                  <a:pt x="487" y="1871"/>
                </a:lnTo>
                <a:lnTo>
                  <a:pt x="434" y="1851"/>
                </a:lnTo>
                <a:lnTo>
                  <a:pt x="383" y="1834"/>
                </a:lnTo>
                <a:lnTo>
                  <a:pt x="338" y="1822"/>
                </a:lnTo>
                <a:lnTo>
                  <a:pt x="296" y="1816"/>
                </a:lnTo>
                <a:lnTo>
                  <a:pt x="259" y="1813"/>
                </a:lnTo>
                <a:lnTo>
                  <a:pt x="255" y="1813"/>
                </a:lnTo>
                <a:lnTo>
                  <a:pt x="255" y="1839"/>
                </a:lnTo>
                <a:lnTo>
                  <a:pt x="259" y="1870"/>
                </a:lnTo>
                <a:lnTo>
                  <a:pt x="267" y="1907"/>
                </a:lnTo>
                <a:lnTo>
                  <a:pt x="278" y="1950"/>
                </a:lnTo>
                <a:lnTo>
                  <a:pt x="295" y="1996"/>
                </a:lnTo>
                <a:lnTo>
                  <a:pt x="315" y="2048"/>
                </a:lnTo>
                <a:lnTo>
                  <a:pt x="340" y="2104"/>
                </a:lnTo>
                <a:lnTo>
                  <a:pt x="370" y="2165"/>
                </a:lnTo>
                <a:lnTo>
                  <a:pt x="404" y="2230"/>
                </a:lnTo>
                <a:lnTo>
                  <a:pt x="444" y="2299"/>
                </a:lnTo>
                <a:lnTo>
                  <a:pt x="489" y="2372"/>
                </a:lnTo>
                <a:lnTo>
                  <a:pt x="540" y="2448"/>
                </a:lnTo>
                <a:lnTo>
                  <a:pt x="597" y="2528"/>
                </a:lnTo>
                <a:lnTo>
                  <a:pt x="659" y="2611"/>
                </a:lnTo>
                <a:lnTo>
                  <a:pt x="727" y="2698"/>
                </a:lnTo>
                <a:lnTo>
                  <a:pt x="802" y="2787"/>
                </a:lnTo>
                <a:lnTo>
                  <a:pt x="764" y="2847"/>
                </a:lnTo>
                <a:lnTo>
                  <a:pt x="733" y="2911"/>
                </a:lnTo>
                <a:lnTo>
                  <a:pt x="708" y="2978"/>
                </a:lnTo>
                <a:lnTo>
                  <a:pt x="692" y="3047"/>
                </a:lnTo>
                <a:lnTo>
                  <a:pt x="622" y="2968"/>
                </a:lnTo>
                <a:lnTo>
                  <a:pt x="556" y="2890"/>
                </a:lnTo>
                <a:lnTo>
                  <a:pt x="492" y="2812"/>
                </a:lnTo>
                <a:lnTo>
                  <a:pt x="432" y="2735"/>
                </a:lnTo>
                <a:lnTo>
                  <a:pt x="377" y="2658"/>
                </a:lnTo>
                <a:lnTo>
                  <a:pt x="324" y="2582"/>
                </a:lnTo>
                <a:lnTo>
                  <a:pt x="274" y="2509"/>
                </a:lnTo>
                <a:lnTo>
                  <a:pt x="229" y="2435"/>
                </a:lnTo>
                <a:lnTo>
                  <a:pt x="188" y="2363"/>
                </a:lnTo>
                <a:lnTo>
                  <a:pt x="149" y="2294"/>
                </a:lnTo>
                <a:lnTo>
                  <a:pt x="115" y="2225"/>
                </a:lnTo>
                <a:lnTo>
                  <a:pt x="87" y="2160"/>
                </a:lnTo>
                <a:lnTo>
                  <a:pt x="61" y="2097"/>
                </a:lnTo>
                <a:lnTo>
                  <a:pt x="40" y="2036"/>
                </a:lnTo>
                <a:lnTo>
                  <a:pt x="23" y="1978"/>
                </a:lnTo>
                <a:lnTo>
                  <a:pt x="10" y="1923"/>
                </a:lnTo>
                <a:lnTo>
                  <a:pt x="4" y="1870"/>
                </a:lnTo>
                <a:lnTo>
                  <a:pt x="0" y="1821"/>
                </a:lnTo>
                <a:lnTo>
                  <a:pt x="2" y="1776"/>
                </a:lnTo>
                <a:lnTo>
                  <a:pt x="9" y="1735"/>
                </a:lnTo>
                <a:lnTo>
                  <a:pt x="20" y="1696"/>
                </a:lnTo>
                <a:lnTo>
                  <a:pt x="37" y="1663"/>
                </a:lnTo>
                <a:lnTo>
                  <a:pt x="59" y="1633"/>
                </a:lnTo>
                <a:lnTo>
                  <a:pt x="58" y="1633"/>
                </a:lnTo>
                <a:lnTo>
                  <a:pt x="276" y="1417"/>
                </a:lnTo>
                <a:lnTo>
                  <a:pt x="304" y="1394"/>
                </a:lnTo>
                <a:lnTo>
                  <a:pt x="337" y="1374"/>
                </a:lnTo>
                <a:lnTo>
                  <a:pt x="373" y="1359"/>
                </a:lnTo>
                <a:lnTo>
                  <a:pt x="412" y="1347"/>
                </a:lnTo>
                <a:lnTo>
                  <a:pt x="453" y="1341"/>
                </a:lnTo>
                <a:lnTo>
                  <a:pt x="495" y="1337"/>
                </a:lnTo>
                <a:lnTo>
                  <a:pt x="536" y="1337"/>
                </a:lnTo>
                <a:lnTo>
                  <a:pt x="578" y="1341"/>
                </a:lnTo>
                <a:lnTo>
                  <a:pt x="616" y="1347"/>
                </a:lnTo>
                <a:lnTo>
                  <a:pt x="654" y="1358"/>
                </a:lnTo>
                <a:lnTo>
                  <a:pt x="705" y="1371"/>
                </a:lnTo>
                <a:lnTo>
                  <a:pt x="750" y="1381"/>
                </a:lnTo>
                <a:lnTo>
                  <a:pt x="793" y="1386"/>
                </a:lnTo>
                <a:lnTo>
                  <a:pt x="830" y="1387"/>
                </a:lnTo>
                <a:lnTo>
                  <a:pt x="866" y="1385"/>
                </a:lnTo>
                <a:lnTo>
                  <a:pt x="899" y="1378"/>
                </a:lnTo>
                <a:lnTo>
                  <a:pt x="929" y="1369"/>
                </a:lnTo>
                <a:lnTo>
                  <a:pt x="956" y="1355"/>
                </a:lnTo>
                <a:lnTo>
                  <a:pt x="983" y="1338"/>
                </a:lnTo>
                <a:lnTo>
                  <a:pt x="1008" y="1319"/>
                </a:lnTo>
                <a:lnTo>
                  <a:pt x="1032" y="1297"/>
                </a:lnTo>
                <a:lnTo>
                  <a:pt x="2030" y="305"/>
                </a:lnTo>
                <a:lnTo>
                  <a:pt x="2093" y="247"/>
                </a:lnTo>
                <a:lnTo>
                  <a:pt x="2159" y="195"/>
                </a:lnTo>
                <a:lnTo>
                  <a:pt x="2229" y="149"/>
                </a:lnTo>
                <a:lnTo>
                  <a:pt x="2302" y="110"/>
                </a:lnTo>
                <a:lnTo>
                  <a:pt x="2377" y="76"/>
                </a:lnTo>
                <a:lnTo>
                  <a:pt x="2454" y="49"/>
                </a:lnTo>
                <a:lnTo>
                  <a:pt x="2531" y="28"/>
                </a:lnTo>
                <a:lnTo>
                  <a:pt x="2610" y="12"/>
                </a:lnTo>
                <a:lnTo>
                  <a:pt x="2691" y="3"/>
                </a:lnTo>
                <a:lnTo>
                  <a:pt x="277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0" name="Группа 137">
            <a:extLst>
              <a:ext uri="{FF2B5EF4-FFF2-40B4-BE49-F238E27FC236}">
                <a16:creationId xmlns:a16="http://schemas.microsoft.com/office/drawing/2014/main" id="{261A1CDB-9CCD-4917-BEA7-6DE1F01F35DA}"/>
              </a:ext>
            </a:extLst>
          </p:cNvPr>
          <p:cNvGrpSpPr/>
          <p:nvPr/>
        </p:nvGrpSpPr>
        <p:grpSpPr>
          <a:xfrm>
            <a:off x="6729743" y="4110357"/>
            <a:ext cx="275687" cy="279177"/>
            <a:chOff x="5843588" y="3170238"/>
            <a:chExt cx="501650" cy="508000"/>
          </a:xfrm>
          <a:solidFill>
            <a:schemeClr val="accent1"/>
          </a:solidFill>
        </p:grpSpPr>
        <p:sp>
          <p:nvSpPr>
            <p:cNvPr id="61" name="Freeform 116">
              <a:extLst>
                <a:ext uri="{FF2B5EF4-FFF2-40B4-BE49-F238E27FC236}">
                  <a16:creationId xmlns:a16="http://schemas.microsoft.com/office/drawing/2014/main" id="{F7A9FBB4-60FE-4395-A3AC-578F139D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117">
              <a:extLst>
                <a:ext uri="{FF2B5EF4-FFF2-40B4-BE49-F238E27FC236}">
                  <a16:creationId xmlns:a16="http://schemas.microsoft.com/office/drawing/2014/main" id="{AA8DAEA2-D203-4E3D-AC89-83F761122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118">
              <a:extLst>
                <a:ext uri="{FF2B5EF4-FFF2-40B4-BE49-F238E27FC236}">
                  <a16:creationId xmlns:a16="http://schemas.microsoft.com/office/drawing/2014/main" id="{6F5DE3EB-2D30-40A2-BB57-F1F1F85B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119">
              <a:extLst>
                <a:ext uri="{FF2B5EF4-FFF2-40B4-BE49-F238E27FC236}">
                  <a16:creationId xmlns:a16="http://schemas.microsoft.com/office/drawing/2014/main" id="{029C181A-580C-421F-92A8-9FE684B3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120">
              <a:extLst>
                <a:ext uri="{FF2B5EF4-FFF2-40B4-BE49-F238E27FC236}">
                  <a16:creationId xmlns:a16="http://schemas.microsoft.com/office/drawing/2014/main" id="{1298810F-8BC9-414C-928C-B9A2BB19AB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121">
              <a:extLst>
                <a:ext uri="{FF2B5EF4-FFF2-40B4-BE49-F238E27FC236}">
                  <a16:creationId xmlns:a16="http://schemas.microsoft.com/office/drawing/2014/main" id="{CAC0A84D-BAAB-4594-AD5E-E48E572BC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122">
              <a:extLst>
                <a:ext uri="{FF2B5EF4-FFF2-40B4-BE49-F238E27FC236}">
                  <a16:creationId xmlns:a16="http://schemas.microsoft.com/office/drawing/2014/main" id="{1873B262-8804-42B9-AEC8-CF47449F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123">
              <a:extLst>
                <a:ext uri="{FF2B5EF4-FFF2-40B4-BE49-F238E27FC236}">
                  <a16:creationId xmlns:a16="http://schemas.microsoft.com/office/drawing/2014/main" id="{4E176818-1D45-4E60-81F9-46EA11787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9" name="Группа 145">
            <a:extLst>
              <a:ext uri="{FF2B5EF4-FFF2-40B4-BE49-F238E27FC236}">
                <a16:creationId xmlns:a16="http://schemas.microsoft.com/office/drawing/2014/main" id="{5AC31BC7-AEA3-4F02-811F-31A5CFECCB7C}"/>
              </a:ext>
            </a:extLst>
          </p:cNvPr>
          <p:cNvGrpSpPr/>
          <p:nvPr/>
        </p:nvGrpSpPr>
        <p:grpSpPr>
          <a:xfrm>
            <a:off x="9220692" y="4109556"/>
            <a:ext cx="278610" cy="281895"/>
            <a:chOff x="5843588" y="3176588"/>
            <a:chExt cx="1346200" cy="1362075"/>
          </a:xfrm>
          <a:solidFill>
            <a:schemeClr val="accent2"/>
          </a:solidFill>
        </p:grpSpPr>
        <p:sp>
          <p:nvSpPr>
            <p:cNvPr id="70" name="Freeform 128">
              <a:extLst>
                <a:ext uri="{FF2B5EF4-FFF2-40B4-BE49-F238E27FC236}">
                  <a16:creationId xmlns:a16="http://schemas.microsoft.com/office/drawing/2014/main" id="{B8D1E33D-6CF1-41CB-8DD5-F1EE4F8825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129">
              <a:extLst>
                <a:ext uri="{FF2B5EF4-FFF2-40B4-BE49-F238E27FC236}">
                  <a16:creationId xmlns:a16="http://schemas.microsoft.com/office/drawing/2014/main" id="{27EAA229-B8FF-4A7A-81DF-232F4BA04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130">
              <a:extLst>
                <a:ext uri="{FF2B5EF4-FFF2-40B4-BE49-F238E27FC236}">
                  <a16:creationId xmlns:a16="http://schemas.microsoft.com/office/drawing/2014/main" id="{98DD0D69-86B8-4E7B-A1E3-4AEC7062A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A59E788-64B0-451F-825D-AC6F14177988}"/>
              </a:ext>
            </a:extLst>
          </p:cNvPr>
          <p:cNvSpPr txBox="1"/>
          <p:nvPr/>
        </p:nvSpPr>
        <p:spPr>
          <a:xfrm>
            <a:off x="7137493" y="4133109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709DDA-B4D8-4D3F-B6C3-4F1F5FC3AA55}"/>
              </a:ext>
            </a:extLst>
          </p:cNvPr>
          <p:cNvSpPr txBox="1"/>
          <p:nvPr/>
        </p:nvSpPr>
        <p:spPr>
          <a:xfrm>
            <a:off x="9662232" y="4133109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CF7DB6-DADF-4139-91D7-1B3734648D9D}"/>
              </a:ext>
            </a:extLst>
          </p:cNvPr>
          <p:cNvSpPr txBox="1"/>
          <p:nvPr/>
        </p:nvSpPr>
        <p:spPr>
          <a:xfrm>
            <a:off x="7137493" y="5388448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6A668AF-F653-4B8E-92C4-DF92CDED7FA2}"/>
              </a:ext>
            </a:extLst>
          </p:cNvPr>
          <p:cNvSpPr txBox="1"/>
          <p:nvPr/>
        </p:nvSpPr>
        <p:spPr>
          <a:xfrm>
            <a:off x="9662232" y="5388448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86A2D3-64BF-4991-B024-30875382E20C}"/>
              </a:ext>
            </a:extLst>
          </p:cNvPr>
          <p:cNvSpPr txBox="1"/>
          <p:nvPr/>
        </p:nvSpPr>
        <p:spPr>
          <a:xfrm flipH="1">
            <a:off x="6772953" y="4456481"/>
            <a:ext cx="1760773" cy="434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590382-C393-416F-808B-ABADEE9203A4}"/>
              </a:ext>
            </a:extLst>
          </p:cNvPr>
          <p:cNvSpPr txBox="1"/>
          <p:nvPr/>
        </p:nvSpPr>
        <p:spPr>
          <a:xfrm flipH="1">
            <a:off x="9220692" y="4456481"/>
            <a:ext cx="2041992" cy="434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60CC1A-B9FB-4E83-B64A-1EA150C3A338}"/>
              </a:ext>
            </a:extLst>
          </p:cNvPr>
          <p:cNvSpPr txBox="1"/>
          <p:nvPr/>
        </p:nvSpPr>
        <p:spPr>
          <a:xfrm flipH="1">
            <a:off x="6772953" y="5706756"/>
            <a:ext cx="2041992" cy="434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239B48F-5A5F-43C7-8327-6757C27174FA}"/>
              </a:ext>
            </a:extLst>
          </p:cNvPr>
          <p:cNvSpPr txBox="1"/>
          <p:nvPr/>
        </p:nvSpPr>
        <p:spPr>
          <a:xfrm flipH="1">
            <a:off x="9220692" y="5706756"/>
            <a:ext cx="2041992" cy="434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1CF2432-1445-42D7-9995-C44DA1C2F8F6}"/>
              </a:ext>
            </a:extLst>
          </p:cNvPr>
          <p:cNvSpPr/>
          <p:nvPr/>
        </p:nvSpPr>
        <p:spPr>
          <a:xfrm>
            <a:off x="6729743" y="2936602"/>
            <a:ext cx="695354" cy="695354"/>
          </a:xfrm>
          <a:prstGeom prst="roundRect">
            <a:avLst>
              <a:gd name="adj" fmla="val 952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14CC7BF-5EB5-4AEC-9613-A403E7CD1151}"/>
              </a:ext>
            </a:extLst>
          </p:cNvPr>
          <p:cNvSpPr/>
          <p:nvPr/>
        </p:nvSpPr>
        <p:spPr>
          <a:xfrm>
            <a:off x="9920965" y="2936602"/>
            <a:ext cx="695354" cy="695354"/>
          </a:xfrm>
          <a:prstGeom prst="roundRect">
            <a:avLst>
              <a:gd name="adj" fmla="val 952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B963AE0-4BA1-474F-96C7-14220A88D599}"/>
              </a:ext>
            </a:extLst>
          </p:cNvPr>
          <p:cNvSpPr/>
          <p:nvPr/>
        </p:nvSpPr>
        <p:spPr>
          <a:xfrm>
            <a:off x="8325354" y="2936602"/>
            <a:ext cx="695354" cy="695354"/>
          </a:xfrm>
          <a:prstGeom prst="roundRect">
            <a:avLst>
              <a:gd name="adj" fmla="val 95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grpSp>
        <p:nvGrpSpPr>
          <p:cNvPr id="84" name="Группа 16">
            <a:extLst>
              <a:ext uri="{FF2B5EF4-FFF2-40B4-BE49-F238E27FC236}">
                <a16:creationId xmlns:a16="http://schemas.microsoft.com/office/drawing/2014/main" id="{01873548-5B44-41B3-9610-21574135D273}"/>
              </a:ext>
            </a:extLst>
          </p:cNvPr>
          <p:cNvGrpSpPr/>
          <p:nvPr/>
        </p:nvGrpSpPr>
        <p:grpSpPr>
          <a:xfrm>
            <a:off x="6946588" y="3151804"/>
            <a:ext cx="261666" cy="264951"/>
            <a:chOff x="5842001" y="3186113"/>
            <a:chExt cx="2655888" cy="2689225"/>
          </a:xfrm>
          <a:solidFill>
            <a:schemeClr val="bg1"/>
          </a:solidFill>
        </p:grpSpPr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263F4042-A840-40D2-AD17-4425F6540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395FF90F-68CF-4452-9817-D804D2A13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545C8699-12F9-4A9A-9BEA-8B475E9E7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54AF0D0A-6215-410A-AA38-6CE46494D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9" name="Группа 137">
            <a:extLst>
              <a:ext uri="{FF2B5EF4-FFF2-40B4-BE49-F238E27FC236}">
                <a16:creationId xmlns:a16="http://schemas.microsoft.com/office/drawing/2014/main" id="{0E35F2BE-82F3-4420-AF0A-26F9467A5216}"/>
              </a:ext>
            </a:extLst>
          </p:cNvPr>
          <p:cNvGrpSpPr/>
          <p:nvPr/>
        </p:nvGrpSpPr>
        <p:grpSpPr>
          <a:xfrm>
            <a:off x="10130798" y="3144691"/>
            <a:ext cx="275687" cy="279177"/>
            <a:chOff x="5843588" y="3170238"/>
            <a:chExt cx="501650" cy="508000"/>
          </a:xfrm>
          <a:solidFill>
            <a:schemeClr val="bg1"/>
          </a:solidFill>
        </p:grpSpPr>
        <p:sp>
          <p:nvSpPr>
            <p:cNvPr id="90" name="Freeform 116">
              <a:extLst>
                <a:ext uri="{FF2B5EF4-FFF2-40B4-BE49-F238E27FC236}">
                  <a16:creationId xmlns:a16="http://schemas.microsoft.com/office/drawing/2014/main" id="{700A5A2B-FB0C-4080-A38E-3F118DCD5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17">
              <a:extLst>
                <a:ext uri="{FF2B5EF4-FFF2-40B4-BE49-F238E27FC236}">
                  <a16:creationId xmlns:a16="http://schemas.microsoft.com/office/drawing/2014/main" id="{139A86E1-9D2F-4A23-89F3-FBA2A556F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18">
              <a:extLst>
                <a:ext uri="{FF2B5EF4-FFF2-40B4-BE49-F238E27FC236}">
                  <a16:creationId xmlns:a16="http://schemas.microsoft.com/office/drawing/2014/main" id="{70482A62-1D62-428B-B7DA-1AEF4E38E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19">
              <a:extLst>
                <a:ext uri="{FF2B5EF4-FFF2-40B4-BE49-F238E27FC236}">
                  <a16:creationId xmlns:a16="http://schemas.microsoft.com/office/drawing/2014/main" id="{6EAD262B-579A-468B-A4D9-31A0E53A5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20">
              <a:extLst>
                <a:ext uri="{FF2B5EF4-FFF2-40B4-BE49-F238E27FC236}">
                  <a16:creationId xmlns:a16="http://schemas.microsoft.com/office/drawing/2014/main" id="{6D439D09-8C4D-4DFF-B027-3E2F66D3F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21">
              <a:extLst>
                <a:ext uri="{FF2B5EF4-FFF2-40B4-BE49-F238E27FC236}">
                  <a16:creationId xmlns:a16="http://schemas.microsoft.com/office/drawing/2014/main" id="{E81C4A77-3BDC-4D67-BE70-7D30E45EE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22">
              <a:extLst>
                <a:ext uri="{FF2B5EF4-FFF2-40B4-BE49-F238E27FC236}">
                  <a16:creationId xmlns:a16="http://schemas.microsoft.com/office/drawing/2014/main" id="{0F65C647-FF03-4732-B167-9C777E3D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123">
              <a:extLst>
                <a:ext uri="{FF2B5EF4-FFF2-40B4-BE49-F238E27FC236}">
                  <a16:creationId xmlns:a16="http://schemas.microsoft.com/office/drawing/2014/main" id="{9061B601-9D04-4C90-9DF3-256C11FE4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8" name="Группа 145">
            <a:extLst>
              <a:ext uri="{FF2B5EF4-FFF2-40B4-BE49-F238E27FC236}">
                <a16:creationId xmlns:a16="http://schemas.microsoft.com/office/drawing/2014/main" id="{9D3E75C8-BB62-431F-9DFF-6D123D7B48EA}"/>
              </a:ext>
            </a:extLst>
          </p:cNvPr>
          <p:cNvGrpSpPr/>
          <p:nvPr/>
        </p:nvGrpSpPr>
        <p:grpSpPr>
          <a:xfrm>
            <a:off x="8533726" y="3143332"/>
            <a:ext cx="278610" cy="281895"/>
            <a:chOff x="5843588" y="3176588"/>
            <a:chExt cx="1346200" cy="1362075"/>
          </a:xfrm>
          <a:solidFill>
            <a:schemeClr val="bg1"/>
          </a:solidFill>
        </p:grpSpPr>
        <p:sp>
          <p:nvSpPr>
            <p:cNvPr id="99" name="Freeform 128">
              <a:extLst>
                <a:ext uri="{FF2B5EF4-FFF2-40B4-BE49-F238E27FC236}">
                  <a16:creationId xmlns:a16="http://schemas.microsoft.com/office/drawing/2014/main" id="{CFC6BF21-A23A-41BF-BCDE-1F174DFA3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129">
              <a:extLst>
                <a:ext uri="{FF2B5EF4-FFF2-40B4-BE49-F238E27FC236}">
                  <a16:creationId xmlns:a16="http://schemas.microsoft.com/office/drawing/2014/main" id="{67A38246-A19D-431B-A004-40AFE323F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130">
              <a:extLst>
                <a:ext uri="{FF2B5EF4-FFF2-40B4-BE49-F238E27FC236}">
                  <a16:creationId xmlns:a16="http://schemas.microsoft.com/office/drawing/2014/main" id="{12BDBF85-64FD-4374-8209-AA1608C02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A1839BA-D2BB-43DB-B727-CC92AFE5751B}"/>
              </a:ext>
            </a:extLst>
          </p:cNvPr>
          <p:cNvCxnSpPr>
            <a:cxnSpLocks/>
          </p:cNvCxnSpPr>
          <p:nvPr/>
        </p:nvCxnSpPr>
        <p:spPr>
          <a:xfrm>
            <a:off x="9118176" y="3284279"/>
            <a:ext cx="705321" cy="0"/>
          </a:xfrm>
          <a:prstGeom prst="line">
            <a:avLst/>
          </a:prstGeom>
          <a:ln w="38100"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DC697F3-9D17-40FD-881D-C80774387884}"/>
              </a:ext>
            </a:extLst>
          </p:cNvPr>
          <p:cNvCxnSpPr>
            <a:cxnSpLocks/>
          </p:cNvCxnSpPr>
          <p:nvPr/>
        </p:nvCxnSpPr>
        <p:spPr>
          <a:xfrm>
            <a:off x="7522565" y="3284279"/>
            <a:ext cx="705321" cy="0"/>
          </a:xfrm>
          <a:prstGeom prst="line">
            <a:avLst/>
          </a:prstGeom>
          <a:ln w="38100"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689287FA-2239-016A-7DC2-2C3765A7AA3C}"/>
              </a:ext>
            </a:extLst>
          </p:cNvPr>
          <p:cNvSpPr txBox="1"/>
          <p:nvPr/>
        </p:nvSpPr>
        <p:spPr>
          <a:xfrm>
            <a:off x="6712314" y="822383"/>
            <a:ext cx="1613040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</p:spTree>
    <p:extLst>
      <p:ext uri="{BB962C8B-B14F-4D97-AF65-F5344CB8AC3E}">
        <p14:creationId xmlns:p14="http://schemas.microsoft.com/office/powerpoint/2010/main" val="105605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2456B87-482A-4AC7-8E16-CE02C42116D6}"/>
              </a:ext>
            </a:extLst>
          </p:cNvPr>
          <p:cNvSpPr/>
          <p:nvPr/>
        </p:nvSpPr>
        <p:spPr>
          <a:xfrm>
            <a:off x="426189" y="725484"/>
            <a:ext cx="4307120" cy="3713035"/>
          </a:xfrm>
          <a:custGeom>
            <a:avLst/>
            <a:gdLst>
              <a:gd name="connsiteX0" fmla="*/ 4949952 w 9899904"/>
              <a:gd name="connsiteY0" fmla="*/ 0 h 8534400"/>
              <a:gd name="connsiteX1" fmla="*/ 9899904 w 9899904"/>
              <a:gd name="connsiteY1" fmla="*/ 8534400 h 8534400"/>
              <a:gd name="connsiteX2" fmla="*/ 8021574 w 9899904"/>
              <a:gd name="connsiteY2" fmla="*/ 8534400 h 8534400"/>
              <a:gd name="connsiteX3" fmla="*/ 4949952 w 9899904"/>
              <a:gd name="connsiteY3" fmla="*/ 3238500 h 8534400"/>
              <a:gd name="connsiteX4" fmla="*/ 1878331 w 9899904"/>
              <a:gd name="connsiteY4" fmla="*/ 8534400 h 8534400"/>
              <a:gd name="connsiteX5" fmla="*/ 0 w 9899904"/>
              <a:gd name="connsiteY5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99904" h="8534400">
                <a:moveTo>
                  <a:pt x="4949952" y="0"/>
                </a:moveTo>
                <a:lnTo>
                  <a:pt x="9899904" y="8534400"/>
                </a:lnTo>
                <a:lnTo>
                  <a:pt x="8021574" y="8534400"/>
                </a:lnTo>
                <a:lnTo>
                  <a:pt x="4949952" y="3238500"/>
                </a:lnTo>
                <a:lnTo>
                  <a:pt x="1878331" y="8534400"/>
                </a:lnTo>
                <a:lnTo>
                  <a:pt x="0" y="85344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74A30-9387-4E82-A659-24BA39E20D84}"/>
              </a:ext>
            </a:extLst>
          </p:cNvPr>
          <p:cNvSpPr txBox="1"/>
          <p:nvPr/>
        </p:nvSpPr>
        <p:spPr>
          <a:xfrm flipH="1">
            <a:off x="7077164" y="1618884"/>
            <a:ext cx="4295244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nostrud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exercitation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ullamco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nisi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aliquip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ea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05E037-BDC2-499A-AEEA-76C1131E52FC}"/>
              </a:ext>
            </a:extLst>
          </p:cNvPr>
          <p:cNvSpPr txBox="1"/>
          <p:nvPr/>
        </p:nvSpPr>
        <p:spPr>
          <a:xfrm>
            <a:off x="7739645" y="2716212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7EFE86-7F40-44D3-BB92-A64A57A0DBD6}"/>
              </a:ext>
            </a:extLst>
          </p:cNvPr>
          <p:cNvSpPr txBox="1"/>
          <p:nvPr/>
        </p:nvSpPr>
        <p:spPr>
          <a:xfrm flipH="1">
            <a:off x="7077164" y="2953221"/>
            <a:ext cx="3538899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816B65-41BF-44DE-B7EB-D65C32A5EBD5}"/>
              </a:ext>
            </a:extLst>
          </p:cNvPr>
          <p:cNvSpPr txBox="1"/>
          <p:nvPr/>
        </p:nvSpPr>
        <p:spPr>
          <a:xfrm>
            <a:off x="7077164" y="2531570"/>
            <a:ext cx="6171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3"/>
                </a:solidFill>
                <a:latin typeface="Montserrat" panose="00000500000000000000" pitchFamily="2" charset="0"/>
              </a:rPr>
              <a:t>92%</a:t>
            </a:r>
            <a:endParaRPr lang="vi-VN" sz="240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CA1467-41F4-45DE-9BC7-6A7D6C8D04FB}"/>
              </a:ext>
            </a:extLst>
          </p:cNvPr>
          <p:cNvSpPr txBox="1"/>
          <p:nvPr/>
        </p:nvSpPr>
        <p:spPr>
          <a:xfrm>
            <a:off x="7739645" y="4020394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045147-AACC-4445-9EE9-FE22E2CA1F3F}"/>
              </a:ext>
            </a:extLst>
          </p:cNvPr>
          <p:cNvSpPr txBox="1"/>
          <p:nvPr/>
        </p:nvSpPr>
        <p:spPr>
          <a:xfrm flipH="1">
            <a:off x="7077164" y="4257404"/>
            <a:ext cx="3538899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EB0D8-526A-4FCF-8C32-1081AA0DD5B9}"/>
              </a:ext>
            </a:extLst>
          </p:cNvPr>
          <p:cNvSpPr txBox="1"/>
          <p:nvPr/>
        </p:nvSpPr>
        <p:spPr>
          <a:xfrm>
            <a:off x="7077164" y="3835753"/>
            <a:ext cx="6171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4"/>
                </a:solidFill>
                <a:latin typeface="Montserrat" panose="00000500000000000000" pitchFamily="2" charset="0"/>
              </a:rPr>
              <a:t>65%</a:t>
            </a:r>
            <a:endParaRPr lang="vi-VN" sz="2400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BA9B8-9597-41BD-B7DA-BF28FA34B033}"/>
              </a:ext>
            </a:extLst>
          </p:cNvPr>
          <p:cNvSpPr txBox="1"/>
          <p:nvPr/>
        </p:nvSpPr>
        <p:spPr>
          <a:xfrm>
            <a:off x="7739645" y="5324577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CD224-835F-4D7F-AD94-69579A128B07}"/>
              </a:ext>
            </a:extLst>
          </p:cNvPr>
          <p:cNvSpPr txBox="1"/>
          <p:nvPr/>
        </p:nvSpPr>
        <p:spPr>
          <a:xfrm flipH="1">
            <a:off x="7077164" y="5561587"/>
            <a:ext cx="3538899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adipisc ing 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sed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do </a:t>
            </a:r>
            <a:r>
              <a:rPr lang="en-US" sz="9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33DC8-F82B-4599-A049-5234459E9C8E}"/>
              </a:ext>
            </a:extLst>
          </p:cNvPr>
          <p:cNvSpPr txBox="1"/>
          <p:nvPr/>
        </p:nvSpPr>
        <p:spPr>
          <a:xfrm>
            <a:off x="7077164" y="5139935"/>
            <a:ext cx="6315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2"/>
                </a:solidFill>
                <a:latin typeface="Montserrat" panose="00000500000000000000" pitchFamily="2" charset="0"/>
              </a:rPr>
              <a:t>78%</a:t>
            </a:r>
            <a:endParaRPr lang="vi-VN" sz="2400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CF9446E-936A-2596-C96D-7ECC0C9C92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r="10034"/>
          <a:stretch/>
        </p:blipFill>
        <p:spPr/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CDF145-2781-54FB-21B6-F1EE4B0DB51E}"/>
              </a:ext>
            </a:extLst>
          </p:cNvPr>
          <p:cNvSpPr txBox="1"/>
          <p:nvPr/>
        </p:nvSpPr>
        <p:spPr>
          <a:xfrm>
            <a:off x="7077164" y="873584"/>
            <a:ext cx="272200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</p:spTree>
    <p:extLst>
      <p:ext uri="{BB962C8B-B14F-4D97-AF65-F5344CB8AC3E}">
        <p14:creationId xmlns:p14="http://schemas.microsoft.com/office/powerpoint/2010/main" val="89922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0578AF-FE41-44E0-9B69-2DD8BD36CA15}"/>
              </a:ext>
            </a:extLst>
          </p:cNvPr>
          <p:cNvSpPr/>
          <p:nvPr/>
        </p:nvSpPr>
        <p:spPr>
          <a:xfrm rot="18900000">
            <a:off x="1736413" y="1908635"/>
            <a:ext cx="3093375" cy="3093375"/>
          </a:xfrm>
          <a:custGeom>
            <a:avLst/>
            <a:gdLst>
              <a:gd name="connsiteX0" fmla="*/ 5430386 w 6187556"/>
              <a:gd name="connsiteY0" fmla="*/ 757169 h 6187555"/>
              <a:gd name="connsiteX1" fmla="*/ 757170 w 6187556"/>
              <a:gd name="connsiteY1" fmla="*/ 757169 h 6187555"/>
              <a:gd name="connsiteX2" fmla="*/ 757170 w 6187556"/>
              <a:gd name="connsiteY2" fmla="*/ 5430385 h 6187555"/>
              <a:gd name="connsiteX3" fmla="*/ 5430386 w 6187556"/>
              <a:gd name="connsiteY3" fmla="*/ 5430385 h 6187555"/>
              <a:gd name="connsiteX4" fmla="*/ 6187555 w 6187556"/>
              <a:gd name="connsiteY4" fmla="*/ 0 h 6187555"/>
              <a:gd name="connsiteX5" fmla="*/ 6187556 w 6187556"/>
              <a:gd name="connsiteY5" fmla="*/ 6187555 h 6187555"/>
              <a:gd name="connsiteX6" fmla="*/ 0 w 6187556"/>
              <a:gd name="connsiteY6" fmla="*/ 6187555 h 6187555"/>
              <a:gd name="connsiteX7" fmla="*/ 1 w 6187556"/>
              <a:gd name="connsiteY7" fmla="*/ 0 h 61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7556" h="6187555">
                <a:moveTo>
                  <a:pt x="5430386" y="757169"/>
                </a:moveTo>
                <a:lnTo>
                  <a:pt x="757170" y="757169"/>
                </a:lnTo>
                <a:lnTo>
                  <a:pt x="757170" y="5430385"/>
                </a:lnTo>
                <a:lnTo>
                  <a:pt x="5430386" y="5430385"/>
                </a:lnTo>
                <a:close/>
                <a:moveTo>
                  <a:pt x="6187555" y="0"/>
                </a:moveTo>
                <a:lnTo>
                  <a:pt x="6187556" y="6187555"/>
                </a:lnTo>
                <a:lnTo>
                  <a:pt x="0" y="6187555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3B74F98-80C6-4D09-9787-BE89B4277317}"/>
              </a:ext>
            </a:extLst>
          </p:cNvPr>
          <p:cNvSpPr/>
          <p:nvPr/>
        </p:nvSpPr>
        <p:spPr>
          <a:xfrm rot="18900000">
            <a:off x="-502085" y="-370971"/>
            <a:ext cx="3093375" cy="3093375"/>
          </a:xfrm>
          <a:custGeom>
            <a:avLst/>
            <a:gdLst>
              <a:gd name="connsiteX0" fmla="*/ 5430386 w 6187556"/>
              <a:gd name="connsiteY0" fmla="*/ 757169 h 6187555"/>
              <a:gd name="connsiteX1" fmla="*/ 757170 w 6187556"/>
              <a:gd name="connsiteY1" fmla="*/ 757169 h 6187555"/>
              <a:gd name="connsiteX2" fmla="*/ 757170 w 6187556"/>
              <a:gd name="connsiteY2" fmla="*/ 5430385 h 6187555"/>
              <a:gd name="connsiteX3" fmla="*/ 5430386 w 6187556"/>
              <a:gd name="connsiteY3" fmla="*/ 5430385 h 6187555"/>
              <a:gd name="connsiteX4" fmla="*/ 6187555 w 6187556"/>
              <a:gd name="connsiteY4" fmla="*/ 0 h 6187555"/>
              <a:gd name="connsiteX5" fmla="*/ 6187556 w 6187556"/>
              <a:gd name="connsiteY5" fmla="*/ 6187555 h 6187555"/>
              <a:gd name="connsiteX6" fmla="*/ 0 w 6187556"/>
              <a:gd name="connsiteY6" fmla="*/ 6187555 h 6187555"/>
              <a:gd name="connsiteX7" fmla="*/ 1 w 6187556"/>
              <a:gd name="connsiteY7" fmla="*/ 0 h 61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7556" h="6187555">
                <a:moveTo>
                  <a:pt x="5430386" y="757169"/>
                </a:moveTo>
                <a:lnTo>
                  <a:pt x="757170" y="757169"/>
                </a:lnTo>
                <a:lnTo>
                  <a:pt x="757170" y="5430385"/>
                </a:lnTo>
                <a:lnTo>
                  <a:pt x="5430386" y="5430385"/>
                </a:lnTo>
                <a:close/>
                <a:moveTo>
                  <a:pt x="6187555" y="0"/>
                </a:moveTo>
                <a:lnTo>
                  <a:pt x="6187556" y="6187555"/>
                </a:lnTo>
                <a:lnTo>
                  <a:pt x="0" y="6187555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55EA06-5028-404A-B373-84E887A26DED}"/>
              </a:ext>
            </a:extLst>
          </p:cNvPr>
          <p:cNvSpPr/>
          <p:nvPr/>
        </p:nvSpPr>
        <p:spPr>
          <a:xfrm rot="18900000">
            <a:off x="-1673539" y="3038916"/>
            <a:ext cx="3093375" cy="3093375"/>
          </a:xfrm>
          <a:custGeom>
            <a:avLst/>
            <a:gdLst>
              <a:gd name="connsiteX0" fmla="*/ 5430386 w 6187556"/>
              <a:gd name="connsiteY0" fmla="*/ 757169 h 6187555"/>
              <a:gd name="connsiteX1" fmla="*/ 757170 w 6187556"/>
              <a:gd name="connsiteY1" fmla="*/ 757169 h 6187555"/>
              <a:gd name="connsiteX2" fmla="*/ 757170 w 6187556"/>
              <a:gd name="connsiteY2" fmla="*/ 5430385 h 6187555"/>
              <a:gd name="connsiteX3" fmla="*/ 5430386 w 6187556"/>
              <a:gd name="connsiteY3" fmla="*/ 5430385 h 6187555"/>
              <a:gd name="connsiteX4" fmla="*/ 6187555 w 6187556"/>
              <a:gd name="connsiteY4" fmla="*/ 0 h 6187555"/>
              <a:gd name="connsiteX5" fmla="*/ 6187556 w 6187556"/>
              <a:gd name="connsiteY5" fmla="*/ 6187555 h 6187555"/>
              <a:gd name="connsiteX6" fmla="*/ 0 w 6187556"/>
              <a:gd name="connsiteY6" fmla="*/ 6187555 h 6187555"/>
              <a:gd name="connsiteX7" fmla="*/ 1 w 6187556"/>
              <a:gd name="connsiteY7" fmla="*/ 0 h 61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7556" h="6187555">
                <a:moveTo>
                  <a:pt x="5430386" y="757169"/>
                </a:moveTo>
                <a:lnTo>
                  <a:pt x="757170" y="757169"/>
                </a:lnTo>
                <a:lnTo>
                  <a:pt x="757170" y="5430385"/>
                </a:lnTo>
                <a:lnTo>
                  <a:pt x="5430386" y="5430385"/>
                </a:lnTo>
                <a:close/>
                <a:moveTo>
                  <a:pt x="6187555" y="0"/>
                </a:moveTo>
                <a:lnTo>
                  <a:pt x="6187556" y="6187555"/>
                </a:lnTo>
                <a:lnTo>
                  <a:pt x="0" y="6187555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E6A297-BCAD-4771-8FD4-9B8ABFDFE83A}"/>
              </a:ext>
            </a:extLst>
          </p:cNvPr>
          <p:cNvSpPr txBox="1"/>
          <p:nvPr/>
        </p:nvSpPr>
        <p:spPr>
          <a:xfrm flipH="1">
            <a:off x="7075321" y="1267976"/>
            <a:ext cx="4020924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760C0F-CCC7-4A45-993A-47C7937DC2C9}"/>
              </a:ext>
            </a:extLst>
          </p:cNvPr>
          <p:cNvSpPr txBox="1"/>
          <p:nvPr/>
        </p:nvSpPr>
        <p:spPr>
          <a:xfrm>
            <a:off x="7889247" y="2219513"/>
            <a:ext cx="155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latin typeface="Montserrat" panose="00000500000000000000" pitchFamily="2" charset="0"/>
              </a:rPr>
              <a:t>Samples text</a:t>
            </a:r>
            <a:endParaRPr lang="vi-VN" sz="1200" b="1" dirty="0"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108836-778B-418E-8805-DE8F1EA3048A}"/>
              </a:ext>
            </a:extLst>
          </p:cNvPr>
          <p:cNvSpPr txBox="1"/>
          <p:nvPr/>
        </p:nvSpPr>
        <p:spPr>
          <a:xfrm flipH="1">
            <a:off x="7075321" y="2572689"/>
            <a:ext cx="402092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115439-B02D-4C89-9845-720C843957CE}"/>
              </a:ext>
            </a:extLst>
          </p:cNvPr>
          <p:cNvSpPr txBox="1"/>
          <p:nvPr/>
        </p:nvSpPr>
        <p:spPr>
          <a:xfrm>
            <a:off x="7075321" y="2141658"/>
            <a:ext cx="7004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3"/>
                </a:solidFill>
                <a:latin typeface="Montserrat" panose="00000500000000000000" pitchFamily="2" charset="0"/>
              </a:rPr>
              <a:t>92%</a:t>
            </a:r>
            <a:endParaRPr lang="vi-VN" sz="240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80C3B1-C742-467A-BFEF-1F05FF0600CA}"/>
              </a:ext>
            </a:extLst>
          </p:cNvPr>
          <p:cNvSpPr/>
          <p:nvPr/>
        </p:nvSpPr>
        <p:spPr>
          <a:xfrm>
            <a:off x="7075321" y="5463799"/>
            <a:ext cx="2526177" cy="36190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EF41C3-4756-46A5-BECC-945610092C07}"/>
              </a:ext>
            </a:extLst>
          </p:cNvPr>
          <p:cNvSpPr txBox="1"/>
          <p:nvPr/>
        </p:nvSpPr>
        <p:spPr>
          <a:xfrm>
            <a:off x="7230478" y="5529350"/>
            <a:ext cx="22158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1200">
                <a:solidFill>
                  <a:schemeClr val="bg1"/>
                </a:solidFill>
                <a:latin typeface="Montserrat" panose="00000500000000000000" pitchFamily="2" charset="0"/>
              </a:rPr>
              <a:t>Watch for more info</a:t>
            </a:r>
          </a:p>
        </p:txBody>
      </p:sp>
      <p:sp>
        <p:nvSpPr>
          <p:cNvPr id="34" name="Freeform 121">
            <a:extLst>
              <a:ext uri="{FF2B5EF4-FFF2-40B4-BE49-F238E27FC236}">
                <a16:creationId xmlns:a16="http://schemas.microsoft.com/office/drawing/2014/main" id="{324FA48F-D7F7-4F41-A5D5-B6AA22E54BC4}"/>
              </a:ext>
            </a:extLst>
          </p:cNvPr>
          <p:cNvSpPr>
            <a:spLocks noEditPoints="1"/>
          </p:cNvSpPr>
          <p:nvPr/>
        </p:nvSpPr>
        <p:spPr bwMode="auto">
          <a:xfrm>
            <a:off x="7075321" y="3436347"/>
            <a:ext cx="155157" cy="157121"/>
          </a:xfrm>
          <a:custGeom>
            <a:avLst/>
            <a:gdLst>
              <a:gd name="T0" fmla="*/ 1518 w 3474"/>
              <a:gd name="T1" fmla="*/ 677 h 3518"/>
              <a:gd name="T2" fmla="*/ 1249 w 3474"/>
              <a:gd name="T3" fmla="*/ 771 h 3518"/>
              <a:gd name="T4" fmla="*/ 1017 w 3474"/>
              <a:gd name="T5" fmla="*/ 930 h 3518"/>
              <a:gd name="T6" fmla="*/ 832 w 3474"/>
              <a:gd name="T7" fmla="*/ 1142 h 3518"/>
              <a:gd name="T8" fmla="*/ 706 w 3474"/>
              <a:gd name="T9" fmla="*/ 1397 h 3518"/>
              <a:gd name="T10" fmla="*/ 649 w 3474"/>
              <a:gd name="T11" fmla="*/ 1684 h 3518"/>
              <a:gd name="T12" fmla="*/ 668 w 3474"/>
              <a:gd name="T13" fmla="*/ 1981 h 3518"/>
              <a:gd name="T14" fmla="*/ 762 w 3474"/>
              <a:gd name="T15" fmla="*/ 2254 h 3518"/>
              <a:gd name="T16" fmla="*/ 918 w 3474"/>
              <a:gd name="T17" fmla="*/ 2488 h 3518"/>
              <a:gd name="T18" fmla="*/ 1127 w 3474"/>
              <a:gd name="T19" fmla="*/ 2675 h 3518"/>
              <a:gd name="T20" fmla="*/ 1379 w 3474"/>
              <a:gd name="T21" fmla="*/ 2803 h 3518"/>
              <a:gd name="T22" fmla="*/ 1664 w 3474"/>
              <a:gd name="T23" fmla="*/ 2861 h 3518"/>
              <a:gd name="T24" fmla="*/ 1957 w 3474"/>
              <a:gd name="T25" fmla="*/ 2842 h 3518"/>
              <a:gd name="T26" fmla="*/ 2227 w 3474"/>
              <a:gd name="T27" fmla="*/ 2747 h 3518"/>
              <a:gd name="T28" fmla="*/ 2458 w 3474"/>
              <a:gd name="T29" fmla="*/ 2589 h 3518"/>
              <a:gd name="T30" fmla="*/ 2642 w 3474"/>
              <a:gd name="T31" fmla="*/ 2377 h 3518"/>
              <a:gd name="T32" fmla="*/ 2769 w 3474"/>
              <a:gd name="T33" fmla="*/ 2121 h 3518"/>
              <a:gd name="T34" fmla="*/ 2826 w 3474"/>
              <a:gd name="T35" fmla="*/ 1834 h 3518"/>
              <a:gd name="T36" fmla="*/ 2806 w 3474"/>
              <a:gd name="T37" fmla="*/ 1537 h 3518"/>
              <a:gd name="T38" fmla="*/ 2713 w 3474"/>
              <a:gd name="T39" fmla="*/ 1264 h 3518"/>
              <a:gd name="T40" fmla="*/ 2557 w 3474"/>
              <a:gd name="T41" fmla="*/ 1030 h 3518"/>
              <a:gd name="T42" fmla="*/ 2347 w 3474"/>
              <a:gd name="T43" fmla="*/ 843 h 3518"/>
              <a:gd name="T44" fmla="*/ 2095 w 3474"/>
              <a:gd name="T45" fmla="*/ 715 h 3518"/>
              <a:gd name="T46" fmla="*/ 1811 w 3474"/>
              <a:gd name="T47" fmla="*/ 657 h 3518"/>
              <a:gd name="T48" fmla="*/ 1955 w 3474"/>
              <a:gd name="T49" fmla="*/ 15 h 3518"/>
              <a:gd name="T50" fmla="*/ 2365 w 3474"/>
              <a:gd name="T51" fmla="*/ 119 h 3518"/>
              <a:gd name="T52" fmla="*/ 2729 w 3474"/>
              <a:gd name="T53" fmla="*/ 316 h 3518"/>
              <a:gd name="T54" fmla="*/ 3035 w 3474"/>
              <a:gd name="T55" fmla="*/ 592 h 3518"/>
              <a:gd name="T56" fmla="*/ 3271 w 3474"/>
              <a:gd name="T57" fmla="*/ 933 h 3518"/>
              <a:gd name="T58" fmla="*/ 3422 w 3474"/>
              <a:gd name="T59" fmla="*/ 1327 h 3518"/>
              <a:gd name="T60" fmla="*/ 3474 w 3474"/>
              <a:gd name="T61" fmla="*/ 1759 h 3518"/>
              <a:gd name="T62" fmla="*/ 3422 w 3474"/>
              <a:gd name="T63" fmla="*/ 2191 h 3518"/>
              <a:gd name="T64" fmla="*/ 3271 w 3474"/>
              <a:gd name="T65" fmla="*/ 2585 h 3518"/>
              <a:gd name="T66" fmla="*/ 3035 w 3474"/>
              <a:gd name="T67" fmla="*/ 2926 h 3518"/>
              <a:gd name="T68" fmla="*/ 2729 w 3474"/>
              <a:gd name="T69" fmla="*/ 3202 h 3518"/>
              <a:gd name="T70" fmla="*/ 2365 w 3474"/>
              <a:gd name="T71" fmla="*/ 3399 h 3518"/>
              <a:gd name="T72" fmla="*/ 1955 w 3474"/>
              <a:gd name="T73" fmla="*/ 3504 h 3518"/>
              <a:gd name="T74" fmla="*/ 1519 w 3474"/>
              <a:gd name="T75" fmla="*/ 3504 h 3518"/>
              <a:gd name="T76" fmla="*/ 1110 w 3474"/>
              <a:gd name="T77" fmla="*/ 3399 h 3518"/>
              <a:gd name="T78" fmla="*/ 745 w 3474"/>
              <a:gd name="T79" fmla="*/ 3202 h 3518"/>
              <a:gd name="T80" fmla="*/ 439 w 3474"/>
              <a:gd name="T81" fmla="*/ 2926 h 3518"/>
              <a:gd name="T82" fmla="*/ 204 w 3474"/>
              <a:gd name="T83" fmla="*/ 2585 h 3518"/>
              <a:gd name="T84" fmla="*/ 53 w 3474"/>
              <a:gd name="T85" fmla="*/ 2191 h 3518"/>
              <a:gd name="T86" fmla="*/ 0 w 3474"/>
              <a:gd name="T87" fmla="*/ 1759 h 3518"/>
              <a:gd name="T88" fmla="*/ 53 w 3474"/>
              <a:gd name="T89" fmla="*/ 1327 h 3518"/>
              <a:gd name="T90" fmla="*/ 204 w 3474"/>
              <a:gd name="T91" fmla="*/ 933 h 3518"/>
              <a:gd name="T92" fmla="*/ 439 w 3474"/>
              <a:gd name="T93" fmla="*/ 592 h 3518"/>
              <a:gd name="T94" fmla="*/ 745 w 3474"/>
              <a:gd name="T95" fmla="*/ 316 h 3518"/>
              <a:gd name="T96" fmla="*/ 1110 w 3474"/>
              <a:gd name="T97" fmla="*/ 119 h 3518"/>
              <a:gd name="T98" fmla="*/ 1519 w 3474"/>
              <a:gd name="T99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74" h="3518">
                <a:moveTo>
                  <a:pt x="1738" y="655"/>
                </a:moveTo>
                <a:lnTo>
                  <a:pt x="1664" y="657"/>
                </a:lnTo>
                <a:lnTo>
                  <a:pt x="1590" y="665"/>
                </a:lnTo>
                <a:lnTo>
                  <a:pt x="1518" y="677"/>
                </a:lnTo>
                <a:lnTo>
                  <a:pt x="1447" y="694"/>
                </a:lnTo>
                <a:lnTo>
                  <a:pt x="1379" y="715"/>
                </a:lnTo>
                <a:lnTo>
                  <a:pt x="1313" y="742"/>
                </a:lnTo>
                <a:lnTo>
                  <a:pt x="1249" y="771"/>
                </a:lnTo>
                <a:lnTo>
                  <a:pt x="1187" y="805"/>
                </a:lnTo>
                <a:lnTo>
                  <a:pt x="1127" y="843"/>
                </a:lnTo>
                <a:lnTo>
                  <a:pt x="1070" y="885"/>
                </a:lnTo>
                <a:lnTo>
                  <a:pt x="1017" y="930"/>
                </a:lnTo>
                <a:lnTo>
                  <a:pt x="966" y="978"/>
                </a:lnTo>
                <a:lnTo>
                  <a:pt x="918" y="1030"/>
                </a:lnTo>
                <a:lnTo>
                  <a:pt x="874" y="1085"/>
                </a:lnTo>
                <a:lnTo>
                  <a:pt x="832" y="1142"/>
                </a:lnTo>
                <a:lnTo>
                  <a:pt x="795" y="1201"/>
                </a:lnTo>
                <a:lnTo>
                  <a:pt x="762" y="1264"/>
                </a:lnTo>
                <a:lnTo>
                  <a:pt x="732" y="1329"/>
                </a:lnTo>
                <a:lnTo>
                  <a:pt x="706" y="1397"/>
                </a:lnTo>
                <a:lnTo>
                  <a:pt x="685" y="1467"/>
                </a:lnTo>
                <a:lnTo>
                  <a:pt x="668" y="1537"/>
                </a:lnTo>
                <a:lnTo>
                  <a:pt x="656" y="1610"/>
                </a:lnTo>
                <a:lnTo>
                  <a:pt x="649" y="1684"/>
                </a:lnTo>
                <a:lnTo>
                  <a:pt x="646" y="1759"/>
                </a:lnTo>
                <a:lnTo>
                  <a:pt x="649" y="1834"/>
                </a:lnTo>
                <a:lnTo>
                  <a:pt x="656" y="1909"/>
                </a:lnTo>
                <a:lnTo>
                  <a:pt x="668" y="1981"/>
                </a:lnTo>
                <a:lnTo>
                  <a:pt x="685" y="2052"/>
                </a:lnTo>
                <a:lnTo>
                  <a:pt x="706" y="2121"/>
                </a:lnTo>
                <a:lnTo>
                  <a:pt x="732" y="2189"/>
                </a:lnTo>
                <a:lnTo>
                  <a:pt x="762" y="2254"/>
                </a:lnTo>
                <a:lnTo>
                  <a:pt x="795" y="2317"/>
                </a:lnTo>
                <a:lnTo>
                  <a:pt x="832" y="2377"/>
                </a:lnTo>
                <a:lnTo>
                  <a:pt x="874" y="2435"/>
                </a:lnTo>
                <a:lnTo>
                  <a:pt x="918" y="2488"/>
                </a:lnTo>
                <a:lnTo>
                  <a:pt x="966" y="2540"/>
                </a:lnTo>
                <a:lnTo>
                  <a:pt x="1017" y="2589"/>
                </a:lnTo>
                <a:lnTo>
                  <a:pt x="1070" y="2634"/>
                </a:lnTo>
                <a:lnTo>
                  <a:pt x="1127" y="2675"/>
                </a:lnTo>
                <a:lnTo>
                  <a:pt x="1187" y="2713"/>
                </a:lnTo>
                <a:lnTo>
                  <a:pt x="1249" y="2747"/>
                </a:lnTo>
                <a:lnTo>
                  <a:pt x="1313" y="2777"/>
                </a:lnTo>
                <a:lnTo>
                  <a:pt x="1379" y="2803"/>
                </a:lnTo>
                <a:lnTo>
                  <a:pt x="1447" y="2824"/>
                </a:lnTo>
                <a:lnTo>
                  <a:pt x="1518" y="2842"/>
                </a:lnTo>
                <a:lnTo>
                  <a:pt x="1590" y="2854"/>
                </a:lnTo>
                <a:lnTo>
                  <a:pt x="1664" y="2861"/>
                </a:lnTo>
                <a:lnTo>
                  <a:pt x="1738" y="2864"/>
                </a:lnTo>
                <a:lnTo>
                  <a:pt x="1811" y="2861"/>
                </a:lnTo>
                <a:lnTo>
                  <a:pt x="1884" y="2854"/>
                </a:lnTo>
                <a:lnTo>
                  <a:pt x="1957" y="2842"/>
                </a:lnTo>
                <a:lnTo>
                  <a:pt x="2027" y="2824"/>
                </a:lnTo>
                <a:lnTo>
                  <a:pt x="2095" y="2803"/>
                </a:lnTo>
                <a:lnTo>
                  <a:pt x="2162" y="2777"/>
                </a:lnTo>
                <a:lnTo>
                  <a:pt x="2227" y="2747"/>
                </a:lnTo>
                <a:lnTo>
                  <a:pt x="2287" y="2713"/>
                </a:lnTo>
                <a:lnTo>
                  <a:pt x="2347" y="2675"/>
                </a:lnTo>
                <a:lnTo>
                  <a:pt x="2404" y="2634"/>
                </a:lnTo>
                <a:lnTo>
                  <a:pt x="2458" y="2589"/>
                </a:lnTo>
                <a:lnTo>
                  <a:pt x="2509" y="2540"/>
                </a:lnTo>
                <a:lnTo>
                  <a:pt x="2557" y="2488"/>
                </a:lnTo>
                <a:lnTo>
                  <a:pt x="2601" y="2435"/>
                </a:lnTo>
                <a:lnTo>
                  <a:pt x="2642" y="2377"/>
                </a:lnTo>
                <a:lnTo>
                  <a:pt x="2680" y="2317"/>
                </a:lnTo>
                <a:lnTo>
                  <a:pt x="2713" y="2254"/>
                </a:lnTo>
                <a:lnTo>
                  <a:pt x="2743" y="2189"/>
                </a:lnTo>
                <a:lnTo>
                  <a:pt x="2769" y="2121"/>
                </a:lnTo>
                <a:lnTo>
                  <a:pt x="2789" y="2052"/>
                </a:lnTo>
                <a:lnTo>
                  <a:pt x="2806" y="1981"/>
                </a:lnTo>
                <a:lnTo>
                  <a:pt x="2819" y="1908"/>
                </a:lnTo>
                <a:lnTo>
                  <a:pt x="2826" y="1834"/>
                </a:lnTo>
                <a:lnTo>
                  <a:pt x="2829" y="1759"/>
                </a:lnTo>
                <a:lnTo>
                  <a:pt x="2826" y="1684"/>
                </a:lnTo>
                <a:lnTo>
                  <a:pt x="2819" y="1610"/>
                </a:lnTo>
                <a:lnTo>
                  <a:pt x="2806" y="1537"/>
                </a:lnTo>
                <a:lnTo>
                  <a:pt x="2789" y="1467"/>
                </a:lnTo>
                <a:lnTo>
                  <a:pt x="2769" y="1397"/>
                </a:lnTo>
                <a:lnTo>
                  <a:pt x="2743" y="1329"/>
                </a:lnTo>
                <a:lnTo>
                  <a:pt x="2713" y="1264"/>
                </a:lnTo>
                <a:lnTo>
                  <a:pt x="2680" y="1201"/>
                </a:lnTo>
                <a:lnTo>
                  <a:pt x="2642" y="1142"/>
                </a:lnTo>
                <a:lnTo>
                  <a:pt x="2601" y="1084"/>
                </a:lnTo>
                <a:lnTo>
                  <a:pt x="2557" y="1030"/>
                </a:lnTo>
                <a:lnTo>
                  <a:pt x="2509" y="978"/>
                </a:lnTo>
                <a:lnTo>
                  <a:pt x="2458" y="930"/>
                </a:lnTo>
                <a:lnTo>
                  <a:pt x="2404" y="885"/>
                </a:lnTo>
                <a:lnTo>
                  <a:pt x="2347" y="843"/>
                </a:lnTo>
                <a:lnTo>
                  <a:pt x="2287" y="805"/>
                </a:lnTo>
                <a:lnTo>
                  <a:pt x="2227" y="771"/>
                </a:lnTo>
                <a:lnTo>
                  <a:pt x="2162" y="742"/>
                </a:lnTo>
                <a:lnTo>
                  <a:pt x="2095" y="715"/>
                </a:lnTo>
                <a:lnTo>
                  <a:pt x="2027" y="694"/>
                </a:lnTo>
                <a:lnTo>
                  <a:pt x="1957" y="677"/>
                </a:lnTo>
                <a:lnTo>
                  <a:pt x="1884" y="665"/>
                </a:lnTo>
                <a:lnTo>
                  <a:pt x="1811" y="657"/>
                </a:lnTo>
                <a:lnTo>
                  <a:pt x="1738" y="655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940DB8-429A-4342-96A3-8E71269B76B3}"/>
              </a:ext>
            </a:extLst>
          </p:cNvPr>
          <p:cNvSpPr txBox="1"/>
          <p:nvPr/>
        </p:nvSpPr>
        <p:spPr>
          <a:xfrm>
            <a:off x="7377849" y="3408826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E0B7C5-A44B-4E66-AAD5-94E0605F53C7}"/>
              </a:ext>
            </a:extLst>
          </p:cNvPr>
          <p:cNvSpPr txBox="1"/>
          <p:nvPr/>
        </p:nvSpPr>
        <p:spPr>
          <a:xfrm flipH="1">
            <a:off x="7075321" y="3621837"/>
            <a:ext cx="2925967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grpSp>
        <p:nvGrpSpPr>
          <p:cNvPr id="37" name="Группа 74">
            <a:extLst>
              <a:ext uri="{FF2B5EF4-FFF2-40B4-BE49-F238E27FC236}">
                <a16:creationId xmlns:a16="http://schemas.microsoft.com/office/drawing/2014/main" id="{9327C8C0-1D0C-434D-8690-0D43B336B0F4}"/>
              </a:ext>
            </a:extLst>
          </p:cNvPr>
          <p:cNvGrpSpPr/>
          <p:nvPr/>
        </p:nvGrpSpPr>
        <p:grpSpPr>
          <a:xfrm>
            <a:off x="7075393" y="4703918"/>
            <a:ext cx="177886" cy="171603"/>
            <a:chOff x="5843588" y="3217863"/>
            <a:chExt cx="2562225" cy="2471738"/>
          </a:xfrm>
          <a:solidFill>
            <a:schemeClr val="accent4"/>
          </a:solidFill>
        </p:grpSpPr>
        <p:sp>
          <p:nvSpPr>
            <p:cNvPr id="38" name="Freeform 64">
              <a:extLst>
                <a:ext uri="{FF2B5EF4-FFF2-40B4-BE49-F238E27FC236}">
                  <a16:creationId xmlns:a16="http://schemas.microsoft.com/office/drawing/2014/main" id="{87EB93F1-6FD4-4683-B3FA-A23757436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217863"/>
              <a:ext cx="619125" cy="622300"/>
            </a:xfrm>
            <a:custGeom>
              <a:avLst/>
              <a:gdLst>
                <a:gd name="T0" fmla="*/ 340 w 781"/>
                <a:gd name="T1" fmla="*/ 0 h 785"/>
                <a:gd name="T2" fmla="*/ 340 w 781"/>
                <a:gd name="T3" fmla="*/ 0 h 785"/>
                <a:gd name="T4" fmla="*/ 363 w 781"/>
                <a:gd name="T5" fmla="*/ 2 h 785"/>
                <a:gd name="T6" fmla="*/ 386 w 781"/>
                <a:gd name="T7" fmla="*/ 7 h 785"/>
                <a:gd name="T8" fmla="*/ 408 w 781"/>
                <a:gd name="T9" fmla="*/ 17 h 785"/>
                <a:gd name="T10" fmla="*/ 429 w 781"/>
                <a:gd name="T11" fmla="*/ 30 h 785"/>
                <a:gd name="T12" fmla="*/ 448 w 781"/>
                <a:gd name="T13" fmla="*/ 46 h 785"/>
                <a:gd name="T14" fmla="*/ 737 w 781"/>
                <a:gd name="T15" fmla="*/ 336 h 785"/>
                <a:gd name="T16" fmla="*/ 755 w 781"/>
                <a:gd name="T17" fmla="*/ 357 h 785"/>
                <a:gd name="T18" fmla="*/ 768 w 781"/>
                <a:gd name="T19" fmla="*/ 381 h 785"/>
                <a:gd name="T20" fmla="*/ 777 w 781"/>
                <a:gd name="T21" fmla="*/ 406 h 785"/>
                <a:gd name="T22" fmla="*/ 781 w 781"/>
                <a:gd name="T23" fmla="*/ 431 h 785"/>
                <a:gd name="T24" fmla="*/ 781 w 781"/>
                <a:gd name="T25" fmla="*/ 457 h 785"/>
                <a:gd name="T26" fmla="*/ 777 w 781"/>
                <a:gd name="T27" fmla="*/ 483 h 785"/>
                <a:gd name="T28" fmla="*/ 768 w 781"/>
                <a:gd name="T29" fmla="*/ 509 h 785"/>
                <a:gd name="T30" fmla="*/ 755 w 781"/>
                <a:gd name="T31" fmla="*/ 532 h 785"/>
                <a:gd name="T32" fmla="*/ 737 w 781"/>
                <a:gd name="T33" fmla="*/ 553 h 785"/>
                <a:gd name="T34" fmla="*/ 505 w 781"/>
                <a:gd name="T35" fmla="*/ 785 h 785"/>
                <a:gd name="T36" fmla="*/ 0 w 781"/>
                <a:gd name="T37" fmla="*/ 278 h 785"/>
                <a:gd name="T38" fmla="*/ 232 w 781"/>
                <a:gd name="T39" fmla="*/ 45 h 785"/>
                <a:gd name="T40" fmla="*/ 251 w 781"/>
                <a:gd name="T41" fmla="*/ 29 h 785"/>
                <a:gd name="T42" fmla="*/ 271 w 781"/>
                <a:gd name="T43" fmla="*/ 17 h 785"/>
                <a:gd name="T44" fmla="*/ 293 w 781"/>
                <a:gd name="T45" fmla="*/ 7 h 785"/>
                <a:gd name="T46" fmla="*/ 316 w 781"/>
                <a:gd name="T47" fmla="*/ 2 h 785"/>
                <a:gd name="T48" fmla="*/ 340 w 781"/>
                <a:gd name="T4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1" h="785">
                  <a:moveTo>
                    <a:pt x="340" y="0"/>
                  </a:moveTo>
                  <a:lnTo>
                    <a:pt x="340" y="0"/>
                  </a:lnTo>
                  <a:lnTo>
                    <a:pt x="363" y="2"/>
                  </a:lnTo>
                  <a:lnTo>
                    <a:pt x="386" y="7"/>
                  </a:lnTo>
                  <a:lnTo>
                    <a:pt x="408" y="17"/>
                  </a:lnTo>
                  <a:lnTo>
                    <a:pt x="429" y="30"/>
                  </a:lnTo>
                  <a:lnTo>
                    <a:pt x="448" y="46"/>
                  </a:lnTo>
                  <a:lnTo>
                    <a:pt x="737" y="336"/>
                  </a:lnTo>
                  <a:lnTo>
                    <a:pt x="755" y="357"/>
                  </a:lnTo>
                  <a:lnTo>
                    <a:pt x="768" y="381"/>
                  </a:lnTo>
                  <a:lnTo>
                    <a:pt x="777" y="406"/>
                  </a:lnTo>
                  <a:lnTo>
                    <a:pt x="781" y="431"/>
                  </a:lnTo>
                  <a:lnTo>
                    <a:pt x="781" y="457"/>
                  </a:lnTo>
                  <a:lnTo>
                    <a:pt x="777" y="483"/>
                  </a:lnTo>
                  <a:lnTo>
                    <a:pt x="768" y="509"/>
                  </a:lnTo>
                  <a:lnTo>
                    <a:pt x="755" y="532"/>
                  </a:lnTo>
                  <a:lnTo>
                    <a:pt x="737" y="553"/>
                  </a:lnTo>
                  <a:lnTo>
                    <a:pt x="505" y="785"/>
                  </a:lnTo>
                  <a:lnTo>
                    <a:pt x="0" y="278"/>
                  </a:lnTo>
                  <a:lnTo>
                    <a:pt x="232" y="45"/>
                  </a:lnTo>
                  <a:lnTo>
                    <a:pt x="251" y="29"/>
                  </a:lnTo>
                  <a:lnTo>
                    <a:pt x="271" y="17"/>
                  </a:lnTo>
                  <a:lnTo>
                    <a:pt x="293" y="7"/>
                  </a:lnTo>
                  <a:lnTo>
                    <a:pt x="316" y="2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9" name="Freeform 65">
              <a:extLst>
                <a:ext uri="{FF2B5EF4-FFF2-40B4-BE49-F238E27FC236}">
                  <a16:creationId xmlns:a16="http://schemas.microsoft.com/office/drawing/2014/main" id="{4EBA3AAB-463B-40A7-A2F8-23FAAAC64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3522663"/>
              <a:ext cx="1504950" cy="1512888"/>
            </a:xfrm>
            <a:custGeom>
              <a:avLst/>
              <a:gdLst>
                <a:gd name="T0" fmla="*/ 1391 w 1896"/>
                <a:gd name="T1" fmla="*/ 0 h 1905"/>
                <a:gd name="T2" fmla="*/ 1896 w 1896"/>
                <a:gd name="T3" fmla="*/ 508 h 1905"/>
                <a:gd name="T4" fmla="*/ 506 w 1896"/>
                <a:gd name="T5" fmla="*/ 1905 h 1905"/>
                <a:gd name="T6" fmla="*/ 0 w 1896"/>
                <a:gd name="T7" fmla="*/ 1398 h 1905"/>
                <a:gd name="T8" fmla="*/ 1391 w 1896"/>
                <a:gd name="T9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6" h="1905">
                  <a:moveTo>
                    <a:pt x="1391" y="0"/>
                  </a:moveTo>
                  <a:lnTo>
                    <a:pt x="1896" y="508"/>
                  </a:lnTo>
                  <a:lnTo>
                    <a:pt x="506" y="1905"/>
                  </a:lnTo>
                  <a:lnTo>
                    <a:pt x="0" y="1398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40" name="Freeform 66">
              <a:extLst>
                <a:ext uri="{FF2B5EF4-FFF2-40B4-BE49-F238E27FC236}">
                  <a16:creationId xmlns:a16="http://schemas.microsoft.com/office/drawing/2014/main" id="{2C464213-31EA-4416-B577-A804ECB0C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719638"/>
              <a:ext cx="485775" cy="488950"/>
            </a:xfrm>
            <a:custGeom>
              <a:avLst/>
              <a:gdLst>
                <a:gd name="T0" fmla="*/ 108 w 613"/>
                <a:gd name="T1" fmla="*/ 0 h 615"/>
                <a:gd name="T2" fmla="*/ 613 w 613"/>
                <a:gd name="T3" fmla="*/ 507 h 615"/>
                <a:gd name="T4" fmla="*/ 0 w 613"/>
                <a:gd name="T5" fmla="*/ 615 h 615"/>
                <a:gd name="T6" fmla="*/ 108 w 613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615">
                  <a:moveTo>
                    <a:pt x="108" y="0"/>
                  </a:moveTo>
                  <a:lnTo>
                    <a:pt x="613" y="507"/>
                  </a:lnTo>
                  <a:lnTo>
                    <a:pt x="0" y="61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41" name="Freeform 67">
              <a:extLst>
                <a:ext uri="{FF2B5EF4-FFF2-40B4-BE49-F238E27FC236}">
                  <a16:creationId xmlns:a16="http://schemas.microsoft.com/office/drawing/2014/main" id="{A0CC36E2-7756-4A8E-B014-1F61A466A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640138"/>
              <a:ext cx="2036762" cy="2049463"/>
            </a:xfrm>
            <a:custGeom>
              <a:avLst/>
              <a:gdLst>
                <a:gd name="T0" fmla="*/ 213 w 2566"/>
                <a:gd name="T1" fmla="*/ 0 h 2582"/>
                <a:gd name="T2" fmla="*/ 2007 w 2566"/>
                <a:gd name="T3" fmla="*/ 0 h 2582"/>
                <a:gd name="T4" fmla="*/ 1675 w 2566"/>
                <a:gd name="T5" fmla="*/ 333 h 2582"/>
                <a:gd name="T6" fmla="*/ 331 w 2566"/>
                <a:gd name="T7" fmla="*/ 333 h 2582"/>
                <a:gd name="T8" fmla="*/ 331 w 2566"/>
                <a:gd name="T9" fmla="*/ 2250 h 2582"/>
                <a:gd name="T10" fmla="*/ 2235 w 2566"/>
                <a:gd name="T11" fmla="*/ 2250 h 2582"/>
                <a:gd name="T12" fmla="*/ 2235 w 2566"/>
                <a:gd name="T13" fmla="*/ 1160 h 2582"/>
                <a:gd name="T14" fmla="*/ 2566 w 2566"/>
                <a:gd name="T15" fmla="*/ 829 h 2582"/>
                <a:gd name="T16" fmla="*/ 2566 w 2566"/>
                <a:gd name="T17" fmla="*/ 2368 h 2582"/>
                <a:gd name="T18" fmla="*/ 2564 w 2566"/>
                <a:gd name="T19" fmla="*/ 2402 h 2582"/>
                <a:gd name="T20" fmla="*/ 2555 w 2566"/>
                <a:gd name="T21" fmla="*/ 2435 h 2582"/>
                <a:gd name="T22" fmla="*/ 2542 w 2566"/>
                <a:gd name="T23" fmla="*/ 2466 h 2582"/>
                <a:gd name="T24" fmla="*/ 2525 w 2566"/>
                <a:gd name="T25" fmla="*/ 2495 h 2582"/>
                <a:gd name="T26" fmla="*/ 2504 w 2566"/>
                <a:gd name="T27" fmla="*/ 2520 h 2582"/>
                <a:gd name="T28" fmla="*/ 2478 w 2566"/>
                <a:gd name="T29" fmla="*/ 2541 h 2582"/>
                <a:gd name="T30" fmla="*/ 2450 w 2566"/>
                <a:gd name="T31" fmla="*/ 2558 h 2582"/>
                <a:gd name="T32" fmla="*/ 2419 w 2566"/>
                <a:gd name="T33" fmla="*/ 2571 h 2582"/>
                <a:gd name="T34" fmla="*/ 2386 w 2566"/>
                <a:gd name="T35" fmla="*/ 2579 h 2582"/>
                <a:gd name="T36" fmla="*/ 2352 w 2566"/>
                <a:gd name="T37" fmla="*/ 2582 h 2582"/>
                <a:gd name="T38" fmla="*/ 213 w 2566"/>
                <a:gd name="T39" fmla="*/ 2582 h 2582"/>
                <a:gd name="T40" fmla="*/ 179 w 2566"/>
                <a:gd name="T41" fmla="*/ 2579 h 2582"/>
                <a:gd name="T42" fmla="*/ 146 w 2566"/>
                <a:gd name="T43" fmla="*/ 2571 h 2582"/>
                <a:gd name="T44" fmla="*/ 116 w 2566"/>
                <a:gd name="T45" fmla="*/ 2558 h 2582"/>
                <a:gd name="T46" fmla="*/ 88 w 2566"/>
                <a:gd name="T47" fmla="*/ 2541 h 2582"/>
                <a:gd name="T48" fmla="*/ 63 w 2566"/>
                <a:gd name="T49" fmla="*/ 2520 h 2582"/>
                <a:gd name="T50" fmla="*/ 41 w 2566"/>
                <a:gd name="T51" fmla="*/ 2495 h 2582"/>
                <a:gd name="T52" fmla="*/ 24 w 2566"/>
                <a:gd name="T53" fmla="*/ 2466 h 2582"/>
                <a:gd name="T54" fmla="*/ 11 w 2566"/>
                <a:gd name="T55" fmla="*/ 2435 h 2582"/>
                <a:gd name="T56" fmla="*/ 3 w 2566"/>
                <a:gd name="T57" fmla="*/ 2402 h 2582"/>
                <a:gd name="T58" fmla="*/ 0 w 2566"/>
                <a:gd name="T59" fmla="*/ 2368 h 2582"/>
                <a:gd name="T60" fmla="*/ 0 w 2566"/>
                <a:gd name="T61" fmla="*/ 216 h 2582"/>
                <a:gd name="T62" fmla="*/ 3 w 2566"/>
                <a:gd name="T63" fmla="*/ 180 h 2582"/>
                <a:gd name="T64" fmla="*/ 11 w 2566"/>
                <a:gd name="T65" fmla="*/ 147 h 2582"/>
                <a:gd name="T66" fmla="*/ 24 w 2566"/>
                <a:gd name="T67" fmla="*/ 117 h 2582"/>
                <a:gd name="T68" fmla="*/ 41 w 2566"/>
                <a:gd name="T69" fmla="*/ 89 h 2582"/>
                <a:gd name="T70" fmla="*/ 63 w 2566"/>
                <a:gd name="T71" fmla="*/ 63 h 2582"/>
                <a:gd name="T72" fmla="*/ 88 w 2566"/>
                <a:gd name="T73" fmla="*/ 41 h 2582"/>
                <a:gd name="T74" fmla="*/ 116 w 2566"/>
                <a:gd name="T75" fmla="*/ 24 h 2582"/>
                <a:gd name="T76" fmla="*/ 146 w 2566"/>
                <a:gd name="T77" fmla="*/ 11 h 2582"/>
                <a:gd name="T78" fmla="*/ 179 w 2566"/>
                <a:gd name="T79" fmla="*/ 3 h 2582"/>
                <a:gd name="T80" fmla="*/ 213 w 2566"/>
                <a:gd name="T81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6" h="2582">
                  <a:moveTo>
                    <a:pt x="213" y="0"/>
                  </a:moveTo>
                  <a:lnTo>
                    <a:pt x="2007" y="0"/>
                  </a:lnTo>
                  <a:lnTo>
                    <a:pt x="1675" y="333"/>
                  </a:lnTo>
                  <a:lnTo>
                    <a:pt x="331" y="333"/>
                  </a:lnTo>
                  <a:lnTo>
                    <a:pt x="331" y="2250"/>
                  </a:lnTo>
                  <a:lnTo>
                    <a:pt x="2235" y="2250"/>
                  </a:lnTo>
                  <a:lnTo>
                    <a:pt x="2235" y="1160"/>
                  </a:lnTo>
                  <a:lnTo>
                    <a:pt x="2566" y="829"/>
                  </a:lnTo>
                  <a:lnTo>
                    <a:pt x="2566" y="2368"/>
                  </a:lnTo>
                  <a:lnTo>
                    <a:pt x="2564" y="2402"/>
                  </a:lnTo>
                  <a:lnTo>
                    <a:pt x="2555" y="2435"/>
                  </a:lnTo>
                  <a:lnTo>
                    <a:pt x="2542" y="2466"/>
                  </a:lnTo>
                  <a:lnTo>
                    <a:pt x="2525" y="2495"/>
                  </a:lnTo>
                  <a:lnTo>
                    <a:pt x="2504" y="2520"/>
                  </a:lnTo>
                  <a:lnTo>
                    <a:pt x="2478" y="2541"/>
                  </a:lnTo>
                  <a:lnTo>
                    <a:pt x="2450" y="2558"/>
                  </a:lnTo>
                  <a:lnTo>
                    <a:pt x="2419" y="2571"/>
                  </a:lnTo>
                  <a:lnTo>
                    <a:pt x="2386" y="2579"/>
                  </a:lnTo>
                  <a:lnTo>
                    <a:pt x="2352" y="2582"/>
                  </a:lnTo>
                  <a:lnTo>
                    <a:pt x="213" y="2582"/>
                  </a:lnTo>
                  <a:lnTo>
                    <a:pt x="179" y="2579"/>
                  </a:lnTo>
                  <a:lnTo>
                    <a:pt x="146" y="2571"/>
                  </a:lnTo>
                  <a:lnTo>
                    <a:pt x="116" y="2558"/>
                  </a:lnTo>
                  <a:lnTo>
                    <a:pt x="88" y="2541"/>
                  </a:lnTo>
                  <a:lnTo>
                    <a:pt x="63" y="2520"/>
                  </a:lnTo>
                  <a:lnTo>
                    <a:pt x="41" y="2495"/>
                  </a:lnTo>
                  <a:lnTo>
                    <a:pt x="24" y="2466"/>
                  </a:lnTo>
                  <a:lnTo>
                    <a:pt x="11" y="2435"/>
                  </a:lnTo>
                  <a:lnTo>
                    <a:pt x="3" y="2402"/>
                  </a:lnTo>
                  <a:lnTo>
                    <a:pt x="0" y="2368"/>
                  </a:lnTo>
                  <a:lnTo>
                    <a:pt x="0" y="216"/>
                  </a:lnTo>
                  <a:lnTo>
                    <a:pt x="3" y="180"/>
                  </a:lnTo>
                  <a:lnTo>
                    <a:pt x="11" y="147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1"/>
                  </a:lnTo>
                  <a:lnTo>
                    <a:pt x="116" y="24"/>
                  </a:lnTo>
                  <a:lnTo>
                    <a:pt x="146" y="11"/>
                  </a:lnTo>
                  <a:lnTo>
                    <a:pt x="179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92350BA-1C31-4951-9BCF-3B4E3ADE5D5E}"/>
              </a:ext>
            </a:extLst>
          </p:cNvPr>
          <p:cNvGrpSpPr/>
          <p:nvPr/>
        </p:nvGrpSpPr>
        <p:grpSpPr>
          <a:xfrm>
            <a:off x="7623188" y="4711536"/>
            <a:ext cx="2630536" cy="156367"/>
            <a:chOff x="15004261" y="9531661"/>
            <a:chExt cx="5261758" cy="31277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C9CF985-B1AE-43EA-A7D0-09720D1E0565}"/>
                </a:ext>
              </a:extLst>
            </p:cNvPr>
            <p:cNvSpPr/>
            <p:nvPr/>
          </p:nvSpPr>
          <p:spPr>
            <a:xfrm>
              <a:off x="15004261" y="9531661"/>
              <a:ext cx="5261758" cy="31277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7F48A0-3767-47B9-B382-05278F7438C9}"/>
                </a:ext>
              </a:extLst>
            </p:cNvPr>
            <p:cNvSpPr txBox="1"/>
            <p:nvPr/>
          </p:nvSpPr>
          <p:spPr>
            <a:xfrm>
              <a:off x="19518139" y="9549549"/>
              <a:ext cx="487376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45" name="Группа 169">
            <a:extLst>
              <a:ext uri="{FF2B5EF4-FFF2-40B4-BE49-F238E27FC236}">
                <a16:creationId xmlns:a16="http://schemas.microsoft.com/office/drawing/2014/main" id="{B64AF764-B047-428C-BEE1-F452C3A3FB46}"/>
              </a:ext>
            </a:extLst>
          </p:cNvPr>
          <p:cNvGrpSpPr/>
          <p:nvPr/>
        </p:nvGrpSpPr>
        <p:grpSpPr>
          <a:xfrm>
            <a:off x="7075321" y="4268721"/>
            <a:ext cx="224138" cy="178079"/>
            <a:chOff x="5848350" y="3260726"/>
            <a:chExt cx="1908176" cy="1516063"/>
          </a:xfrm>
          <a:solidFill>
            <a:schemeClr val="accent1"/>
          </a:solidFill>
        </p:grpSpPr>
        <p:sp>
          <p:nvSpPr>
            <p:cNvPr id="46" name="Freeform 150">
              <a:extLst>
                <a:ext uri="{FF2B5EF4-FFF2-40B4-BE49-F238E27FC236}">
                  <a16:creationId xmlns:a16="http://schemas.microsoft.com/office/drawing/2014/main" id="{D64F7AED-7B97-4A84-BB26-41450149D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60726"/>
              <a:ext cx="400050" cy="1506538"/>
            </a:xfrm>
            <a:custGeom>
              <a:avLst/>
              <a:gdLst>
                <a:gd name="T0" fmla="*/ 0 w 756"/>
                <a:gd name="T1" fmla="*/ 0 h 2849"/>
                <a:gd name="T2" fmla="*/ 756 w 756"/>
                <a:gd name="T3" fmla="*/ 507 h 2849"/>
                <a:gd name="T4" fmla="*/ 756 w 756"/>
                <a:gd name="T5" fmla="*/ 2849 h 2849"/>
                <a:gd name="T6" fmla="*/ 0 w 756"/>
                <a:gd name="T7" fmla="*/ 2343 h 2849"/>
                <a:gd name="T8" fmla="*/ 0 w 756"/>
                <a:gd name="T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849">
                  <a:moveTo>
                    <a:pt x="0" y="0"/>
                  </a:moveTo>
                  <a:lnTo>
                    <a:pt x="756" y="507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47" name="Freeform 151">
              <a:extLst>
                <a:ext uri="{FF2B5EF4-FFF2-40B4-BE49-F238E27FC236}">
                  <a16:creationId xmlns:a16="http://schemas.microsoft.com/office/drawing/2014/main" id="{0FB9F475-528F-42B6-BAB7-D22871BC0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3260726"/>
              <a:ext cx="396875" cy="1504950"/>
            </a:xfrm>
            <a:custGeom>
              <a:avLst/>
              <a:gdLst>
                <a:gd name="T0" fmla="*/ 752 w 752"/>
                <a:gd name="T1" fmla="*/ 0 h 2846"/>
                <a:gd name="T2" fmla="*/ 752 w 752"/>
                <a:gd name="T3" fmla="*/ 2343 h 2846"/>
                <a:gd name="T4" fmla="*/ 0 w 752"/>
                <a:gd name="T5" fmla="*/ 2846 h 2846"/>
                <a:gd name="T6" fmla="*/ 0 w 752"/>
                <a:gd name="T7" fmla="*/ 504 h 2846"/>
                <a:gd name="T8" fmla="*/ 752 w 752"/>
                <a:gd name="T9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846">
                  <a:moveTo>
                    <a:pt x="752" y="0"/>
                  </a:moveTo>
                  <a:lnTo>
                    <a:pt x="752" y="2343"/>
                  </a:lnTo>
                  <a:lnTo>
                    <a:pt x="0" y="2846"/>
                  </a:lnTo>
                  <a:lnTo>
                    <a:pt x="0" y="504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48" name="Freeform 152">
              <a:extLst>
                <a:ext uri="{FF2B5EF4-FFF2-40B4-BE49-F238E27FC236}">
                  <a16:creationId xmlns:a16="http://schemas.microsoft.com/office/drawing/2014/main" id="{7CA0BE8B-4A1F-4C35-99DD-D5BFED97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263901"/>
              <a:ext cx="433388" cy="1512888"/>
            </a:xfrm>
            <a:custGeom>
              <a:avLst/>
              <a:gdLst>
                <a:gd name="T0" fmla="*/ 0 w 818"/>
                <a:gd name="T1" fmla="*/ 0 h 2860"/>
                <a:gd name="T2" fmla="*/ 756 w 818"/>
                <a:gd name="T3" fmla="*/ 507 h 2860"/>
                <a:gd name="T4" fmla="*/ 773 w 818"/>
                <a:gd name="T5" fmla="*/ 520 h 2860"/>
                <a:gd name="T6" fmla="*/ 787 w 818"/>
                <a:gd name="T7" fmla="*/ 538 h 2860"/>
                <a:gd name="T8" fmla="*/ 801 w 818"/>
                <a:gd name="T9" fmla="*/ 559 h 2860"/>
                <a:gd name="T10" fmla="*/ 810 w 818"/>
                <a:gd name="T11" fmla="*/ 581 h 2860"/>
                <a:gd name="T12" fmla="*/ 816 w 818"/>
                <a:gd name="T13" fmla="*/ 603 h 2860"/>
                <a:gd name="T14" fmla="*/ 818 w 818"/>
                <a:gd name="T15" fmla="*/ 625 h 2860"/>
                <a:gd name="T16" fmla="*/ 818 w 818"/>
                <a:gd name="T17" fmla="*/ 2815 h 2860"/>
                <a:gd name="T18" fmla="*/ 817 w 818"/>
                <a:gd name="T19" fmla="*/ 2832 h 2860"/>
                <a:gd name="T20" fmla="*/ 812 w 818"/>
                <a:gd name="T21" fmla="*/ 2844 h 2860"/>
                <a:gd name="T22" fmla="*/ 805 w 818"/>
                <a:gd name="T23" fmla="*/ 2853 h 2860"/>
                <a:gd name="T24" fmla="*/ 795 w 818"/>
                <a:gd name="T25" fmla="*/ 2859 h 2860"/>
                <a:gd name="T26" fmla="*/ 784 w 818"/>
                <a:gd name="T27" fmla="*/ 2860 h 2860"/>
                <a:gd name="T28" fmla="*/ 771 w 818"/>
                <a:gd name="T29" fmla="*/ 2856 h 2860"/>
                <a:gd name="T30" fmla="*/ 756 w 818"/>
                <a:gd name="T31" fmla="*/ 2849 h 2860"/>
                <a:gd name="T32" fmla="*/ 0 w 818"/>
                <a:gd name="T33" fmla="*/ 2343 h 2860"/>
                <a:gd name="T34" fmla="*/ 0 w 818"/>
                <a:gd name="T35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8" h="2860">
                  <a:moveTo>
                    <a:pt x="0" y="0"/>
                  </a:moveTo>
                  <a:lnTo>
                    <a:pt x="756" y="507"/>
                  </a:lnTo>
                  <a:lnTo>
                    <a:pt x="773" y="520"/>
                  </a:lnTo>
                  <a:lnTo>
                    <a:pt x="787" y="538"/>
                  </a:lnTo>
                  <a:lnTo>
                    <a:pt x="801" y="559"/>
                  </a:lnTo>
                  <a:lnTo>
                    <a:pt x="810" y="581"/>
                  </a:lnTo>
                  <a:lnTo>
                    <a:pt x="816" y="603"/>
                  </a:lnTo>
                  <a:lnTo>
                    <a:pt x="818" y="625"/>
                  </a:lnTo>
                  <a:lnTo>
                    <a:pt x="818" y="2815"/>
                  </a:lnTo>
                  <a:lnTo>
                    <a:pt x="817" y="2832"/>
                  </a:lnTo>
                  <a:lnTo>
                    <a:pt x="812" y="2844"/>
                  </a:lnTo>
                  <a:lnTo>
                    <a:pt x="805" y="2853"/>
                  </a:lnTo>
                  <a:lnTo>
                    <a:pt x="795" y="2859"/>
                  </a:lnTo>
                  <a:lnTo>
                    <a:pt x="784" y="2860"/>
                  </a:lnTo>
                  <a:lnTo>
                    <a:pt x="771" y="2856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49" name="Freeform 153">
              <a:extLst>
                <a:ext uri="{FF2B5EF4-FFF2-40B4-BE49-F238E27FC236}">
                  <a16:creationId xmlns:a16="http://schemas.microsoft.com/office/drawing/2014/main" id="{E81C99A8-E1E7-435F-9316-7B023DF5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3260726"/>
              <a:ext cx="438150" cy="1516063"/>
            </a:xfrm>
            <a:custGeom>
              <a:avLst/>
              <a:gdLst>
                <a:gd name="T0" fmla="*/ 829 w 829"/>
                <a:gd name="T1" fmla="*/ 0 h 2867"/>
                <a:gd name="T2" fmla="*/ 829 w 829"/>
                <a:gd name="T3" fmla="*/ 2342 h 2867"/>
                <a:gd name="T4" fmla="*/ 63 w 829"/>
                <a:gd name="T5" fmla="*/ 2856 h 2867"/>
                <a:gd name="T6" fmla="*/ 49 w 829"/>
                <a:gd name="T7" fmla="*/ 2863 h 2867"/>
                <a:gd name="T8" fmla="*/ 36 w 829"/>
                <a:gd name="T9" fmla="*/ 2867 h 2867"/>
                <a:gd name="T10" fmla="*/ 23 w 829"/>
                <a:gd name="T11" fmla="*/ 2866 h 2867"/>
                <a:gd name="T12" fmla="*/ 13 w 829"/>
                <a:gd name="T13" fmla="*/ 2860 h 2867"/>
                <a:gd name="T14" fmla="*/ 7 w 829"/>
                <a:gd name="T15" fmla="*/ 2851 h 2867"/>
                <a:gd name="T16" fmla="*/ 1 w 829"/>
                <a:gd name="T17" fmla="*/ 2839 h 2867"/>
                <a:gd name="T18" fmla="*/ 0 w 829"/>
                <a:gd name="T19" fmla="*/ 2822 h 2867"/>
                <a:gd name="T20" fmla="*/ 0 w 829"/>
                <a:gd name="T21" fmla="*/ 632 h 2867"/>
                <a:gd name="T22" fmla="*/ 2 w 829"/>
                <a:gd name="T23" fmla="*/ 610 h 2867"/>
                <a:gd name="T24" fmla="*/ 9 w 829"/>
                <a:gd name="T25" fmla="*/ 588 h 2867"/>
                <a:gd name="T26" fmla="*/ 18 w 829"/>
                <a:gd name="T27" fmla="*/ 566 h 2867"/>
                <a:gd name="T28" fmla="*/ 31 w 829"/>
                <a:gd name="T29" fmla="*/ 545 h 2867"/>
                <a:gd name="T30" fmla="*/ 46 w 829"/>
                <a:gd name="T31" fmla="*/ 527 h 2867"/>
                <a:gd name="T32" fmla="*/ 63 w 829"/>
                <a:gd name="T33" fmla="*/ 514 h 2867"/>
                <a:gd name="T34" fmla="*/ 829 w 829"/>
                <a:gd name="T35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2867">
                  <a:moveTo>
                    <a:pt x="829" y="0"/>
                  </a:moveTo>
                  <a:lnTo>
                    <a:pt x="829" y="2342"/>
                  </a:lnTo>
                  <a:lnTo>
                    <a:pt x="63" y="2856"/>
                  </a:lnTo>
                  <a:lnTo>
                    <a:pt x="49" y="2863"/>
                  </a:lnTo>
                  <a:lnTo>
                    <a:pt x="36" y="2867"/>
                  </a:lnTo>
                  <a:lnTo>
                    <a:pt x="23" y="2866"/>
                  </a:lnTo>
                  <a:lnTo>
                    <a:pt x="13" y="2860"/>
                  </a:lnTo>
                  <a:lnTo>
                    <a:pt x="7" y="2851"/>
                  </a:lnTo>
                  <a:lnTo>
                    <a:pt x="1" y="2839"/>
                  </a:lnTo>
                  <a:lnTo>
                    <a:pt x="0" y="2822"/>
                  </a:lnTo>
                  <a:lnTo>
                    <a:pt x="0" y="632"/>
                  </a:lnTo>
                  <a:lnTo>
                    <a:pt x="2" y="610"/>
                  </a:lnTo>
                  <a:lnTo>
                    <a:pt x="9" y="588"/>
                  </a:lnTo>
                  <a:lnTo>
                    <a:pt x="18" y="566"/>
                  </a:lnTo>
                  <a:lnTo>
                    <a:pt x="31" y="545"/>
                  </a:lnTo>
                  <a:lnTo>
                    <a:pt x="46" y="527"/>
                  </a:lnTo>
                  <a:lnTo>
                    <a:pt x="63" y="514"/>
                  </a:lnTo>
                  <a:lnTo>
                    <a:pt x="8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A540C1D-6954-4DE5-9A2E-E0EF050448DB}"/>
              </a:ext>
            </a:extLst>
          </p:cNvPr>
          <p:cNvGrpSpPr/>
          <p:nvPr/>
        </p:nvGrpSpPr>
        <p:grpSpPr>
          <a:xfrm>
            <a:off x="7603184" y="4279071"/>
            <a:ext cx="3001578" cy="156367"/>
            <a:chOff x="15004260" y="7179186"/>
            <a:chExt cx="6003937" cy="31277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CC0EE1E-221C-466D-BB61-957327BFA00B}"/>
                </a:ext>
              </a:extLst>
            </p:cNvPr>
            <p:cNvSpPr/>
            <p:nvPr/>
          </p:nvSpPr>
          <p:spPr>
            <a:xfrm>
              <a:off x="15004260" y="7179186"/>
              <a:ext cx="6003937" cy="31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9C4E07-D2C0-4EAB-93A6-1EC80E61F664}"/>
                </a:ext>
              </a:extLst>
            </p:cNvPr>
            <p:cNvSpPr txBox="1"/>
            <p:nvPr/>
          </p:nvSpPr>
          <p:spPr>
            <a:xfrm>
              <a:off x="20260318" y="7197074"/>
              <a:ext cx="487375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50F45E-10B6-0576-EBB3-CD9BB8D9FD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r="220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3302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EDCF78-FE4A-4176-ADFB-B620886D2377}"/>
              </a:ext>
            </a:extLst>
          </p:cNvPr>
          <p:cNvSpPr/>
          <p:nvPr/>
        </p:nvSpPr>
        <p:spPr>
          <a:xfrm rot="5400000">
            <a:off x="8573474" y="2245762"/>
            <a:ext cx="3316731" cy="2859251"/>
          </a:xfrm>
          <a:custGeom>
            <a:avLst/>
            <a:gdLst>
              <a:gd name="connsiteX0" fmla="*/ 3732862 w 7465724"/>
              <a:gd name="connsiteY0" fmla="*/ 1921468 h 6435969"/>
              <a:gd name="connsiteX1" fmla="*/ 1672649 w 7465724"/>
              <a:gd name="connsiteY1" fmla="*/ 5473560 h 6435969"/>
              <a:gd name="connsiteX2" fmla="*/ 5793075 w 7465724"/>
              <a:gd name="connsiteY2" fmla="*/ 5473560 h 6435969"/>
              <a:gd name="connsiteX3" fmla="*/ 3732862 w 7465724"/>
              <a:gd name="connsiteY3" fmla="*/ 0 h 6435969"/>
              <a:gd name="connsiteX4" fmla="*/ 7465724 w 7465724"/>
              <a:gd name="connsiteY4" fmla="*/ 6435969 h 6435969"/>
              <a:gd name="connsiteX5" fmla="*/ 0 w 7465724"/>
              <a:gd name="connsiteY5" fmla="*/ 6435969 h 64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5724" h="6435969">
                <a:moveTo>
                  <a:pt x="3732862" y="1921468"/>
                </a:moveTo>
                <a:lnTo>
                  <a:pt x="1672649" y="5473560"/>
                </a:lnTo>
                <a:lnTo>
                  <a:pt x="5793075" y="5473560"/>
                </a:lnTo>
                <a:close/>
                <a:moveTo>
                  <a:pt x="3732862" y="0"/>
                </a:moveTo>
                <a:lnTo>
                  <a:pt x="7465724" y="6435969"/>
                </a:lnTo>
                <a:lnTo>
                  <a:pt x="0" y="6435969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986D8D-FE93-403B-8466-D755C3EE0D4B}"/>
              </a:ext>
            </a:extLst>
          </p:cNvPr>
          <p:cNvSpPr txBox="1"/>
          <p:nvPr/>
        </p:nvSpPr>
        <p:spPr>
          <a:xfrm flipH="1">
            <a:off x="1142467" y="1839769"/>
            <a:ext cx="4020924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19B892-867B-4CD4-B4BE-AF7EEAD3EC64}"/>
              </a:ext>
            </a:extLst>
          </p:cNvPr>
          <p:cNvSpPr txBox="1"/>
          <p:nvPr/>
        </p:nvSpPr>
        <p:spPr>
          <a:xfrm>
            <a:off x="1956393" y="2791307"/>
            <a:ext cx="155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latin typeface="Montserrat" panose="00000500000000000000" pitchFamily="2" charset="0"/>
              </a:rPr>
              <a:t>Samples text</a:t>
            </a:r>
            <a:endParaRPr lang="vi-VN" sz="1200" b="1" dirty="0">
              <a:latin typeface="Montserrat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651B82-3D92-4FF4-9313-9253C748DE24}"/>
              </a:ext>
            </a:extLst>
          </p:cNvPr>
          <p:cNvSpPr txBox="1"/>
          <p:nvPr/>
        </p:nvSpPr>
        <p:spPr>
          <a:xfrm flipH="1">
            <a:off x="1142467" y="3144483"/>
            <a:ext cx="402092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BB0D29-3B35-4F83-A335-83069300E90F}"/>
              </a:ext>
            </a:extLst>
          </p:cNvPr>
          <p:cNvSpPr txBox="1"/>
          <p:nvPr/>
        </p:nvSpPr>
        <p:spPr>
          <a:xfrm>
            <a:off x="1142467" y="2713451"/>
            <a:ext cx="7004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3"/>
                </a:solidFill>
                <a:latin typeface="Montserrat" panose="00000500000000000000" pitchFamily="2" charset="0"/>
              </a:rPr>
              <a:t>92%</a:t>
            </a:r>
            <a:endParaRPr lang="vi-VN" sz="240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0C93FB-11A7-4EB2-B9C0-4115BC68868C}"/>
              </a:ext>
            </a:extLst>
          </p:cNvPr>
          <p:cNvSpPr/>
          <p:nvPr/>
        </p:nvSpPr>
        <p:spPr>
          <a:xfrm>
            <a:off x="1142467" y="6035593"/>
            <a:ext cx="2526177" cy="36190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1B4BA5-1387-4C7E-A3F9-198CE8EC54F1}"/>
              </a:ext>
            </a:extLst>
          </p:cNvPr>
          <p:cNvSpPr txBox="1"/>
          <p:nvPr/>
        </p:nvSpPr>
        <p:spPr>
          <a:xfrm>
            <a:off x="1297624" y="6101143"/>
            <a:ext cx="22158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1200">
                <a:solidFill>
                  <a:schemeClr val="bg1"/>
                </a:solidFill>
                <a:latin typeface="Montserrat" panose="00000500000000000000" pitchFamily="2" charset="0"/>
              </a:rPr>
              <a:t>Watch for more info</a:t>
            </a:r>
          </a:p>
        </p:txBody>
      </p:sp>
      <p:sp>
        <p:nvSpPr>
          <p:cNvPr id="47" name="Freeform 121">
            <a:extLst>
              <a:ext uri="{FF2B5EF4-FFF2-40B4-BE49-F238E27FC236}">
                <a16:creationId xmlns:a16="http://schemas.microsoft.com/office/drawing/2014/main" id="{3D758653-B669-48B2-BBB6-6968B37802E1}"/>
              </a:ext>
            </a:extLst>
          </p:cNvPr>
          <p:cNvSpPr>
            <a:spLocks noEditPoints="1"/>
          </p:cNvSpPr>
          <p:nvPr/>
        </p:nvSpPr>
        <p:spPr bwMode="auto">
          <a:xfrm>
            <a:off x="1142467" y="4008140"/>
            <a:ext cx="155157" cy="157121"/>
          </a:xfrm>
          <a:custGeom>
            <a:avLst/>
            <a:gdLst>
              <a:gd name="T0" fmla="*/ 1518 w 3474"/>
              <a:gd name="T1" fmla="*/ 677 h 3518"/>
              <a:gd name="T2" fmla="*/ 1249 w 3474"/>
              <a:gd name="T3" fmla="*/ 771 h 3518"/>
              <a:gd name="T4" fmla="*/ 1017 w 3474"/>
              <a:gd name="T5" fmla="*/ 930 h 3518"/>
              <a:gd name="T6" fmla="*/ 832 w 3474"/>
              <a:gd name="T7" fmla="*/ 1142 h 3518"/>
              <a:gd name="T8" fmla="*/ 706 w 3474"/>
              <a:gd name="T9" fmla="*/ 1397 h 3518"/>
              <a:gd name="T10" fmla="*/ 649 w 3474"/>
              <a:gd name="T11" fmla="*/ 1684 h 3518"/>
              <a:gd name="T12" fmla="*/ 668 w 3474"/>
              <a:gd name="T13" fmla="*/ 1981 h 3518"/>
              <a:gd name="T14" fmla="*/ 762 w 3474"/>
              <a:gd name="T15" fmla="*/ 2254 h 3518"/>
              <a:gd name="T16" fmla="*/ 918 w 3474"/>
              <a:gd name="T17" fmla="*/ 2488 h 3518"/>
              <a:gd name="T18" fmla="*/ 1127 w 3474"/>
              <a:gd name="T19" fmla="*/ 2675 h 3518"/>
              <a:gd name="T20" fmla="*/ 1379 w 3474"/>
              <a:gd name="T21" fmla="*/ 2803 h 3518"/>
              <a:gd name="T22" fmla="*/ 1664 w 3474"/>
              <a:gd name="T23" fmla="*/ 2861 h 3518"/>
              <a:gd name="T24" fmla="*/ 1957 w 3474"/>
              <a:gd name="T25" fmla="*/ 2842 h 3518"/>
              <a:gd name="T26" fmla="*/ 2227 w 3474"/>
              <a:gd name="T27" fmla="*/ 2747 h 3518"/>
              <a:gd name="T28" fmla="*/ 2458 w 3474"/>
              <a:gd name="T29" fmla="*/ 2589 h 3518"/>
              <a:gd name="T30" fmla="*/ 2642 w 3474"/>
              <a:gd name="T31" fmla="*/ 2377 h 3518"/>
              <a:gd name="T32" fmla="*/ 2769 w 3474"/>
              <a:gd name="T33" fmla="*/ 2121 h 3518"/>
              <a:gd name="T34" fmla="*/ 2826 w 3474"/>
              <a:gd name="T35" fmla="*/ 1834 h 3518"/>
              <a:gd name="T36" fmla="*/ 2806 w 3474"/>
              <a:gd name="T37" fmla="*/ 1537 h 3518"/>
              <a:gd name="T38" fmla="*/ 2713 w 3474"/>
              <a:gd name="T39" fmla="*/ 1264 h 3518"/>
              <a:gd name="T40" fmla="*/ 2557 w 3474"/>
              <a:gd name="T41" fmla="*/ 1030 h 3518"/>
              <a:gd name="T42" fmla="*/ 2347 w 3474"/>
              <a:gd name="T43" fmla="*/ 843 h 3518"/>
              <a:gd name="T44" fmla="*/ 2095 w 3474"/>
              <a:gd name="T45" fmla="*/ 715 h 3518"/>
              <a:gd name="T46" fmla="*/ 1811 w 3474"/>
              <a:gd name="T47" fmla="*/ 657 h 3518"/>
              <a:gd name="T48" fmla="*/ 1955 w 3474"/>
              <a:gd name="T49" fmla="*/ 15 h 3518"/>
              <a:gd name="T50" fmla="*/ 2365 w 3474"/>
              <a:gd name="T51" fmla="*/ 119 h 3518"/>
              <a:gd name="T52" fmla="*/ 2729 w 3474"/>
              <a:gd name="T53" fmla="*/ 316 h 3518"/>
              <a:gd name="T54" fmla="*/ 3035 w 3474"/>
              <a:gd name="T55" fmla="*/ 592 h 3518"/>
              <a:gd name="T56" fmla="*/ 3271 w 3474"/>
              <a:gd name="T57" fmla="*/ 933 h 3518"/>
              <a:gd name="T58" fmla="*/ 3422 w 3474"/>
              <a:gd name="T59" fmla="*/ 1327 h 3518"/>
              <a:gd name="T60" fmla="*/ 3474 w 3474"/>
              <a:gd name="T61" fmla="*/ 1759 h 3518"/>
              <a:gd name="T62" fmla="*/ 3422 w 3474"/>
              <a:gd name="T63" fmla="*/ 2191 h 3518"/>
              <a:gd name="T64" fmla="*/ 3271 w 3474"/>
              <a:gd name="T65" fmla="*/ 2585 h 3518"/>
              <a:gd name="T66" fmla="*/ 3035 w 3474"/>
              <a:gd name="T67" fmla="*/ 2926 h 3518"/>
              <a:gd name="T68" fmla="*/ 2729 w 3474"/>
              <a:gd name="T69" fmla="*/ 3202 h 3518"/>
              <a:gd name="T70" fmla="*/ 2365 w 3474"/>
              <a:gd name="T71" fmla="*/ 3399 h 3518"/>
              <a:gd name="T72" fmla="*/ 1955 w 3474"/>
              <a:gd name="T73" fmla="*/ 3504 h 3518"/>
              <a:gd name="T74" fmla="*/ 1519 w 3474"/>
              <a:gd name="T75" fmla="*/ 3504 h 3518"/>
              <a:gd name="T76" fmla="*/ 1110 w 3474"/>
              <a:gd name="T77" fmla="*/ 3399 h 3518"/>
              <a:gd name="T78" fmla="*/ 745 w 3474"/>
              <a:gd name="T79" fmla="*/ 3202 h 3518"/>
              <a:gd name="T80" fmla="*/ 439 w 3474"/>
              <a:gd name="T81" fmla="*/ 2926 h 3518"/>
              <a:gd name="T82" fmla="*/ 204 w 3474"/>
              <a:gd name="T83" fmla="*/ 2585 h 3518"/>
              <a:gd name="T84" fmla="*/ 53 w 3474"/>
              <a:gd name="T85" fmla="*/ 2191 h 3518"/>
              <a:gd name="T86" fmla="*/ 0 w 3474"/>
              <a:gd name="T87" fmla="*/ 1759 h 3518"/>
              <a:gd name="T88" fmla="*/ 53 w 3474"/>
              <a:gd name="T89" fmla="*/ 1327 h 3518"/>
              <a:gd name="T90" fmla="*/ 204 w 3474"/>
              <a:gd name="T91" fmla="*/ 933 h 3518"/>
              <a:gd name="T92" fmla="*/ 439 w 3474"/>
              <a:gd name="T93" fmla="*/ 592 h 3518"/>
              <a:gd name="T94" fmla="*/ 745 w 3474"/>
              <a:gd name="T95" fmla="*/ 316 h 3518"/>
              <a:gd name="T96" fmla="*/ 1110 w 3474"/>
              <a:gd name="T97" fmla="*/ 119 h 3518"/>
              <a:gd name="T98" fmla="*/ 1519 w 3474"/>
              <a:gd name="T99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74" h="3518">
                <a:moveTo>
                  <a:pt x="1738" y="655"/>
                </a:moveTo>
                <a:lnTo>
                  <a:pt x="1664" y="657"/>
                </a:lnTo>
                <a:lnTo>
                  <a:pt x="1590" y="665"/>
                </a:lnTo>
                <a:lnTo>
                  <a:pt x="1518" y="677"/>
                </a:lnTo>
                <a:lnTo>
                  <a:pt x="1447" y="694"/>
                </a:lnTo>
                <a:lnTo>
                  <a:pt x="1379" y="715"/>
                </a:lnTo>
                <a:lnTo>
                  <a:pt x="1313" y="742"/>
                </a:lnTo>
                <a:lnTo>
                  <a:pt x="1249" y="771"/>
                </a:lnTo>
                <a:lnTo>
                  <a:pt x="1187" y="805"/>
                </a:lnTo>
                <a:lnTo>
                  <a:pt x="1127" y="843"/>
                </a:lnTo>
                <a:lnTo>
                  <a:pt x="1070" y="885"/>
                </a:lnTo>
                <a:lnTo>
                  <a:pt x="1017" y="930"/>
                </a:lnTo>
                <a:lnTo>
                  <a:pt x="966" y="978"/>
                </a:lnTo>
                <a:lnTo>
                  <a:pt x="918" y="1030"/>
                </a:lnTo>
                <a:lnTo>
                  <a:pt x="874" y="1085"/>
                </a:lnTo>
                <a:lnTo>
                  <a:pt x="832" y="1142"/>
                </a:lnTo>
                <a:lnTo>
                  <a:pt x="795" y="1201"/>
                </a:lnTo>
                <a:lnTo>
                  <a:pt x="762" y="1264"/>
                </a:lnTo>
                <a:lnTo>
                  <a:pt x="732" y="1329"/>
                </a:lnTo>
                <a:lnTo>
                  <a:pt x="706" y="1397"/>
                </a:lnTo>
                <a:lnTo>
                  <a:pt x="685" y="1467"/>
                </a:lnTo>
                <a:lnTo>
                  <a:pt x="668" y="1537"/>
                </a:lnTo>
                <a:lnTo>
                  <a:pt x="656" y="1610"/>
                </a:lnTo>
                <a:lnTo>
                  <a:pt x="649" y="1684"/>
                </a:lnTo>
                <a:lnTo>
                  <a:pt x="646" y="1759"/>
                </a:lnTo>
                <a:lnTo>
                  <a:pt x="649" y="1834"/>
                </a:lnTo>
                <a:lnTo>
                  <a:pt x="656" y="1909"/>
                </a:lnTo>
                <a:lnTo>
                  <a:pt x="668" y="1981"/>
                </a:lnTo>
                <a:lnTo>
                  <a:pt x="685" y="2052"/>
                </a:lnTo>
                <a:lnTo>
                  <a:pt x="706" y="2121"/>
                </a:lnTo>
                <a:lnTo>
                  <a:pt x="732" y="2189"/>
                </a:lnTo>
                <a:lnTo>
                  <a:pt x="762" y="2254"/>
                </a:lnTo>
                <a:lnTo>
                  <a:pt x="795" y="2317"/>
                </a:lnTo>
                <a:lnTo>
                  <a:pt x="832" y="2377"/>
                </a:lnTo>
                <a:lnTo>
                  <a:pt x="874" y="2435"/>
                </a:lnTo>
                <a:lnTo>
                  <a:pt x="918" y="2488"/>
                </a:lnTo>
                <a:lnTo>
                  <a:pt x="966" y="2540"/>
                </a:lnTo>
                <a:lnTo>
                  <a:pt x="1017" y="2589"/>
                </a:lnTo>
                <a:lnTo>
                  <a:pt x="1070" y="2634"/>
                </a:lnTo>
                <a:lnTo>
                  <a:pt x="1127" y="2675"/>
                </a:lnTo>
                <a:lnTo>
                  <a:pt x="1187" y="2713"/>
                </a:lnTo>
                <a:lnTo>
                  <a:pt x="1249" y="2747"/>
                </a:lnTo>
                <a:lnTo>
                  <a:pt x="1313" y="2777"/>
                </a:lnTo>
                <a:lnTo>
                  <a:pt x="1379" y="2803"/>
                </a:lnTo>
                <a:lnTo>
                  <a:pt x="1447" y="2824"/>
                </a:lnTo>
                <a:lnTo>
                  <a:pt x="1518" y="2842"/>
                </a:lnTo>
                <a:lnTo>
                  <a:pt x="1590" y="2854"/>
                </a:lnTo>
                <a:lnTo>
                  <a:pt x="1664" y="2861"/>
                </a:lnTo>
                <a:lnTo>
                  <a:pt x="1738" y="2864"/>
                </a:lnTo>
                <a:lnTo>
                  <a:pt x="1811" y="2861"/>
                </a:lnTo>
                <a:lnTo>
                  <a:pt x="1884" y="2854"/>
                </a:lnTo>
                <a:lnTo>
                  <a:pt x="1957" y="2842"/>
                </a:lnTo>
                <a:lnTo>
                  <a:pt x="2027" y="2824"/>
                </a:lnTo>
                <a:lnTo>
                  <a:pt x="2095" y="2803"/>
                </a:lnTo>
                <a:lnTo>
                  <a:pt x="2162" y="2777"/>
                </a:lnTo>
                <a:lnTo>
                  <a:pt x="2227" y="2747"/>
                </a:lnTo>
                <a:lnTo>
                  <a:pt x="2287" y="2713"/>
                </a:lnTo>
                <a:lnTo>
                  <a:pt x="2347" y="2675"/>
                </a:lnTo>
                <a:lnTo>
                  <a:pt x="2404" y="2634"/>
                </a:lnTo>
                <a:lnTo>
                  <a:pt x="2458" y="2589"/>
                </a:lnTo>
                <a:lnTo>
                  <a:pt x="2509" y="2540"/>
                </a:lnTo>
                <a:lnTo>
                  <a:pt x="2557" y="2488"/>
                </a:lnTo>
                <a:lnTo>
                  <a:pt x="2601" y="2435"/>
                </a:lnTo>
                <a:lnTo>
                  <a:pt x="2642" y="2377"/>
                </a:lnTo>
                <a:lnTo>
                  <a:pt x="2680" y="2317"/>
                </a:lnTo>
                <a:lnTo>
                  <a:pt x="2713" y="2254"/>
                </a:lnTo>
                <a:lnTo>
                  <a:pt x="2743" y="2189"/>
                </a:lnTo>
                <a:lnTo>
                  <a:pt x="2769" y="2121"/>
                </a:lnTo>
                <a:lnTo>
                  <a:pt x="2789" y="2052"/>
                </a:lnTo>
                <a:lnTo>
                  <a:pt x="2806" y="1981"/>
                </a:lnTo>
                <a:lnTo>
                  <a:pt x="2819" y="1908"/>
                </a:lnTo>
                <a:lnTo>
                  <a:pt x="2826" y="1834"/>
                </a:lnTo>
                <a:lnTo>
                  <a:pt x="2829" y="1759"/>
                </a:lnTo>
                <a:lnTo>
                  <a:pt x="2826" y="1684"/>
                </a:lnTo>
                <a:lnTo>
                  <a:pt x="2819" y="1610"/>
                </a:lnTo>
                <a:lnTo>
                  <a:pt x="2806" y="1537"/>
                </a:lnTo>
                <a:lnTo>
                  <a:pt x="2789" y="1467"/>
                </a:lnTo>
                <a:lnTo>
                  <a:pt x="2769" y="1397"/>
                </a:lnTo>
                <a:lnTo>
                  <a:pt x="2743" y="1329"/>
                </a:lnTo>
                <a:lnTo>
                  <a:pt x="2713" y="1264"/>
                </a:lnTo>
                <a:lnTo>
                  <a:pt x="2680" y="1201"/>
                </a:lnTo>
                <a:lnTo>
                  <a:pt x="2642" y="1142"/>
                </a:lnTo>
                <a:lnTo>
                  <a:pt x="2601" y="1084"/>
                </a:lnTo>
                <a:lnTo>
                  <a:pt x="2557" y="1030"/>
                </a:lnTo>
                <a:lnTo>
                  <a:pt x="2509" y="978"/>
                </a:lnTo>
                <a:lnTo>
                  <a:pt x="2458" y="930"/>
                </a:lnTo>
                <a:lnTo>
                  <a:pt x="2404" y="885"/>
                </a:lnTo>
                <a:lnTo>
                  <a:pt x="2347" y="843"/>
                </a:lnTo>
                <a:lnTo>
                  <a:pt x="2287" y="805"/>
                </a:lnTo>
                <a:lnTo>
                  <a:pt x="2227" y="771"/>
                </a:lnTo>
                <a:lnTo>
                  <a:pt x="2162" y="742"/>
                </a:lnTo>
                <a:lnTo>
                  <a:pt x="2095" y="715"/>
                </a:lnTo>
                <a:lnTo>
                  <a:pt x="2027" y="694"/>
                </a:lnTo>
                <a:lnTo>
                  <a:pt x="1957" y="677"/>
                </a:lnTo>
                <a:lnTo>
                  <a:pt x="1884" y="665"/>
                </a:lnTo>
                <a:lnTo>
                  <a:pt x="1811" y="657"/>
                </a:lnTo>
                <a:lnTo>
                  <a:pt x="1738" y="655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376261-1812-4A9C-8956-76325D490279}"/>
              </a:ext>
            </a:extLst>
          </p:cNvPr>
          <p:cNvSpPr txBox="1"/>
          <p:nvPr/>
        </p:nvSpPr>
        <p:spPr>
          <a:xfrm>
            <a:off x="1444995" y="3980619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C491BD-02B2-48D1-9637-20BFA317BBA9}"/>
              </a:ext>
            </a:extLst>
          </p:cNvPr>
          <p:cNvSpPr txBox="1"/>
          <p:nvPr/>
        </p:nvSpPr>
        <p:spPr>
          <a:xfrm flipH="1">
            <a:off x="1142467" y="4193630"/>
            <a:ext cx="2925967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grpSp>
        <p:nvGrpSpPr>
          <p:cNvPr id="50" name="Группа 74">
            <a:extLst>
              <a:ext uri="{FF2B5EF4-FFF2-40B4-BE49-F238E27FC236}">
                <a16:creationId xmlns:a16="http://schemas.microsoft.com/office/drawing/2014/main" id="{6F6BD705-0BC1-4879-B5F1-A0636614DCCE}"/>
              </a:ext>
            </a:extLst>
          </p:cNvPr>
          <p:cNvGrpSpPr/>
          <p:nvPr/>
        </p:nvGrpSpPr>
        <p:grpSpPr>
          <a:xfrm>
            <a:off x="1142539" y="5275711"/>
            <a:ext cx="177886" cy="171603"/>
            <a:chOff x="5843588" y="3217863"/>
            <a:chExt cx="2562225" cy="2471738"/>
          </a:xfrm>
          <a:solidFill>
            <a:schemeClr val="accent4"/>
          </a:solidFill>
        </p:grpSpPr>
        <p:sp>
          <p:nvSpPr>
            <p:cNvPr id="51" name="Freeform 64">
              <a:extLst>
                <a:ext uri="{FF2B5EF4-FFF2-40B4-BE49-F238E27FC236}">
                  <a16:creationId xmlns:a16="http://schemas.microsoft.com/office/drawing/2014/main" id="{5EA064DB-695F-4076-B6BB-56BD9ABE9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217863"/>
              <a:ext cx="619125" cy="622300"/>
            </a:xfrm>
            <a:custGeom>
              <a:avLst/>
              <a:gdLst>
                <a:gd name="T0" fmla="*/ 340 w 781"/>
                <a:gd name="T1" fmla="*/ 0 h 785"/>
                <a:gd name="T2" fmla="*/ 340 w 781"/>
                <a:gd name="T3" fmla="*/ 0 h 785"/>
                <a:gd name="T4" fmla="*/ 363 w 781"/>
                <a:gd name="T5" fmla="*/ 2 h 785"/>
                <a:gd name="T6" fmla="*/ 386 w 781"/>
                <a:gd name="T7" fmla="*/ 7 h 785"/>
                <a:gd name="T8" fmla="*/ 408 w 781"/>
                <a:gd name="T9" fmla="*/ 17 h 785"/>
                <a:gd name="T10" fmla="*/ 429 w 781"/>
                <a:gd name="T11" fmla="*/ 30 h 785"/>
                <a:gd name="T12" fmla="*/ 448 w 781"/>
                <a:gd name="T13" fmla="*/ 46 h 785"/>
                <a:gd name="T14" fmla="*/ 737 w 781"/>
                <a:gd name="T15" fmla="*/ 336 h 785"/>
                <a:gd name="T16" fmla="*/ 755 w 781"/>
                <a:gd name="T17" fmla="*/ 357 h 785"/>
                <a:gd name="T18" fmla="*/ 768 w 781"/>
                <a:gd name="T19" fmla="*/ 381 h 785"/>
                <a:gd name="T20" fmla="*/ 777 w 781"/>
                <a:gd name="T21" fmla="*/ 406 h 785"/>
                <a:gd name="T22" fmla="*/ 781 w 781"/>
                <a:gd name="T23" fmla="*/ 431 h 785"/>
                <a:gd name="T24" fmla="*/ 781 w 781"/>
                <a:gd name="T25" fmla="*/ 457 h 785"/>
                <a:gd name="T26" fmla="*/ 777 w 781"/>
                <a:gd name="T27" fmla="*/ 483 h 785"/>
                <a:gd name="T28" fmla="*/ 768 w 781"/>
                <a:gd name="T29" fmla="*/ 509 h 785"/>
                <a:gd name="T30" fmla="*/ 755 w 781"/>
                <a:gd name="T31" fmla="*/ 532 h 785"/>
                <a:gd name="T32" fmla="*/ 737 w 781"/>
                <a:gd name="T33" fmla="*/ 553 h 785"/>
                <a:gd name="T34" fmla="*/ 505 w 781"/>
                <a:gd name="T35" fmla="*/ 785 h 785"/>
                <a:gd name="T36" fmla="*/ 0 w 781"/>
                <a:gd name="T37" fmla="*/ 278 h 785"/>
                <a:gd name="T38" fmla="*/ 232 w 781"/>
                <a:gd name="T39" fmla="*/ 45 h 785"/>
                <a:gd name="T40" fmla="*/ 251 w 781"/>
                <a:gd name="T41" fmla="*/ 29 h 785"/>
                <a:gd name="T42" fmla="*/ 271 w 781"/>
                <a:gd name="T43" fmla="*/ 17 h 785"/>
                <a:gd name="T44" fmla="*/ 293 w 781"/>
                <a:gd name="T45" fmla="*/ 7 h 785"/>
                <a:gd name="T46" fmla="*/ 316 w 781"/>
                <a:gd name="T47" fmla="*/ 2 h 785"/>
                <a:gd name="T48" fmla="*/ 340 w 781"/>
                <a:gd name="T4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1" h="785">
                  <a:moveTo>
                    <a:pt x="340" y="0"/>
                  </a:moveTo>
                  <a:lnTo>
                    <a:pt x="340" y="0"/>
                  </a:lnTo>
                  <a:lnTo>
                    <a:pt x="363" y="2"/>
                  </a:lnTo>
                  <a:lnTo>
                    <a:pt x="386" y="7"/>
                  </a:lnTo>
                  <a:lnTo>
                    <a:pt x="408" y="17"/>
                  </a:lnTo>
                  <a:lnTo>
                    <a:pt x="429" y="30"/>
                  </a:lnTo>
                  <a:lnTo>
                    <a:pt x="448" y="46"/>
                  </a:lnTo>
                  <a:lnTo>
                    <a:pt x="737" y="336"/>
                  </a:lnTo>
                  <a:lnTo>
                    <a:pt x="755" y="357"/>
                  </a:lnTo>
                  <a:lnTo>
                    <a:pt x="768" y="381"/>
                  </a:lnTo>
                  <a:lnTo>
                    <a:pt x="777" y="406"/>
                  </a:lnTo>
                  <a:lnTo>
                    <a:pt x="781" y="431"/>
                  </a:lnTo>
                  <a:lnTo>
                    <a:pt x="781" y="457"/>
                  </a:lnTo>
                  <a:lnTo>
                    <a:pt x="777" y="483"/>
                  </a:lnTo>
                  <a:lnTo>
                    <a:pt x="768" y="509"/>
                  </a:lnTo>
                  <a:lnTo>
                    <a:pt x="755" y="532"/>
                  </a:lnTo>
                  <a:lnTo>
                    <a:pt x="737" y="553"/>
                  </a:lnTo>
                  <a:lnTo>
                    <a:pt x="505" y="785"/>
                  </a:lnTo>
                  <a:lnTo>
                    <a:pt x="0" y="278"/>
                  </a:lnTo>
                  <a:lnTo>
                    <a:pt x="232" y="45"/>
                  </a:lnTo>
                  <a:lnTo>
                    <a:pt x="251" y="29"/>
                  </a:lnTo>
                  <a:lnTo>
                    <a:pt x="271" y="17"/>
                  </a:lnTo>
                  <a:lnTo>
                    <a:pt x="293" y="7"/>
                  </a:lnTo>
                  <a:lnTo>
                    <a:pt x="316" y="2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52" name="Freeform 65">
              <a:extLst>
                <a:ext uri="{FF2B5EF4-FFF2-40B4-BE49-F238E27FC236}">
                  <a16:creationId xmlns:a16="http://schemas.microsoft.com/office/drawing/2014/main" id="{1D573FAD-F013-408F-BACB-1C74F9F43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3522663"/>
              <a:ext cx="1504950" cy="1512888"/>
            </a:xfrm>
            <a:custGeom>
              <a:avLst/>
              <a:gdLst>
                <a:gd name="T0" fmla="*/ 1391 w 1896"/>
                <a:gd name="T1" fmla="*/ 0 h 1905"/>
                <a:gd name="T2" fmla="*/ 1896 w 1896"/>
                <a:gd name="T3" fmla="*/ 508 h 1905"/>
                <a:gd name="T4" fmla="*/ 506 w 1896"/>
                <a:gd name="T5" fmla="*/ 1905 h 1905"/>
                <a:gd name="T6" fmla="*/ 0 w 1896"/>
                <a:gd name="T7" fmla="*/ 1398 h 1905"/>
                <a:gd name="T8" fmla="*/ 1391 w 1896"/>
                <a:gd name="T9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6" h="1905">
                  <a:moveTo>
                    <a:pt x="1391" y="0"/>
                  </a:moveTo>
                  <a:lnTo>
                    <a:pt x="1896" y="508"/>
                  </a:lnTo>
                  <a:lnTo>
                    <a:pt x="506" y="1905"/>
                  </a:lnTo>
                  <a:lnTo>
                    <a:pt x="0" y="1398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53" name="Freeform 66">
              <a:extLst>
                <a:ext uri="{FF2B5EF4-FFF2-40B4-BE49-F238E27FC236}">
                  <a16:creationId xmlns:a16="http://schemas.microsoft.com/office/drawing/2014/main" id="{B0BD53EB-2BE5-450B-8F0F-CC4E4706D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719638"/>
              <a:ext cx="485775" cy="488950"/>
            </a:xfrm>
            <a:custGeom>
              <a:avLst/>
              <a:gdLst>
                <a:gd name="T0" fmla="*/ 108 w 613"/>
                <a:gd name="T1" fmla="*/ 0 h 615"/>
                <a:gd name="T2" fmla="*/ 613 w 613"/>
                <a:gd name="T3" fmla="*/ 507 h 615"/>
                <a:gd name="T4" fmla="*/ 0 w 613"/>
                <a:gd name="T5" fmla="*/ 615 h 615"/>
                <a:gd name="T6" fmla="*/ 108 w 613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615">
                  <a:moveTo>
                    <a:pt x="108" y="0"/>
                  </a:moveTo>
                  <a:lnTo>
                    <a:pt x="613" y="507"/>
                  </a:lnTo>
                  <a:lnTo>
                    <a:pt x="0" y="61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54" name="Freeform 67">
              <a:extLst>
                <a:ext uri="{FF2B5EF4-FFF2-40B4-BE49-F238E27FC236}">
                  <a16:creationId xmlns:a16="http://schemas.microsoft.com/office/drawing/2014/main" id="{1E45C274-227F-49B4-B825-C2CB2A99D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640138"/>
              <a:ext cx="2036762" cy="2049463"/>
            </a:xfrm>
            <a:custGeom>
              <a:avLst/>
              <a:gdLst>
                <a:gd name="T0" fmla="*/ 213 w 2566"/>
                <a:gd name="T1" fmla="*/ 0 h 2582"/>
                <a:gd name="T2" fmla="*/ 2007 w 2566"/>
                <a:gd name="T3" fmla="*/ 0 h 2582"/>
                <a:gd name="T4" fmla="*/ 1675 w 2566"/>
                <a:gd name="T5" fmla="*/ 333 h 2582"/>
                <a:gd name="T6" fmla="*/ 331 w 2566"/>
                <a:gd name="T7" fmla="*/ 333 h 2582"/>
                <a:gd name="T8" fmla="*/ 331 w 2566"/>
                <a:gd name="T9" fmla="*/ 2250 h 2582"/>
                <a:gd name="T10" fmla="*/ 2235 w 2566"/>
                <a:gd name="T11" fmla="*/ 2250 h 2582"/>
                <a:gd name="T12" fmla="*/ 2235 w 2566"/>
                <a:gd name="T13" fmla="*/ 1160 h 2582"/>
                <a:gd name="T14" fmla="*/ 2566 w 2566"/>
                <a:gd name="T15" fmla="*/ 829 h 2582"/>
                <a:gd name="T16" fmla="*/ 2566 w 2566"/>
                <a:gd name="T17" fmla="*/ 2368 h 2582"/>
                <a:gd name="T18" fmla="*/ 2564 w 2566"/>
                <a:gd name="T19" fmla="*/ 2402 h 2582"/>
                <a:gd name="T20" fmla="*/ 2555 w 2566"/>
                <a:gd name="T21" fmla="*/ 2435 h 2582"/>
                <a:gd name="T22" fmla="*/ 2542 w 2566"/>
                <a:gd name="T23" fmla="*/ 2466 h 2582"/>
                <a:gd name="T24" fmla="*/ 2525 w 2566"/>
                <a:gd name="T25" fmla="*/ 2495 h 2582"/>
                <a:gd name="T26" fmla="*/ 2504 w 2566"/>
                <a:gd name="T27" fmla="*/ 2520 h 2582"/>
                <a:gd name="T28" fmla="*/ 2478 w 2566"/>
                <a:gd name="T29" fmla="*/ 2541 h 2582"/>
                <a:gd name="T30" fmla="*/ 2450 w 2566"/>
                <a:gd name="T31" fmla="*/ 2558 h 2582"/>
                <a:gd name="T32" fmla="*/ 2419 w 2566"/>
                <a:gd name="T33" fmla="*/ 2571 h 2582"/>
                <a:gd name="T34" fmla="*/ 2386 w 2566"/>
                <a:gd name="T35" fmla="*/ 2579 h 2582"/>
                <a:gd name="T36" fmla="*/ 2352 w 2566"/>
                <a:gd name="T37" fmla="*/ 2582 h 2582"/>
                <a:gd name="T38" fmla="*/ 213 w 2566"/>
                <a:gd name="T39" fmla="*/ 2582 h 2582"/>
                <a:gd name="T40" fmla="*/ 179 w 2566"/>
                <a:gd name="T41" fmla="*/ 2579 h 2582"/>
                <a:gd name="T42" fmla="*/ 146 w 2566"/>
                <a:gd name="T43" fmla="*/ 2571 h 2582"/>
                <a:gd name="T44" fmla="*/ 116 w 2566"/>
                <a:gd name="T45" fmla="*/ 2558 h 2582"/>
                <a:gd name="T46" fmla="*/ 88 w 2566"/>
                <a:gd name="T47" fmla="*/ 2541 h 2582"/>
                <a:gd name="T48" fmla="*/ 63 w 2566"/>
                <a:gd name="T49" fmla="*/ 2520 h 2582"/>
                <a:gd name="T50" fmla="*/ 41 w 2566"/>
                <a:gd name="T51" fmla="*/ 2495 h 2582"/>
                <a:gd name="T52" fmla="*/ 24 w 2566"/>
                <a:gd name="T53" fmla="*/ 2466 h 2582"/>
                <a:gd name="T54" fmla="*/ 11 w 2566"/>
                <a:gd name="T55" fmla="*/ 2435 h 2582"/>
                <a:gd name="T56" fmla="*/ 3 w 2566"/>
                <a:gd name="T57" fmla="*/ 2402 h 2582"/>
                <a:gd name="T58" fmla="*/ 0 w 2566"/>
                <a:gd name="T59" fmla="*/ 2368 h 2582"/>
                <a:gd name="T60" fmla="*/ 0 w 2566"/>
                <a:gd name="T61" fmla="*/ 216 h 2582"/>
                <a:gd name="T62" fmla="*/ 3 w 2566"/>
                <a:gd name="T63" fmla="*/ 180 h 2582"/>
                <a:gd name="T64" fmla="*/ 11 w 2566"/>
                <a:gd name="T65" fmla="*/ 147 h 2582"/>
                <a:gd name="T66" fmla="*/ 24 w 2566"/>
                <a:gd name="T67" fmla="*/ 117 h 2582"/>
                <a:gd name="T68" fmla="*/ 41 w 2566"/>
                <a:gd name="T69" fmla="*/ 89 h 2582"/>
                <a:gd name="T70" fmla="*/ 63 w 2566"/>
                <a:gd name="T71" fmla="*/ 63 h 2582"/>
                <a:gd name="T72" fmla="*/ 88 w 2566"/>
                <a:gd name="T73" fmla="*/ 41 h 2582"/>
                <a:gd name="T74" fmla="*/ 116 w 2566"/>
                <a:gd name="T75" fmla="*/ 24 h 2582"/>
                <a:gd name="T76" fmla="*/ 146 w 2566"/>
                <a:gd name="T77" fmla="*/ 11 h 2582"/>
                <a:gd name="T78" fmla="*/ 179 w 2566"/>
                <a:gd name="T79" fmla="*/ 3 h 2582"/>
                <a:gd name="T80" fmla="*/ 213 w 2566"/>
                <a:gd name="T81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6" h="2582">
                  <a:moveTo>
                    <a:pt x="213" y="0"/>
                  </a:moveTo>
                  <a:lnTo>
                    <a:pt x="2007" y="0"/>
                  </a:lnTo>
                  <a:lnTo>
                    <a:pt x="1675" y="333"/>
                  </a:lnTo>
                  <a:lnTo>
                    <a:pt x="331" y="333"/>
                  </a:lnTo>
                  <a:lnTo>
                    <a:pt x="331" y="2250"/>
                  </a:lnTo>
                  <a:lnTo>
                    <a:pt x="2235" y="2250"/>
                  </a:lnTo>
                  <a:lnTo>
                    <a:pt x="2235" y="1160"/>
                  </a:lnTo>
                  <a:lnTo>
                    <a:pt x="2566" y="829"/>
                  </a:lnTo>
                  <a:lnTo>
                    <a:pt x="2566" y="2368"/>
                  </a:lnTo>
                  <a:lnTo>
                    <a:pt x="2564" y="2402"/>
                  </a:lnTo>
                  <a:lnTo>
                    <a:pt x="2555" y="2435"/>
                  </a:lnTo>
                  <a:lnTo>
                    <a:pt x="2542" y="2466"/>
                  </a:lnTo>
                  <a:lnTo>
                    <a:pt x="2525" y="2495"/>
                  </a:lnTo>
                  <a:lnTo>
                    <a:pt x="2504" y="2520"/>
                  </a:lnTo>
                  <a:lnTo>
                    <a:pt x="2478" y="2541"/>
                  </a:lnTo>
                  <a:lnTo>
                    <a:pt x="2450" y="2558"/>
                  </a:lnTo>
                  <a:lnTo>
                    <a:pt x="2419" y="2571"/>
                  </a:lnTo>
                  <a:lnTo>
                    <a:pt x="2386" y="2579"/>
                  </a:lnTo>
                  <a:lnTo>
                    <a:pt x="2352" y="2582"/>
                  </a:lnTo>
                  <a:lnTo>
                    <a:pt x="213" y="2582"/>
                  </a:lnTo>
                  <a:lnTo>
                    <a:pt x="179" y="2579"/>
                  </a:lnTo>
                  <a:lnTo>
                    <a:pt x="146" y="2571"/>
                  </a:lnTo>
                  <a:lnTo>
                    <a:pt x="116" y="2558"/>
                  </a:lnTo>
                  <a:lnTo>
                    <a:pt x="88" y="2541"/>
                  </a:lnTo>
                  <a:lnTo>
                    <a:pt x="63" y="2520"/>
                  </a:lnTo>
                  <a:lnTo>
                    <a:pt x="41" y="2495"/>
                  </a:lnTo>
                  <a:lnTo>
                    <a:pt x="24" y="2466"/>
                  </a:lnTo>
                  <a:lnTo>
                    <a:pt x="11" y="2435"/>
                  </a:lnTo>
                  <a:lnTo>
                    <a:pt x="3" y="2402"/>
                  </a:lnTo>
                  <a:lnTo>
                    <a:pt x="0" y="2368"/>
                  </a:lnTo>
                  <a:lnTo>
                    <a:pt x="0" y="216"/>
                  </a:lnTo>
                  <a:lnTo>
                    <a:pt x="3" y="180"/>
                  </a:lnTo>
                  <a:lnTo>
                    <a:pt x="11" y="147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1"/>
                  </a:lnTo>
                  <a:lnTo>
                    <a:pt x="116" y="24"/>
                  </a:lnTo>
                  <a:lnTo>
                    <a:pt x="146" y="11"/>
                  </a:lnTo>
                  <a:lnTo>
                    <a:pt x="179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D449C10-EB97-4F01-8E32-06497BE73207}"/>
              </a:ext>
            </a:extLst>
          </p:cNvPr>
          <p:cNvGrpSpPr/>
          <p:nvPr/>
        </p:nvGrpSpPr>
        <p:grpSpPr>
          <a:xfrm>
            <a:off x="1690334" y="5283329"/>
            <a:ext cx="2630536" cy="156367"/>
            <a:chOff x="15004261" y="9531661"/>
            <a:chExt cx="5261758" cy="31277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72CCFCD-3843-4408-8040-11CB04C41A8C}"/>
                </a:ext>
              </a:extLst>
            </p:cNvPr>
            <p:cNvSpPr/>
            <p:nvPr/>
          </p:nvSpPr>
          <p:spPr>
            <a:xfrm>
              <a:off x="15004261" y="9531661"/>
              <a:ext cx="5261758" cy="31277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18FF7E-73A1-4165-88C5-A98B15C7569C}"/>
                </a:ext>
              </a:extLst>
            </p:cNvPr>
            <p:cNvSpPr txBox="1"/>
            <p:nvPr/>
          </p:nvSpPr>
          <p:spPr>
            <a:xfrm>
              <a:off x="19518139" y="9549549"/>
              <a:ext cx="487376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58" name="Группа 169">
            <a:extLst>
              <a:ext uri="{FF2B5EF4-FFF2-40B4-BE49-F238E27FC236}">
                <a16:creationId xmlns:a16="http://schemas.microsoft.com/office/drawing/2014/main" id="{01AFFAA7-FBEF-4683-B1D1-FBBC0641C408}"/>
              </a:ext>
            </a:extLst>
          </p:cNvPr>
          <p:cNvGrpSpPr/>
          <p:nvPr/>
        </p:nvGrpSpPr>
        <p:grpSpPr>
          <a:xfrm>
            <a:off x="1142467" y="4840514"/>
            <a:ext cx="224138" cy="178079"/>
            <a:chOff x="5848350" y="3260726"/>
            <a:chExt cx="1908176" cy="1516063"/>
          </a:xfrm>
          <a:solidFill>
            <a:schemeClr val="accent1"/>
          </a:solidFill>
        </p:grpSpPr>
        <p:sp>
          <p:nvSpPr>
            <p:cNvPr id="59" name="Freeform 150">
              <a:extLst>
                <a:ext uri="{FF2B5EF4-FFF2-40B4-BE49-F238E27FC236}">
                  <a16:creationId xmlns:a16="http://schemas.microsoft.com/office/drawing/2014/main" id="{4A8FDB0A-DD5A-45FD-9FFA-C5ABFDDC9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60726"/>
              <a:ext cx="400050" cy="1506538"/>
            </a:xfrm>
            <a:custGeom>
              <a:avLst/>
              <a:gdLst>
                <a:gd name="T0" fmla="*/ 0 w 756"/>
                <a:gd name="T1" fmla="*/ 0 h 2849"/>
                <a:gd name="T2" fmla="*/ 756 w 756"/>
                <a:gd name="T3" fmla="*/ 507 h 2849"/>
                <a:gd name="T4" fmla="*/ 756 w 756"/>
                <a:gd name="T5" fmla="*/ 2849 h 2849"/>
                <a:gd name="T6" fmla="*/ 0 w 756"/>
                <a:gd name="T7" fmla="*/ 2343 h 2849"/>
                <a:gd name="T8" fmla="*/ 0 w 756"/>
                <a:gd name="T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849">
                  <a:moveTo>
                    <a:pt x="0" y="0"/>
                  </a:moveTo>
                  <a:lnTo>
                    <a:pt x="756" y="507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60" name="Freeform 151">
              <a:extLst>
                <a:ext uri="{FF2B5EF4-FFF2-40B4-BE49-F238E27FC236}">
                  <a16:creationId xmlns:a16="http://schemas.microsoft.com/office/drawing/2014/main" id="{87B53C21-A1F7-4CF0-937D-F52F5ADA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3260726"/>
              <a:ext cx="396875" cy="1504950"/>
            </a:xfrm>
            <a:custGeom>
              <a:avLst/>
              <a:gdLst>
                <a:gd name="T0" fmla="*/ 752 w 752"/>
                <a:gd name="T1" fmla="*/ 0 h 2846"/>
                <a:gd name="T2" fmla="*/ 752 w 752"/>
                <a:gd name="T3" fmla="*/ 2343 h 2846"/>
                <a:gd name="T4" fmla="*/ 0 w 752"/>
                <a:gd name="T5" fmla="*/ 2846 h 2846"/>
                <a:gd name="T6" fmla="*/ 0 w 752"/>
                <a:gd name="T7" fmla="*/ 504 h 2846"/>
                <a:gd name="T8" fmla="*/ 752 w 752"/>
                <a:gd name="T9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846">
                  <a:moveTo>
                    <a:pt x="752" y="0"/>
                  </a:moveTo>
                  <a:lnTo>
                    <a:pt x="752" y="2343"/>
                  </a:lnTo>
                  <a:lnTo>
                    <a:pt x="0" y="2846"/>
                  </a:lnTo>
                  <a:lnTo>
                    <a:pt x="0" y="504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61" name="Freeform 152">
              <a:extLst>
                <a:ext uri="{FF2B5EF4-FFF2-40B4-BE49-F238E27FC236}">
                  <a16:creationId xmlns:a16="http://schemas.microsoft.com/office/drawing/2014/main" id="{FCAE64B5-D087-4C48-A798-25E217125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263901"/>
              <a:ext cx="433388" cy="1512888"/>
            </a:xfrm>
            <a:custGeom>
              <a:avLst/>
              <a:gdLst>
                <a:gd name="T0" fmla="*/ 0 w 818"/>
                <a:gd name="T1" fmla="*/ 0 h 2860"/>
                <a:gd name="T2" fmla="*/ 756 w 818"/>
                <a:gd name="T3" fmla="*/ 507 h 2860"/>
                <a:gd name="T4" fmla="*/ 773 w 818"/>
                <a:gd name="T5" fmla="*/ 520 h 2860"/>
                <a:gd name="T6" fmla="*/ 787 w 818"/>
                <a:gd name="T7" fmla="*/ 538 h 2860"/>
                <a:gd name="T8" fmla="*/ 801 w 818"/>
                <a:gd name="T9" fmla="*/ 559 h 2860"/>
                <a:gd name="T10" fmla="*/ 810 w 818"/>
                <a:gd name="T11" fmla="*/ 581 h 2860"/>
                <a:gd name="T12" fmla="*/ 816 w 818"/>
                <a:gd name="T13" fmla="*/ 603 h 2860"/>
                <a:gd name="T14" fmla="*/ 818 w 818"/>
                <a:gd name="T15" fmla="*/ 625 h 2860"/>
                <a:gd name="T16" fmla="*/ 818 w 818"/>
                <a:gd name="T17" fmla="*/ 2815 h 2860"/>
                <a:gd name="T18" fmla="*/ 817 w 818"/>
                <a:gd name="T19" fmla="*/ 2832 h 2860"/>
                <a:gd name="T20" fmla="*/ 812 w 818"/>
                <a:gd name="T21" fmla="*/ 2844 h 2860"/>
                <a:gd name="T22" fmla="*/ 805 w 818"/>
                <a:gd name="T23" fmla="*/ 2853 h 2860"/>
                <a:gd name="T24" fmla="*/ 795 w 818"/>
                <a:gd name="T25" fmla="*/ 2859 h 2860"/>
                <a:gd name="T26" fmla="*/ 784 w 818"/>
                <a:gd name="T27" fmla="*/ 2860 h 2860"/>
                <a:gd name="T28" fmla="*/ 771 w 818"/>
                <a:gd name="T29" fmla="*/ 2856 h 2860"/>
                <a:gd name="T30" fmla="*/ 756 w 818"/>
                <a:gd name="T31" fmla="*/ 2849 h 2860"/>
                <a:gd name="T32" fmla="*/ 0 w 818"/>
                <a:gd name="T33" fmla="*/ 2343 h 2860"/>
                <a:gd name="T34" fmla="*/ 0 w 818"/>
                <a:gd name="T35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8" h="2860">
                  <a:moveTo>
                    <a:pt x="0" y="0"/>
                  </a:moveTo>
                  <a:lnTo>
                    <a:pt x="756" y="507"/>
                  </a:lnTo>
                  <a:lnTo>
                    <a:pt x="773" y="520"/>
                  </a:lnTo>
                  <a:lnTo>
                    <a:pt x="787" y="538"/>
                  </a:lnTo>
                  <a:lnTo>
                    <a:pt x="801" y="559"/>
                  </a:lnTo>
                  <a:lnTo>
                    <a:pt x="810" y="581"/>
                  </a:lnTo>
                  <a:lnTo>
                    <a:pt x="816" y="603"/>
                  </a:lnTo>
                  <a:lnTo>
                    <a:pt x="818" y="625"/>
                  </a:lnTo>
                  <a:lnTo>
                    <a:pt x="818" y="2815"/>
                  </a:lnTo>
                  <a:lnTo>
                    <a:pt x="817" y="2832"/>
                  </a:lnTo>
                  <a:lnTo>
                    <a:pt x="812" y="2844"/>
                  </a:lnTo>
                  <a:lnTo>
                    <a:pt x="805" y="2853"/>
                  </a:lnTo>
                  <a:lnTo>
                    <a:pt x="795" y="2859"/>
                  </a:lnTo>
                  <a:lnTo>
                    <a:pt x="784" y="2860"/>
                  </a:lnTo>
                  <a:lnTo>
                    <a:pt x="771" y="2856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62" name="Freeform 153">
              <a:extLst>
                <a:ext uri="{FF2B5EF4-FFF2-40B4-BE49-F238E27FC236}">
                  <a16:creationId xmlns:a16="http://schemas.microsoft.com/office/drawing/2014/main" id="{27F936B2-B66F-4012-BB96-6DDA1FF98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3260726"/>
              <a:ext cx="438150" cy="1516063"/>
            </a:xfrm>
            <a:custGeom>
              <a:avLst/>
              <a:gdLst>
                <a:gd name="T0" fmla="*/ 829 w 829"/>
                <a:gd name="T1" fmla="*/ 0 h 2867"/>
                <a:gd name="T2" fmla="*/ 829 w 829"/>
                <a:gd name="T3" fmla="*/ 2342 h 2867"/>
                <a:gd name="T4" fmla="*/ 63 w 829"/>
                <a:gd name="T5" fmla="*/ 2856 h 2867"/>
                <a:gd name="T6" fmla="*/ 49 w 829"/>
                <a:gd name="T7" fmla="*/ 2863 h 2867"/>
                <a:gd name="T8" fmla="*/ 36 w 829"/>
                <a:gd name="T9" fmla="*/ 2867 h 2867"/>
                <a:gd name="T10" fmla="*/ 23 w 829"/>
                <a:gd name="T11" fmla="*/ 2866 h 2867"/>
                <a:gd name="T12" fmla="*/ 13 w 829"/>
                <a:gd name="T13" fmla="*/ 2860 h 2867"/>
                <a:gd name="T14" fmla="*/ 7 w 829"/>
                <a:gd name="T15" fmla="*/ 2851 h 2867"/>
                <a:gd name="T16" fmla="*/ 1 w 829"/>
                <a:gd name="T17" fmla="*/ 2839 h 2867"/>
                <a:gd name="T18" fmla="*/ 0 w 829"/>
                <a:gd name="T19" fmla="*/ 2822 h 2867"/>
                <a:gd name="T20" fmla="*/ 0 w 829"/>
                <a:gd name="T21" fmla="*/ 632 h 2867"/>
                <a:gd name="T22" fmla="*/ 2 w 829"/>
                <a:gd name="T23" fmla="*/ 610 h 2867"/>
                <a:gd name="T24" fmla="*/ 9 w 829"/>
                <a:gd name="T25" fmla="*/ 588 h 2867"/>
                <a:gd name="T26" fmla="*/ 18 w 829"/>
                <a:gd name="T27" fmla="*/ 566 h 2867"/>
                <a:gd name="T28" fmla="*/ 31 w 829"/>
                <a:gd name="T29" fmla="*/ 545 h 2867"/>
                <a:gd name="T30" fmla="*/ 46 w 829"/>
                <a:gd name="T31" fmla="*/ 527 h 2867"/>
                <a:gd name="T32" fmla="*/ 63 w 829"/>
                <a:gd name="T33" fmla="*/ 514 h 2867"/>
                <a:gd name="T34" fmla="*/ 829 w 829"/>
                <a:gd name="T35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2867">
                  <a:moveTo>
                    <a:pt x="829" y="0"/>
                  </a:moveTo>
                  <a:lnTo>
                    <a:pt x="829" y="2342"/>
                  </a:lnTo>
                  <a:lnTo>
                    <a:pt x="63" y="2856"/>
                  </a:lnTo>
                  <a:lnTo>
                    <a:pt x="49" y="2863"/>
                  </a:lnTo>
                  <a:lnTo>
                    <a:pt x="36" y="2867"/>
                  </a:lnTo>
                  <a:lnTo>
                    <a:pt x="23" y="2866"/>
                  </a:lnTo>
                  <a:lnTo>
                    <a:pt x="13" y="2860"/>
                  </a:lnTo>
                  <a:lnTo>
                    <a:pt x="7" y="2851"/>
                  </a:lnTo>
                  <a:lnTo>
                    <a:pt x="1" y="2839"/>
                  </a:lnTo>
                  <a:lnTo>
                    <a:pt x="0" y="2822"/>
                  </a:lnTo>
                  <a:lnTo>
                    <a:pt x="0" y="632"/>
                  </a:lnTo>
                  <a:lnTo>
                    <a:pt x="2" y="610"/>
                  </a:lnTo>
                  <a:lnTo>
                    <a:pt x="9" y="588"/>
                  </a:lnTo>
                  <a:lnTo>
                    <a:pt x="18" y="566"/>
                  </a:lnTo>
                  <a:lnTo>
                    <a:pt x="31" y="545"/>
                  </a:lnTo>
                  <a:lnTo>
                    <a:pt x="46" y="527"/>
                  </a:lnTo>
                  <a:lnTo>
                    <a:pt x="63" y="514"/>
                  </a:lnTo>
                  <a:lnTo>
                    <a:pt x="8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2F04CCB-30CC-4826-8A42-A84908B7E618}"/>
              </a:ext>
            </a:extLst>
          </p:cNvPr>
          <p:cNvGrpSpPr/>
          <p:nvPr/>
        </p:nvGrpSpPr>
        <p:grpSpPr>
          <a:xfrm>
            <a:off x="1670330" y="4850864"/>
            <a:ext cx="3001578" cy="156367"/>
            <a:chOff x="15004260" y="7179186"/>
            <a:chExt cx="6003937" cy="31277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7380096-743B-4EFA-9B3D-34ADDBD99A5F}"/>
                </a:ext>
              </a:extLst>
            </p:cNvPr>
            <p:cNvSpPr/>
            <p:nvPr/>
          </p:nvSpPr>
          <p:spPr>
            <a:xfrm>
              <a:off x="15004260" y="7179186"/>
              <a:ext cx="6003937" cy="31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2D5C05F-5F71-439E-B5AF-33A0594D65FE}"/>
                </a:ext>
              </a:extLst>
            </p:cNvPr>
            <p:cNvSpPr txBox="1"/>
            <p:nvPr/>
          </p:nvSpPr>
          <p:spPr>
            <a:xfrm>
              <a:off x="20260318" y="7197074"/>
              <a:ext cx="487375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816B6E-A0B5-AFBB-55A9-F498F20D50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r="19122"/>
          <a:stretch>
            <a:fillRect/>
          </a:stretch>
        </p:blipFill>
        <p:spPr/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AF5B621-D926-C286-A080-FCC161153BA7}"/>
              </a:ext>
            </a:extLst>
          </p:cNvPr>
          <p:cNvSpPr txBox="1"/>
          <p:nvPr/>
        </p:nvSpPr>
        <p:spPr>
          <a:xfrm>
            <a:off x="1044554" y="1144301"/>
            <a:ext cx="272200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</p:spTree>
    <p:extLst>
      <p:ext uri="{BB962C8B-B14F-4D97-AF65-F5344CB8AC3E}">
        <p14:creationId xmlns:p14="http://schemas.microsoft.com/office/powerpoint/2010/main" val="280568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B86D76F-0EE7-4D86-B52F-804409DE6202}"/>
              </a:ext>
            </a:extLst>
          </p:cNvPr>
          <p:cNvSpPr txBox="1"/>
          <p:nvPr/>
        </p:nvSpPr>
        <p:spPr>
          <a:xfrm flipH="1">
            <a:off x="665611" y="4273406"/>
            <a:ext cx="223536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 nsectetur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do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tempor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404EBC-1F64-4024-A34A-49B3C88C64A6}"/>
              </a:ext>
            </a:extLst>
          </p:cNvPr>
          <p:cNvSpPr txBox="1"/>
          <p:nvPr/>
        </p:nvSpPr>
        <p:spPr>
          <a:xfrm flipH="1">
            <a:off x="3553445" y="4273406"/>
            <a:ext cx="223536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 nsectetur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do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tempor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CD85F1-4ABB-4DF2-8DA0-D742F6D6EB57}"/>
              </a:ext>
            </a:extLst>
          </p:cNvPr>
          <p:cNvSpPr txBox="1"/>
          <p:nvPr/>
        </p:nvSpPr>
        <p:spPr>
          <a:xfrm flipH="1">
            <a:off x="6446225" y="4273406"/>
            <a:ext cx="223536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 nsectetur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do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tempor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6F7F92-8AB5-4092-812F-73AE4EDCEAD5}"/>
              </a:ext>
            </a:extLst>
          </p:cNvPr>
          <p:cNvSpPr txBox="1"/>
          <p:nvPr/>
        </p:nvSpPr>
        <p:spPr>
          <a:xfrm flipH="1">
            <a:off x="9336533" y="4273406"/>
            <a:ext cx="223536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 nsectetur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do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tempor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FFCA042D-4960-735B-DA47-7D9C9A1C4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2276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7495B906-3A2F-146D-D9C2-318385A3AD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09"/>
          <a:stretch>
            <a:fillRect/>
          </a:stretch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23181F6F-72D6-ECDB-4E63-AC3BC47E1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>
            <a:fillRect/>
          </a:stretch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CAF575D4-1052-DAA2-4867-2C12F5DB76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09"/>
          <a:stretch>
            <a:fillRect/>
          </a:stretch>
        </p:blipFill>
        <p:spPr/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14E51AB-40E4-8FE9-75CD-1EAAB8562A69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97713F-557A-8432-3B4B-9DFDF7408D38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47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184E8A-AEBE-4FCA-B821-8AF10156FA9F}"/>
              </a:ext>
            </a:extLst>
          </p:cNvPr>
          <p:cNvGrpSpPr/>
          <p:nvPr/>
        </p:nvGrpSpPr>
        <p:grpSpPr>
          <a:xfrm>
            <a:off x="682593" y="1956420"/>
            <a:ext cx="10941100" cy="3985265"/>
            <a:chOff x="1365363" y="3912457"/>
            <a:chExt cx="21885049" cy="7971568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EB9F40DB-E685-4244-B6AD-01D20763BEF6}"/>
                </a:ext>
              </a:extLst>
            </p:cNvPr>
            <p:cNvSpPr/>
            <p:nvPr/>
          </p:nvSpPr>
          <p:spPr>
            <a:xfrm>
              <a:off x="1365363" y="3912457"/>
              <a:ext cx="5835538" cy="3559628"/>
            </a:xfrm>
            <a:prstGeom prst="round2DiagRect">
              <a:avLst>
                <a:gd name="adj1" fmla="val 11162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803E9D16-AA81-43AB-888D-14B39715D845}"/>
                </a:ext>
              </a:extLst>
            </p:cNvPr>
            <p:cNvSpPr/>
            <p:nvPr/>
          </p:nvSpPr>
          <p:spPr>
            <a:xfrm>
              <a:off x="9390119" y="3912457"/>
              <a:ext cx="5835538" cy="3559628"/>
            </a:xfrm>
            <a:prstGeom prst="round2DiagRect">
              <a:avLst>
                <a:gd name="adj1" fmla="val 11162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D092DCEC-9B61-44A8-B10F-FF3862B8D8E4}"/>
                </a:ext>
              </a:extLst>
            </p:cNvPr>
            <p:cNvSpPr/>
            <p:nvPr/>
          </p:nvSpPr>
          <p:spPr>
            <a:xfrm>
              <a:off x="17414874" y="3912457"/>
              <a:ext cx="5835538" cy="3559628"/>
            </a:xfrm>
            <a:prstGeom prst="round2DiagRect">
              <a:avLst>
                <a:gd name="adj1" fmla="val 1116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7E81FE2-17FC-415F-ACB7-A97B2F2EED9D}"/>
                </a:ext>
              </a:extLst>
            </p:cNvPr>
            <p:cNvSpPr/>
            <p:nvPr/>
          </p:nvSpPr>
          <p:spPr>
            <a:xfrm>
              <a:off x="1365363" y="8324397"/>
              <a:ext cx="5835538" cy="3559628"/>
            </a:xfrm>
            <a:prstGeom prst="round2DiagRect">
              <a:avLst>
                <a:gd name="adj1" fmla="val 11162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DD96CEFB-072C-4814-AD47-4DEBF2AF868F}"/>
                </a:ext>
              </a:extLst>
            </p:cNvPr>
            <p:cNvSpPr/>
            <p:nvPr/>
          </p:nvSpPr>
          <p:spPr>
            <a:xfrm>
              <a:off x="9390119" y="8324397"/>
              <a:ext cx="5835538" cy="3559628"/>
            </a:xfrm>
            <a:prstGeom prst="round2DiagRect">
              <a:avLst>
                <a:gd name="adj1" fmla="val 11162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50E40627-75E5-4C11-B162-08506D8A2002}"/>
                </a:ext>
              </a:extLst>
            </p:cNvPr>
            <p:cNvSpPr/>
            <p:nvPr/>
          </p:nvSpPr>
          <p:spPr>
            <a:xfrm>
              <a:off x="17414874" y="8324397"/>
              <a:ext cx="5835538" cy="3559628"/>
            </a:xfrm>
            <a:prstGeom prst="round2DiagRect">
              <a:avLst>
                <a:gd name="adj1" fmla="val 11162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A58029-F2FC-4B12-A605-BADCB0E1DEBC}"/>
                </a:ext>
              </a:extLst>
            </p:cNvPr>
            <p:cNvSpPr txBox="1"/>
            <p:nvPr/>
          </p:nvSpPr>
          <p:spPr>
            <a:xfrm flipH="1">
              <a:off x="1952717" y="6065209"/>
              <a:ext cx="4660829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amet, con sectetur adipiscing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17B2BF-FDDC-45EA-9AB5-350B26A2F5D3}"/>
                </a:ext>
              </a:extLst>
            </p:cNvPr>
            <p:cNvSpPr txBox="1"/>
            <p:nvPr/>
          </p:nvSpPr>
          <p:spPr>
            <a:xfrm>
              <a:off x="1952717" y="5550858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500" b="1">
                  <a:solidFill>
                    <a:schemeClr val="bg1"/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56C193-995E-4068-AE70-5F5EF02F3122}"/>
                </a:ext>
              </a:extLst>
            </p:cNvPr>
            <p:cNvSpPr txBox="1"/>
            <p:nvPr/>
          </p:nvSpPr>
          <p:spPr>
            <a:xfrm flipH="1">
              <a:off x="9925381" y="6065209"/>
              <a:ext cx="4660829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amet, con sectetur adipiscing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4CEAE2-4750-44AA-88F7-D6B26DD30C44}"/>
                </a:ext>
              </a:extLst>
            </p:cNvPr>
            <p:cNvSpPr txBox="1"/>
            <p:nvPr/>
          </p:nvSpPr>
          <p:spPr>
            <a:xfrm>
              <a:off x="9925381" y="5550858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500" b="1">
                  <a:solidFill>
                    <a:schemeClr val="bg1"/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695514-67B6-488F-BF37-3817D5FE2263}"/>
                </a:ext>
              </a:extLst>
            </p:cNvPr>
            <p:cNvSpPr txBox="1"/>
            <p:nvPr/>
          </p:nvSpPr>
          <p:spPr>
            <a:xfrm flipH="1">
              <a:off x="18002229" y="6065209"/>
              <a:ext cx="4660829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amet, con sectetur adipiscing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6A428F-16EF-41EF-B25C-B7F94AA84939}"/>
                </a:ext>
              </a:extLst>
            </p:cNvPr>
            <p:cNvSpPr txBox="1"/>
            <p:nvPr/>
          </p:nvSpPr>
          <p:spPr>
            <a:xfrm>
              <a:off x="18002229" y="5550858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500" b="1">
                  <a:solidFill>
                    <a:schemeClr val="bg1"/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EF505-423E-4449-98B6-DD8822746558}"/>
                </a:ext>
              </a:extLst>
            </p:cNvPr>
            <p:cNvSpPr txBox="1"/>
            <p:nvPr/>
          </p:nvSpPr>
          <p:spPr>
            <a:xfrm flipH="1">
              <a:off x="1952717" y="10349997"/>
              <a:ext cx="4660829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amet, con sectetur adipiscing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FC6498-A214-4B57-A584-23DEA4C0E9E1}"/>
                </a:ext>
              </a:extLst>
            </p:cNvPr>
            <p:cNvSpPr txBox="1"/>
            <p:nvPr/>
          </p:nvSpPr>
          <p:spPr>
            <a:xfrm>
              <a:off x="1952717" y="9835646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500" b="1">
                  <a:solidFill>
                    <a:schemeClr val="bg1"/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F60A0D-01A9-4711-A40C-0A6BD3FE4F35}"/>
                </a:ext>
              </a:extLst>
            </p:cNvPr>
            <p:cNvSpPr txBox="1"/>
            <p:nvPr/>
          </p:nvSpPr>
          <p:spPr>
            <a:xfrm flipH="1">
              <a:off x="9925381" y="10349997"/>
              <a:ext cx="4660829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amet, con sectetur adipiscing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CD767D-B2AE-499E-A17D-E84C7049E2E6}"/>
                </a:ext>
              </a:extLst>
            </p:cNvPr>
            <p:cNvSpPr txBox="1"/>
            <p:nvPr/>
          </p:nvSpPr>
          <p:spPr>
            <a:xfrm>
              <a:off x="9925381" y="9835646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500" b="1">
                  <a:solidFill>
                    <a:schemeClr val="bg1"/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72F0F2-F0C6-486A-BECA-3800C338EA3D}"/>
                </a:ext>
              </a:extLst>
            </p:cNvPr>
            <p:cNvSpPr txBox="1"/>
            <p:nvPr/>
          </p:nvSpPr>
          <p:spPr>
            <a:xfrm flipH="1">
              <a:off x="18002229" y="10349997"/>
              <a:ext cx="4660829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amet, con sectetur adipiscing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734AE5-D61F-4371-AA13-DE8D05563F82}"/>
                </a:ext>
              </a:extLst>
            </p:cNvPr>
            <p:cNvSpPr txBox="1"/>
            <p:nvPr/>
          </p:nvSpPr>
          <p:spPr>
            <a:xfrm>
              <a:off x="18002229" y="9835646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500" b="1">
                  <a:solidFill>
                    <a:schemeClr val="bg1"/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6" name="Группа 16">
              <a:extLst>
                <a:ext uri="{FF2B5EF4-FFF2-40B4-BE49-F238E27FC236}">
                  <a16:creationId xmlns:a16="http://schemas.microsoft.com/office/drawing/2014/main" id="{E17C736B-E023-416A-BCF4-8F40BFCA2D5B}"/>
                </a:ext>
              </a:extLst>
            </p:cNvPr>
            <p:cNvGrpSpPr/>
            <p:nvPr/>
          </p:nvGrpSpPr>
          <p:grpSpPr>
            <a:xfrm>
              <a:off x="1952717" y="8765383"/>
              <a:ext cx="738128" cy="747394"/>
              <a:chOff x="5842001" y="3186113"/>
              <a:chExt cx="2655888" cy="2689225"/>
            </a:xfrm>
            <a:solidFill>
              <a:schemeClr val="bg1"/>
            </a:solidFill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1BDD1B49-D325-4EB8-8304-A08D650A2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7176" y="4203701"/>
                <a:ext cx="354013" cy="220663"/>
              </a:xfrm>
              <a:custGeom>
                <a:avLst/>
                <a:gdLst>
                  <a:gd name="T0" fmla="*/ 0 w 445"/>
                  <a:gd name="T1" fmla="*/ 0 h 279"/>
                  <a:gd name="T2" fmla="*/ 357 w 445"/>
                  <a:gd name="T3" fmla="*/ 0 h 279"/>
                  <a:gd name="T4" fmla="*/ 359 w 445"/>
                  <a:gd name="T5" fmla="*/ 0 h 279"/>
                  <a:gd name="T6" fmla="*/ 364 w 445"/>
                  <a:gd name="T7" fmla="*/ 0 h 279"/>
                  <a:gd name="T8" fmla="*/ 370 w 445"/>
                  <a:gd name="T9" fmla="*/ 1 h 279"/>
                  <a:gd name="T10" fmla="*/ 377 w 445"/>
                  <a:gd name="T11" fmla="*/ 4 h 279"/>
                  <a:gd name="T12" fmla="*/ 387 w 445"/>
                  <a:gd name="T13" fmla="*/ 8 h 279"/>
                  <a:gd name="T14" fmla="*/ 396 w 445"/>
                  <a:gd name="T15" fmla="*/ 13 h 279"/>
                  <a:gd name="T16" fmla="*/ 407 w 445"/>
                  <a:gd name="T17" fmla="*/ 20 h 279"/>
                  <a:gd name="T18" fmla="*/ 416 w 445"/>
                  <a:gd name="T19" fmla="*/ 30 h 279"/>
                  <a:gd name="T20" fmla="*/ 425 w 445"/>
                  <a:gd name="T21" fmla="*/ 44 h 279"/>
                  <a:gd name="T22" fmla="*/ 433 w 445"/>
                  <a:gd name="T23" fmla="*/ 59 h 279"/>
                  <a:gd name="T24" fmla="*/ 439 w 445"/>
                  <a:gd name="T25" fmla="*/ 79 h 279"/>
                  <a:gd name="T26" fmla="*/ 443 w 445"/>
                  <a:gd name="T27" fmla="*/ 102 h 279"/>
                  <a:gd name="T28" fmla="*/ 445 w 445"/>
                  <a:gd name="T29" fmla="*/ 129 h 279"/>
                  <a:gd name="T30" fmla="*/ 443 w 445"/>
                  <a:gd name="T31" fmla="*/ 162 h 279"/>
                  <a:gd name="T32" fmla="*/ 440 w 445"/>
                  <a:gd name="T33" fmla="*/ 190 h 279"/>
                  <a:gd name="T34" fmla="*/ 435 w 445"/>
                  <a:gd name="T35" fmla="*/ 213 h 279"/>
                  <a:gd name="T36" fmla="*/ 426 w 445"/>
                  <a:gd name="T37" fmla="*/ 232 h 279"/>
                  <a:gd name="T38" fmla="*/ 417 w 445"/>
                  <a:gd name="T39" fmla="*/ 247 h 279"/>
                  <a:gd name="T40" fmla="*/ 407 w 445"/>
                  <a:gd name="T41" fmla="*/ 258 h 279"/>
                  <a:gd name="T42" fmla="*/ 394 w 445"/>
                  <a:gd name="T43" fmla="*/ 266 h 279"/>
                  <a:gd name="T44" fmla="*/ 380 w 445"/>
                  <a:gd name="T45" fmla="*/ 272 h 279"/>
                  <a:gd name="T46" fmla="*/ 366 w 445"/>
                  <a:gd name="T47" fmla="*/ 276 h 279"/>
                  <a:gd name="T48" fmla="*/ 351 w 445"/>
                  <a:gd name="T49" fmla="*/ 278 h 279"/>
                  <a:gd name="T50" fmla="*/ 335 w 445"/>
                  <a:gd name="T51" fmla="*/ 279 h 279"/>
                  <a:gd name="T52" fmla="*/ 0 w 445"/>
                  <a:gd name="T53" fmla="*/ 279 h 279"/>
                  <a:gd name="T54" fmla="*/ 0 w 445"/>
                  <a:gd name="T55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45" h="279">
                    <a:moveTo>
                      <a:pt x="0" y="0"/>
                    </a:moveTo>
                    <a:lnTo>
                      <a:pt x="357" y="0"/>
                    </a:lnTo>
                    <a:lnTo>
                      <a:pt x="359" y="0"/>
                    </a:lnTo>
                    <a:lnTo>
                      <a:pt x="364" y="0"/>
                    </a:lnTo>
                    <a:lnTo>
                      <a:pt x="370" y="1"/>
                    </a:lnTo>
                    <a:lnTo>
                      <a:pt x="377" y="4"/>
                    </a:lnTo>
                    <a:lnTo>
                      <a:pt x="387" y="8"/>
                    </a:lnTo>
                    <a:lnTo>
                      <a:pt x="396" y="13"/>
                    </a:lnTo>
                    <a:lnTo>
                      <a:pt x="407" y="20"/>
                    </a:lnTo>
                    <a:lnTo>
                      <a:pt x="416" y="30"/>
                    </a:lnTo>
                    <a:lnTo>
                      <a:pt x="425" y="44"/>
                    </a:lnTo>
                    <a:lnTo>
                      <a:pt x="433" y="59"/>
                    </a:lnTo>
                    <a:lnTo>
                      <a:pt x="439" y="79"/>
                    </a:lnTo>
                    <a:lnTo>
                      <a:pt x="443" y="102"/>
                    </a:lnTo>
                    <a:lnTo>
                      <a:pt x="445" y="129"/>
                    </a:lnTo>
                    <a:lnTo>
                      <a:pt x="443" y="162"/>
                    </a:lnTo>
                    <a:lnTo>
                      <a:pt x="440" y="190"/>
                    </a:lnTo>
                    <a:lnTo>
                      <a:pt x="435" y="213"/>
                    </a:lnTo>
                    <a:lnTo>
                      <a:pt x="426" y="232"/>
                    </a:lnTo>
                    <a:lnTo>
                      <a:pt x="417" y="247"/>
                    </a:lnTo>
                    <a:lnTo>
                      <a:pt x="407" y="258"/>
                    </a:lnTo>
                    <a:lnTo>
                      <a:pt x="394" y="266"/>
                    </a:lnTo>
                    <a:lnTo>
                      <a:pt x="380" y="272"/>
                    </a:lnTo>
                    <a:lnTo>
                      <a:pt x="366" y="276"/>
                    </a:lnTo>
                    <a:lnTo>
                      <a:pt x="351" y="278"/>
                    </a:lnTo>
                    <a:lnTo>
                      <a:pt x="335" y="279"/>
                    </a:lnTo>
                    <a:lnTo>
                      <a:pt x="0" y="27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CC7EEAEF-4960-4876-A710-8A3C3B836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6963" y="4424363"/>
                <a:ext cx="322263" cy="152400"/>
              </a:xfrm>
              <a:custGeom>
                <a:avLst/>
                <a:gdLst>
                  <a:gd name="T0" fmla="*/ 217 w 405"/>
                  <a:gd name="T1" fmla="*/ 0 h 192"/>
                  <a:gd name="T2" fmla="*/ 248 w 405"/>
                  <a:gd name="T3" fmla="*/ 2 h 192"/>
                  <a:gd name="T4" fmla="*/ 277 w 405"/>
                  <a:gd name="T5" fmla="*/ 7 h 192"/>
                  <a:gd name="T6" fmla="*/ 301 w 405"/>
                  <a:gd name="T7" fmla="*/ 16 h 192"/>
                  <a:gd name="T8" fmla="*/ 322 w 405"/>
                  <a:gd name="T9" fmla="*/ 26 h 192"/>
                  <a:gd name="T10" fmla="*/ 340 w 405"/>
                  <a:gd name="T11" fmla="*/ 40 h 192"/>
                  <a:gd name="T12" fmla="*/ 355 w 405"/>
                  <a:gd name="T13" fmla="*/ 54 h 192"/>
                  <a:gd name="T14" fmla="*/ 368 w 405"/>
                  <a:gd name="T15" fmla="*/ 71 h 192"/>
                  <a:gd name="T16" fmla="*/ 378 w 405"/>
                  <a:gd name="T17" fmla="*/ 87 h 192"/>
                  <a:gd name="T18" fmla="*/ 386 w 405"/>
                  <a:gd name="T19" fmla="*/ 104 h 192"/>
                  <a:gd name="T20" fmla="*/ 393 w 405"/>
                  <a:gd name="T21" fmla="*/ 121 h 192"/>
                  <a:gd name="T22" fmla="*/ 397 w 405"/>
                  <a:gd name="T23" fmla="*/ 136 h 192"/>
                  <a:gd name="T24" fmla="*/ 401 w 405"/>
                  <a:gd name="T25" fmla="*/ 151 h 192"/>
                  <a:gd name="T26" fmla="*/ 403 w 405"/>
                  <a:gd name="T27" fmla="*/ 164 h 192"/>
                  <a:gd name="T28" fmla="*/ 404 w 405"/>
                  <a:gd name="T29" fmla="*/ 176 h 192"/>
                  <a:gd name="T30" fmla="*/ 404 w 405"/>
                  <a:gd name="T31" fmla="*/ 184 h 192"/>
                  <a:gd name="T32" fmla="*/ 405 w 405"/>
                  <a:gd name="T33" fmla="*/ 189 h 192"/>
                  <a:gd name="T34" fmla="*/ 405 w 405"/>
                  <a:gd name="T35" fmla="*/ 192 h 192"/>
                  <a:gd name="T36" fmla="*/ 0 w 405"/>
                  <a:gd name="T37" fmla="*/ 192 h 192"/>
                  <a:gd name="T38" fmla="*/ 1 w 405"/>
                  <a:gd name="T39" fmla="*/ 189 h 192"/>
                  <a:gd name="T40" fmla="*/ 2 w 405"/>
                  <a:gd name="T41" fmla="*/ 183 h 192"/>
                  <a:gd name="T42" fmla="*/ 5 w 405"/>
                  <a:gd name="T43" fmla="*/ 174 h 192"/>
                  <a:gd name="T44" fmla="*/ 8 w 405"/>
                  <a:gd name="T45" fmla="*/ 162 h 192"/>
                  <a:gd name="T46" fmla="*/ 13 w 405"/>
                  <a:gd name="T47" fmla="*/ 147 h 192"/>
                  <a:gd name="T48" fmla="*/ 19 w 405"/>
                  <a:gd name="T49" fmla="*/ 131 h 192"/>
                  <a:gd name="T50" fmla="*/ 28 w 405"/>
                  <a:gd name="T51" fmla="*/ 113 h 192"/>
                  <a:gd name="T52" fmla="*/ 38 w 405"/>
                  <a:gd name="T53" fmla="*/ 95 h 192"/>
                  <a:gd name="T54" fmla="*/ 51 w 405"/>
                  <a:gd name="T55" fmla="*/ 77 h 192"/>
                  <a:gd name="T56" fmla="*/ 65 w 405"/>
                  <a:gd name="T57" fmla="*/ 60 h 192"/>
                  <a:gd name="T58" fmla="*/ 83 w 405"/>
                  <a:gd name="T59" fmla="*/ 44 h 192"/>
                  <a:gd name="T60" fmla="*/ 103 w 405"/>
                  <a:gd name="T61" fmla="*/ 29 h 192"/>
                  <a:gd name="T62" fmla="*/ 127 w 405"/>
                  <a:gd name="T63" fmla="*/ 17 h 192"/>
                  <a:gd name="T64" fmla="*/ 153 w 405"/>
                  <a:gd name="T65" fmla="*/ 8 h 192"/>
                  <a:gd name="T66" fmla="*/ 183 w 405"/>
                  <a:gd name="T67" fmla="*/ 2 h 192"/>
                  <a:gd name="T68" fmla="*/ 217 w 405"/>
                  <a:gd name="T6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5" h="192">
                    <a:moveTo>
                      <a:pt x="217" y="0"/>
                    </a:moveTo>
                    <a:lnTo>
                      <a:pt x="248" y="2"/>
                    </a:lnTo>
                    <a:lnTo>
                      <a:pt x="277" y="7"/>
                    </a:lnTo>
                    <a:lnTo>
                      <a:pt x="301" y="16"/>
                    </a:lnTo>
                    <a:lnTo>
                      <a:pt x="322" y="26"/>
                    </a:lnTo>
                    <a:lnTo>
                      <a:pt x="340" y="40"/>
                    </a:lnTo>
                    <a:lnTo>
                      <a:pt x="355" y="54"/>
                    </a:lnTo>
                    <a:lnTo>
                      <a:pt x="368" y="71"/>
                    </a:lnTo>
                    <a:lnTo>
                      <a:pt x="378" y="87"/>
                    </a:lnTo>
                    <a:lnTo>
                      <a:pt x="386" y="104"/>
                    </a:lnTo>
                    <a:lnTo>
                      <a:pt x="393" y="121"/>
                    </a:lnTo>
                    <a:lnTo>
                      <a:pt x="397" y="136"/>
                    </a:lnTo>
                    <a:lnTo>
                      <a:pt x="401" y="151"/>
                    </a:lnTo>
                    <a:lnTo>
                      <a:pt x="403" y="164"/>
                    </a:lnTo>
                    <a:lnTo>
                      <a:pt x="404" y="176"/>
                    </a:lnTo>
                    <a:lnTo>
                      <a:pt x="404" y="184"/>
                    </a:lnTo>
                    <a:lnTo>
                      <a:pt x="405" y="189"/>
                    </a:lnTo>
                    <a:lnTo>
                      <a:pt x="405" y="192"/>
                    </a:lnTo>
                    <a:lnTo>
                      <a:pt x="0" y="192"/>
                    </a:lnTo>
                    <a:lnTo>
                      <a:pt x="1" y="189"/>
                    </a:lnTo>
                    <a:lnTo>
                      <a:pt x="2" y="183"/>
                    </a:lnTo>
                    <a:lnTo>
                      <a:pt x="5" y="174"/>
                    </a:lnTo>
                    <a:lnTo>
                      <a:pt x="8" y="162"/>
                    </a:lnTo>
                    <a:lnTo>
                      <a:pt x="13" y="147"/>
                    </a:lnTo>
                    <a:lnTo>
                      <a:pt x="19" y="131"/>
                    </a:lnTo>
                    <a:lnTo>
                      <a:pt x="28" y="113"/>
                    </a:lnTo>
                    <a:lnTo>
                      <a:pt x="38" y="95"/>
                    </a:lnTo>
                    <a:lnTo>
                      <a:pt x="51" y="77"/>
                    </a:lnTo>
                    <a:lnTo>
                      <a:pt x="65" y="60"/>
                    </a:lnTo>
                    <a:lnTo>
                      <a:pt x="83" y="44"/>
                    </a:lnTo>
                    <a:lnTo>
                      <a:pt x="103" y="29"/>
                    </a:lnTo>
                    <a:lnTo>
                      <a:pt x="127" y="17"/>
                    </a:lnTo>
                    <a:lnTo>
                      <a:pt x="153" y="8"/>
                    </a:lnTo>
                    <a:lnTo>
                      <a:pt x="183" y="2"/>
                    </a:lnTo>
                    <a:lnTo>
                      <a:pt x="2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6967156F-0556-4E75-8818-F93452A2C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7176" y="4576763"/>
                <a:ext cx="387350" cy="265113"/>
              </a:xfrm>
              <a:custGeom>
                <a:avLst/>
                <a:gdLst>
                  <a:gd name="T0" fmla="*/ 0 w 487"/>
                  <a:gd name="T1" fmla="*/ 0 h 333"/>
                  <a:gd name="T2" fmla="*/ 357 w 487"/>
                  <a:gd name="T3" fmla="*/ 0 h 333"/>
                  <a:gd name="T4" fmla="*/ 359 w 487"/>
                  <a:gd name="T5" fmla="*/ 0 h 333"/>
                  <a:gd name="T6" fmla="*/ 364 w 487"/>
                  <a:gd name="T7" fmla="*/ 0 h 333"/>
                  <a:gd name="T8" fmla="*/ 371 w 487"/>
                  <a:gd name="T9" fmla="*/ 1 h 333"/>
                  <a:gd name="T10" fmla="*/ 380 w 487"/>
                  <a:gd name="T11" fmla="*/ 3 h 333"/>
                  <a:gd name="T12" fmla="*/ 391 w 487"/>
                  <a:gd name="T13" fmla="*/ 5 h 333"/>
                  <a:gd name="T14" fmla="*/ 403 w 487"/>
                  <a:gd name="T15" fmla="*/ 10 h 333"/>
                  <a:gd name="T16" fmla="*/ 416 w 487"/>
                  <a:gd name="T17" fmla="*/ 16 h 333"/>
                  <a:gd name="T18" fmla="*/ 430 w 487"/>
                  <a:gd name="T19" fmla="*/ 25 h 333"/>
                  <a:gd name="T20" fmla="*/ 442 w 487"/>
                  <a:gd name="T21" fmla="*/ 36 h 333"/>
                  <a:gd name="T22" fmla="*/ 454 w 487"/>
                  <a:gd name="T23" fmla="*/ 49 h 333"/>
                  <a:gd name="T24" fmla="*/ 465 w 487"/>
                  <a:gd name="T25" fmla="*/ 66 h 333"/>
                  <a:gd name="T26" fmla="*/ 475 w 487"/>
                  <a:gd name="T27" fmla="*/ 86 h 333"/>
                  <a:gd name="T28" fmla="*/ 481 w 487"/>
                  <a:gd name="T29" fmla="*/ 111 h 333"/>
                  <a:gd name="T30" fmla="*/ 486 w 487"/>
                  <a:gd name="T31" fmla="*/ 138 h 333"/>
                  <a:gd name="T32" fmla="*/ 487 w 487"/>
                  <a:gd name="T33" fmla="*/ 170 h 333"/>
                  <a:gd name="T34" fmla="*/ 486 w 487"/>
                  <a:gd name="T35" fmla="*/ 202 h 333"/>
                  <a:gd name="T36" fmla="*/ 481 w 487"/>
                  <a:gd name="T37" fmla="*/ 229 h 333"/>
                  <a:gd name="T38" fmla="*/ 474 w 487"/>
                  <a:gd name="T39" fmla="*/ 252 h 333"/>
                  <a:gd name="T40" fmla="*/ 464 w 487"/>
                  <a:gd name="T41" fmla="*/ 272 h 333"/>
                  <a:gd name="T42" fmla="*/ 453 w 487"/>
                  <a:gd name="T43" fmla="*/ 288 h 333"/>
                  <a:gd name="T44" fmla="*/ 440 w 487"/>
                  <a:gd name="T45" fmla="*/ 300 h 333"/>
                  <a:gd name="T46" fmla="*/ 425 w 487"/>
                  <a:gd name="T47" fmla="*/ 311 h 333"/>
                  <a:gd name="T48" fmla="*/ 411 w 487"/>
                  <a:gd name="T49" fmla="*/ 318 h 333"/>
                  <a:gd name="T50" fmla="*/ 395 w 487"/>
                  <a:gd name="T51" fmla="*/ 325 h 333"/>
                  <a:gd name="T52" fmla="*/ 380 w 487"/>
                  <a:gd name="T53" fmla="*/ 328 h 333"/>
                  <a:gd name="T54" fmla="*/ 366 w 487"/>
                  <a:gd name="T55" fmla="*/ 331 h 333"/>
                  <a:gd name="T56" fmla="*/ 352 w 487"/>
                  <a:gd name="T57" fmla="*/ 332 h 333"/>
                  <a:gd name="T58" fmla="*/ 340 w 487"/>
                  <a:gd name="T59" fmla="*/ 333 h 333"/>
                  <a:gd name="T60" fmla="*/ 0 w 487"/>
                  <a:gd name="T61" fmla="*/ 333 h 333"/>
                  <a:gd name="T62" fmla="*/ 0 w 487"/>
                  <a:gd name="T63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87" h="333">
                    <a:moveTo>
                      <a:pt x="0" y="0"/>
                    </a:moveTo>
                    <a:lnTo>
                      <a:pt x="357" y="0"/>
                    </a:lnTo>
                    <a:lnTo>
                      <a:pt x="359" y="0"/>
                    </a:lnTo>
                    <a:lnTo>
                      <a:pt x="364" y="0"/>
                    </a:lnTo>
                    <a:lnTo>
                      <a:pt x="371" y="1"/>
                    </a:lnTo>
                    <a:lnTo>
                      <a:pt x="380" y="3"/>
                    </a:lnTo>
                    <a:lnTo>
                      <a:pt x="391" y="5"/>
                    </a:lnTo>
                    <a:lnTo>
                      <a:pt x="403" y="10"/>
                    </a:lnTo>
                    <a:lnTo>
                      <a:pt x="416" y="16"/>
                    </a:lnTo>
                    <a:lnTo>
                      <a:pt x="430" y="25"/>
                    </a:lnTo>
                    <a:lnTo>
                      <a:pt x="442" y="36"/>
                    </a:lnTo>
                    <a:lnTo>
                      <a:pt x="454" y="49"/>
                    </a:lnTo>
                    <a:lnTo>
                      <a:pt x="465" y="66"/>
                    </a:lnTo>
                    <a:lnTo>
                      <a:pt x="475" y="86"/>
                    </a:lnTo>
                    <a:lnTo>
                      <a:pt x="481" y="111"/>
                    </a:lnTo>
                    <a:lnTo>
                      <a:pt x="486" y="138"/>
                    </a:lnTo>
                    <a:lnTo>
                      <a:pt x="487" y="170"/>
                    </a:lnTo>
                    <a:lnTo>
                      <a:pt x="486" y="202"/>
                    </a:lnTo>
                    <a:lnTo>
                      <a:pt x="481" y="229"/>
                    </a:lnTo>
                    <a:lnTo>
                      <a:pt x="474" y="252"/>
                    </a:lnTo>
                    <a:lnTo>
                      <a:pt x="464" y="272"/>
                    </a:lnTo>
                    <a:lnTo>
                      <a:pt x="453" y="288"/>
                    </a:lnTo>
                    <a:lnTo>
                      <a:pt x="440" y="300"/>
                    </a:lnTo>
                    <a:lnTo>
                      <a:pt x="425" y="311"/>
                    </a:lnTo>
                    <a:lnTo>
                      <a:pt x="411" y="318"/>
                    </a:lnTo>
                    <a:lnTo>
                      <a:pt x="395" y="325"/>
                    </a:lnTo>
                    <a:lnTo>
                      <a:pt x="380" y="328"/>
                    </a:lnTo>
                    <a:lnTo>
                      <a:pt x="366" y="331"/>
                    </a:lnTo>
                    <a:lnTo>
                      <a:pt x="352" y="332"/>
                    </a:lnTo>
                    <a:lnTo>
                      <a:pt x="340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05B01BD4-F287-4CDF-BBA9-08023C0A38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2001" y="3186113"/>
                <a:ext cx="2655888" cy="2689225"/>
              </a:xfrm>
              <a:custGeom>
                <a:avLst/>
                <a:gdLst>
                  <a:gd name="T0" fmla="*/ 2016 w 3345"/>
                  <a:gd name="T1" fmla="*/ 1421 h 3388"/>
                  <a:gd name="T2" fmla="*/ 1859 w 3345"/>
                  <a:gd name="T3" fmla="*/ 1551 h 3388"/>
                  <a:gd name="T4" fmla="*/ 1784 w 3345"/>
                  <a:gd name="T5" fmla="*/ 1708 h 3388"/>
                  <a:gd name="T6" fmla="*/ 1762 w 3345"/>
                  <a:gd name="T7" fmla="*/ 1828 h 3388"/>
                  <a:gd name="T8" fmla="*/ 1760 w 3345"/>
                  <a:gd name="T9" fmla="*/ 1864 h 3388"/>
                  <a:gd name="T10" fmla="*/ 1767 w 3345"/>
                  <a:gd name="T11" fmla="*/ 1957 h 3388"/>
                  <a:gd name="T12" fmla="*/ 1814 w 3345"/>
                  <a:gd name="T13" fmla="*/ 2109 h 3388"/>
                  <a:gd name="T14" fmla="*/ 1939 w 3345"/>
                  <a:gd name="T15" fmla="*/ 2254 h 3388"/>
                  <a:gd name="T16" fmla="*/ 2179 w 3345"/>
                  <a:gd name="T17" fmla="*/ 2331 h 3388"/>
                  <a:gd name="T18" fmla="*/ 2281 w 3345"/>
                  <a:gd name="T19" fmla="*/ 2333 h 3388"/>
                  <a:gd name="T20" fmla="*/ 2418 w 3345"/>
                  <a:gd name="T21" fmla="*/ 2310 h 3388"/>
                  <a:gd name="T22" fmla="*/ 2569 w 3345"/>
                  <a:gd name="T23" fmla="*/ 2226 h 3388"/>
                  <a:gd name="T24" fmla="*/ 2652 w 3345"/>
                  <a:gd name="T25" fmla="*/ 2044 h 3388"/>
                  <a:gd name="T26" fmla="*/ 2436 w 3345"/>
                  <a:gd name="T27" fmla="*/ 2023 h 3388"/>
                  <a:gd name="T28" fmla="*/ 2393 w 3345"/>
                  <a:gd name="T29" fmla="*/ 2094 h 3388"/>
                  <a:gd name="T30" fmla="*/ 2241 w 3345"/>
                  <a:gd name="T31" fmla="*/ 2136 h 3388"/>
                  <a:gd name="T32" fmla="*/ 2190 w 3345"/>
                  <a:gd name="T33" fmla="*/ 2132 h 3388"/>
                  <a:gd name="T34" fmla="*/ 2090 w 3345"/>
                  <a:gd name="T35" fmla="*/ 2087 h 3388"/>
                  <a:gd name="T36" fmla="*/ 2026 w 3345"/>
                  <a:gd name="T37" fmla="*/ 1954 h 3388"/>
                  <a:gd name="T38" fmla="*/ 2665 w 3345"/>
                  <a:gd name="T39" fmla="*/ 1891 h 3388"/>
                  <a:gd name="T40" fmla="*/ 2661 w 3345"/>
                  <a:gd name="T41" fmla="*/ 1771 h 3388"/>
                  <a:gd name="T42" fmla="*/ 2619 w 3345"/>
                  <a:gd name="T43" fmla="*/ 1606 h 3388"/>
                  <a:gd name="T44" fmla="*/ 2504 w 3345"/>
                  <a:gd name="T45" fmla="*/ 1457 h 3388"/>
                  <a:gd name="T46" fmla="*/ 2283 w 3345"/>
                  <a:gd name="T47" fmla="*/ 1380 h 3388"/>
                  <a:gd name="T48" fmla="*/ 1969 w 3345"/>
                  <a:gd name="T49" fmla="*/ 1134 h 3388"/>
                  <a:gd name="T50" fmla="*/ 1337 w 3345"/>
                  <a:gd name="T51" fmla="*/ 2307 h 3388"/>
                  <a:gd name="T52" fmla="*/ 1445 w 3345"/>
                  <a:gd name="T53" fmla="*/ 2291 h 3388"/>
                  <a:gd name="T54" fmla="*/ 1588 w 3345"/>
                  <a:gd name="T55" fmla="*/ 2223 h 3388"/>
                  <a:gd name="T56" fmla="*/ 1695 w 3345"/>
                  <a:gd name="T57" fmla="*/ 2064 h 3388"/>
                  <a:gd name="T58" fmla="*/ 1712 w 3345"/>
                  <a:gd name="T59" fmla="*/ 1922 h 3388"/>
                  <a:gd name="T60" fmla="*/ 1699 w 3345"/>
                  <a:gd name="T61" fmla="*/ 1817 h 3388"/>
                  <a:gd name="T62" fmla="*/ 1635 w 3345"/>
                  <a:gd name="T63" fmla="*/ 1691 h 3388"/>
                  <a:gd name="T64" fmla="*/ 1481 w 3345"/>
                  <a:gd name="T65" fmla="*/ 1630 h 3388"/>
                  <a:gd name="T66" fmla="*/ 1535 w 3345"/>
                  <a:gd name="T67" fmla="*/ 1616 h 3388"/>
                  <a:gd name="T68" fmla="*/ 1630 w 3345"/>
                  <a:gd name="T69" fmla="*/ 1541 h 3388"/>
                  <a:gd name="T70" fmla="*/ 1667 w 3345"/>
                  <a:gd name="T71" fmla="*/ 1347 h 3388"/>
                  <a:gd name="T72" fmla="*/ 1568 w 3345"/>
                  <a:gd name="T73" fmla="*/ 1143 h 3388"/>
                  <a:gd name="T74" fmla="*/ 1362 w 3345"/>
                  <a:gd name="T75" fmla="*/ 1062 h 3388"/>
                  <a:gd name="T76" fmla="*/ 1984 w 3345"/>
                  <a:gd name="T77" fmla="*/ 30 h 3388"/>
                  <a:gd name="T78" fmla="*/ 2545 w 3345"/>
                  <a:gd name="T79" fmla="*/ 249 h 3388"/>
                  <a:gd name="T80" fmla="*/ 2986 w 3345"/>
                  <a:gd name="T81" fmla="*/ 647 h 3388"/>
                  <a:gd name="T82" fmla="*/ 3266 w 3345"/>
                  <a:gd name="T83" fmla="*/ 1179 h 3388"/>
                  <a:gd name="T84" fmla="*/ 3342 w 3345"/>
                  <a:gd name="T85" fmla="*/ 1801 h 3388"/>
                  <a:gd name="T86" fmla="*/ 3193 w 3345"/>
                  <a:gd name="T87" fmla="*/ 2399 h 3388"/>
                  <a:gd name="T88" fmla="*/ 2855 w 3345"/>
                  <a:gd name="T89" fmla="*/ 2891 h 3388"/>
                  <a:gd name="T90" fmla="*/ 2369 w 3345"/>
                  <a:gd name="T91" fmla="*/ 3234 h 3388"/>
                  <a:gd name="T92" fmla="*/ 1779 w 3345"/>
                  <a:gd name="T93" fmla="*/ 3384 h 3388"/>
                  <a:gd name="T94" fmla="*/ 1163 w 3345"/>
                  <a:gd name="T95" fmla="*/ 3308 h 3388"/>
                  <a:gd name="T96" fmla="*/ 638 w 3345"/>
                  <a:gd name="T97" fmla="*/ 3024 h 3388"/>
                  <a:gd name="T98" fmla="*/ 246 w 3345"/>
                  <a:gd name="T99" fmla="*/ 2577 h 3388"/>
                  <a:gd name="T100" fmla="*/ 29 w 3345"/>
                  <a:gd name="T101" fmla="*/ 2010 h 3388"/>
                  <a:gd name="T102" fmla="*/ 29 w 3345"/>
                  <a:gd name="T103" fmla="*/ 1379 h 3388"/>
                  <a:gd name="T104" fmla="*/ 246 w 3345"/>
                  <a:gd name="T105" fmla="*/ 812 h 3388"/>
                  <a:gd name="T106" fmla="*/ 638 w 3345"/>
                  <a:gd name="T107" fmla="*/ 365 h 3388"/>
                  <a:gd name="T108" fmla="*/ 1163 w 3345"/>
                  <a:gd name="T109" fmla="*/ 81 h 3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45" h="3388">
                    <a:moveTo>
                      <a:pt x="2234" y="1378"/>
                    </a:moveTo>
                    <a:lnTo>
                      <a:pt x="2183" y="1380"/>
                    </a:lnTo>
                    <a:lnTo>
                      <a:pt x="2135" y="1385"/>
                    </a:lnTo>
                    <a:lnTo>
                      <a:pt x="2093" y="1394"/>
                    </a:lnTo>
                    <a:lnTo>
                      <a:pt x="2053" y="1406"/>
                    </a:lnTo>
                    <a:lnTo>
                      <a:pt x="2016" y="1421"/>
                    </a:lnTo>
                    <a:lnTo>
                      <a:pt x="1983" y="1438"/>
                    </a:lnTo>
                    <a:lnTo>
                      <a:pt x="1952" y="1458"/>
                    </a:lnTo>
                    <a:lnTo>
                      <a:pt x="1925" y="1479"/>
                    </a:lnTo>
                    <a:lnTo>
                      <a:pt x="1900" y="1501"/>
                    </a:lnTo>
                    <a:lnTo>
                      <a:pt x="1878" y="1526"/>
                    </a:lnTo>
                    <a:lnTo>
                      <a:pt x="1859" y="1551"/>
                    </a:lnTo>
                    <a:lnTo>
                      <a:pt x="1841" y="1578"/>
                    </a:lnTo>
                    <a:lnTo>
                      <a:pt x="1827" y="1604"/>
                    </a:lnTo>
                    <a:lnTo>
                      <a:pt x="1813" y="1631"/>
                    </a:lnTo>
                    <a:lnTo>
                      <a:pt x="1802" y="1657"/>
                    </a:lnTo>
                    <a:lnTo>
                      <a:pt x="1792" y="1683"/>
                    </a:lnTo>
                    <a:lnTo>
                      <a:pt x="1784" y="1708"/>
                    </a:lnTo>
                    <a:lnTo>
                      <a:pt x="1778" y="1732"/>
                    </a:lnTo>
                    <a:lnTo>
                      <a:pt x="1772" y="1756"/>
                    </a:lnTo>
                    <a:lnTo>
                      <a:pt x="1768" y="1777"/>
                    </a:lnTo>
                    <a:lnTo>
                      <a:pt x="1766" y="1796"/>
                    </a:lnTo>
                    <a:lnTo>
                      <a:pt x="1763" y="1814"/>
                    </a:lnTo>
                    <a:lnTo>
                      <a:pt x="1762" y="1828"/>
                    </a:lnTo>
                    <a:lnTo>
                      <a:pt x="1761" y="1840"/>
                    </a:lnTo>
                    <a:lnTo>
                      <a:pt x="1761" y="1849"/>
                    </a:lnTo>
                    <a:lnTo>
                      <a:pt x="1761" y="1854"/>
                    </a:lnTo>
                    <a:lnTo>
                      <a:pt x="1761" y="1856"/>
                    </a:lnTo>
                    <a:lnTo>
                      <a:pt x="1761" y="1858"/>
                    </a:lnTo>
                    <a:lnTo>
                      <a:pt x="1760" y="1864"/>
                    </a:lnTo>
                    <a:lnTo>
                      <a:pt x="1760" y="1873"/>
                    </a:lnTo>
                    <a:lnTo>
                      <a:pt x="1760" y="1885"/>
                    </a:lnTo>
                    <a:lnTo>
                      <a:pt x="1761" y="1900"/>
                    </a:lnTo>
                    <a:lnTo>
                      <a:pt x="1762" y="1917"/>
                    </a:lnTo>
                    <a:lnTo>
                      <a:pt x="1764" y="1936"/>
                    </a:lnTo>
                    <a:lnTo>
                      <a:pt x="1767" y="1957"/>
                    </a:lnTo>
                    <a:lnTo>
                      <a:pt x="1771" y="1980"/>
                    </a:lnTo>
                    <a:lnTo>
                      <a:pt x="1777" y="2005"/>
                    </a:lnTo>
                    <a:lnTo>
                      <a:pt x="1783" y="2029"/>
                    </a:lnTo>
                    <a:lnTo>
                      <a:pt x="1791" y="2056"/>
                    </a:lnTo>
                    <a:lnTo>
                      <a:pt x="1802" y="2082"/>
                    </a:lnTo>
                    <a:lnTo>
                      <a:pt x="1814" y="2109"/>
                    </a:lnTo>
                    <a:lnTo>
                      <a:pt x="1828" y="2135"/>
                    </a:lnTo>
                    <a:lnTo>
                      <a:pt x="1846" y="2160"/>
                    </a:lnTo>
                    <a:lnTo>
                      <a:pt x="1864" y="2186"/>
                    </a:lnTo>
                    <a:lnTo>
                      <a:pt x="1886" y="2210"/>
                    </a:lnTo>
                    <a:lnTo>
                      <a:pt x="1912" y="2232"/>
                    </a:lnTo>
                    <a:lnTo>
                      <a:pt x="1939" y="2254"/>
                    </a:lnTo>
                    <a:lnTo>
                      <a:pt x="1970" y="2273"/>
                    </a:lnTo>
                    <a:lnTo>
                      <a:pt x="2005" y="2291"/>
                    </a:lnTo>
                    <a:lnTo>
                      <a:pt x="2042" y="2306"/>
                    </a:lnTo>
                    <a:lnTo>
                      <a:pt x="2084" y="2317"/>
                    </a:lnTo>
                    <a:lnTo>
                      <a:pt x="2130" y="2326"/>
                    </a:lnTo>
                    <a:lnTo>
                      <a:pt x="2179" y="2331"/>
                    </a:lnTo>
                    <a:lnTo>
                      <a:pt x="2234" y="2333"/>
                    </a:lnTo>
                    <a:lnTo>
                      <a:pt x="2236" y="2333"/>
                    </a:lnTo>
                    <a:lnTo>
                      <a:pt x="2242" y="2333"/>
                    </a:lnTo>
                    <a:lnTo>
                      <a:pt x="2252" y="2334"/>
                    </a:lnTo>
                    <a:lnTo>
                      <a:pt x="2265" y="2333"/>
                    </a:lnTo>
                    <a:lnTo>
                      <a:pt x="2281" y="2333"/>
                    </a:lnTo>
                    <a:lnTo>
                      <a:pt x="2300" y="2332"/>
                    </a:lnTo>
                    <a:lnTo>
                      <a:pt x="2321" y="2330"/>
                    </a:lnTo>
                    <a:lnTo>
                      <a:pt x="2343" y="2327"/>
                    </a:lnTo>
                    <a:lnTo>
                      <a:pt x="2367" y="2322"/>
                    </a:lnTo>
                    <a:lnTo>
                      <a:pt x="2392" y="2317"/>
                    </a:lnTo>
                    <a:lnTo>
                      <a:pt x="2418" y="2310"/>
                    </a:lnTo>
                    <a:lnTo>
                      <a:pt x="2444" y="2301"/>
                    </a:lnTo>
                    <a:lnTo>
                      <a:pt x="2470" y="2291"/>
                    </a:lnTo>
                    <a:lnTo>
                      <a:pt x="2496" y="2278"/>
                    </a:lnTo>
                    <a:lnTo>
                      <a:pt x="2522" y="2263"/>
                    </a:lnTo>
                    <a:lnTo>
                      <a:pt x="2546" y="2246"/>
                    </a:lnTo>
                    <a:lnTo>
                      <a:pt x="2569" y="2226"/>
                    </a:lnTo>
                    <a:lnTo>
                      <a:pt x="2590" y="2204"/>
                    </a:lnTo>
                    <a:lnTo>
                      <a:pt x="2607" y="2178"/>
                    </a:lnTo>
                    <a:lnTo>
                      <a:pt x="2624" y="2150"/>
                    </a:lnTo>
                    <a:lnTo>
                      <a:pt x="2637" y="2118"/>
                    </a:lnTo>
                    <a:lnTo>
                      <a:pt x="2647" y="2083"/>
                    </a:lnTo>
                    <a:lnTo>
                      <a:pt x="2652" y="2044"/>
                    </a:lnTo>
                    <a:lnTo>
                      <a:pt x="2654" y="2002"/>
                    </a:lnTo>
                    <a:lnTo>
                      <a:pt x="2438" y="2002"/>
                    </a:lnTo>
                    <a:lnTo>
                      <a:pt x="2438" y="2004"/>
                    </a:lnTo>
                    <a:lnTo>
                      <a:pt x="2438" y="2008"/>
                    </a:lnTo>
                    <a:lnTo>
                      <a:pt x="2438" y="2014"/>
                    </a:lnTo>
                    <a:lnTo>
                      <a:pt x="2436" y="2023"/>
                    </a:lnTo>
                    <a:lnTo>
                      <a:pt x="2434" y="2033"/>
                    </a:lnTo>
                    <a:lnTo>
                      <a:pt x="2429" y="2044"/>
                    </a:lnTo>
                    <a:lnTo>
                      <a:pt x="2424" y="2057"/>
                    </a:lnTo>
                    <a:lnTo>
                      <a:pt x="2416" y="2069"/>
                    </a:lnTo>
                    <a:lnTo>
                      <a:pt x="2406" y="2081"/>
                    </a:lnTo>
                    <a:lnTo>
                      <a:pt x="2393" y="2094"/>
                    </a:lnTo>
                    <a:lnTo>
                      <a:pt x="2377" y="2104"/>
                    </a:lnTo>
                    <a:lnTo>
                      <a:pt x="2358" y="2115"/>
                    </a:lnTo>
                    <a:lnTo>
                      <a:pt x="2335" y="2123"/>
                    </a:lnTo>
                    <a:lnTo>
                      <a:pt x="2308" y="2130"/>
                    </a:lnTo>
                    <a:lnTo>
                      <a:pt x="2277" y="2134"/>
                    </a:lnTo>
                    <a:lnTo>
                      <a:pt x="2241" y="2136"/>
                    </a:lnTo>
                    <a:lnTo>
                      <a:pt x="2239" y="2136"/>
                    </a:lnTo>
                    <a:lnTo>
                      <a:pt x="2234" y="2136"/>
                    </a:lnTo>
                    <a:lnTo>
                      <a:pt x="2226" y="2136"/>
                    </a:lnTo>
                    <a:lnTo>
                      <a:pt x="2216" y="2135"/>
                    </a:lnTo>
                    <a:lnTo>
                      <a:pt x="2203" y="2134"/>
                    </a:lnTo>
                    <a:lnTo>
                      <a:pt x="2190" y="2132"/>
                    </a:lnTo>
                    <a:lnTo>
                      <a:pt x="2174" y="2129"/>
                    </a:lnTo>
                    <a:lnTo>
                      <a:pt x="2157" y="2124"/>
                    </a:lnTo>
                    <a:lnTo>
                      <a:pt x="2141" y="2118"/>
                    </a:lnTo>
                    <a:lnTo>
                      <a:pt x="2124" y="2110"/>
                    </a:lnTo>
                    <a:lnTo>
                      <a:pt x="2107" y="2100"/>
                    </a:lnTo>
                    <a:lnTo>
                      <a:pt x="2090" y="2087"/>
                    </a:lnTo>
                    <a:lnTo>
                      <a:pt x="2075" y="2072"/>
                    </a:lnTo>
                    <a:lnTo>
                      <a:pt x="2061" y="2056"/>
                    </a:lnTo>
                    <a:lnTo>
                      <a:pt x="2049" y="2034"/>
                    </a:lnTo>
                    <a:lnTo>
                      <a:pt x="2038" y="2011"/>
                    </a:lnTo>
                    <a:lnTo>
                      <a:pt x="2031" y="1985"/>
                    </a:lnTo>
                    <a:lnTo>
                      <a:pt x="2026" y="1954"/>
                    </a:lnTo>
                    <a:lnTo>
                      <a:pt x="2023" y="1919"/>
                    </a:lnTo>
                    <a:lnTo>
                      <a:pt x="2662" y="1919"/>
                    </a:lnTo>
                    <a:lnTo>
                      <a:pt x="2663" y="1917"/>
                    </a:lnTo>
                    <a:lnTo>
                      <a:pt x="2663" y="1911"/>
                    </a:lnTo>
                    <a:lnTo>
                      <a:pt x="2664" y="1903"/>
                    </a:lnTo>
                    <a:lnTo>
                      <a:pt x="2665" y="1891"/>
                    </a:lnTo>
                    <a:lnTo>
                      <a:pt x="2665" y="1876"/>
                    </a:lnTo>
                    <a:lnTo>
                      <a:pt x="2666" y="1858"/>
                    </a:lnTo>
                    <a:lnTo>
                      <a:pt x="2665" y="1839"/>
                    </a:lnTo>
                    <a:lnTo>
                      <a:pt x="2665" y="1818"/>
                    </a:lnTo>
                    <a:lnTo>
                      <a:pt x="2663" y="1795"/>
                    </a:lnTo>
                    <a:lnTo>
                      <a:pt x="2661" y="1771"/>
                    </a:lnTo>
                    <a:lnTo>
                      <a:pt x="2658" y="1744"/>
                    </a:lnTo>
                    <a:lnTo>
                      <a:pt x="2652" y="1718"/>
                    </a:lnTo>
                    <a:lnTo>
                      <a:pt x="2647" y="1690"/>
                    </a:lnTo>
                    <a:lnTo>
                      <a:pt x="2639" y="1662"/>
                    </a:lnTo>
                    <a:lnTo>
                      <a:pt x="2630" y="1634"/>
                    </a:lnTo>
                    <a:lnTo>
                      <a:pt x="2619" y="1606"/>
                    </a:lnTo>
                    <a:lnTo>
                      <a:pt x="2605" y="1579"/>
                    </a:lnTo>
                    <a:lnTo>
                      <a:pt x="2591" y="1552"/>
                    </a:lnTo>
                    <a:lnTo>
                      <a:pt x="2573" y="1527"/>
                    </a:lnTo>
                    <a:lnTo>
                      <a:pt x="2553" y="1501"/>
                    </a:lnTo>
                    <a:lnTo>
                      <a:pt x="2530" y="1478"/>
                    </a:lnTo>
                    <a:lnTo>
                      <a:pt x="2504" y="1457"/>
                    </a:lnTo>
                    <a:lnTo>
                      <a:pt x="2475" y="1438"/>
                    </a:lnTo>
                    <a:lnTo>
                      <a:pt x="2444" y="1420"/>
                    </a:lnTo>
                    <a:lnTo>
                      <a:pt x="2409" y="1406"/>
                    </a:lnTo>
                    <a:lnTo>
                      <a:pt x="2371" y="1393"/>
                    </a:lnTo>
                    <a:lnTo>
                      <a:pt x="2329" y="1385"/>
                    </a:lnTo>
                    <a:lnTo>
                      <a:pt x="2283" y="1380"/>
                    </a:lnTo>
                    <a:lnTo>
                      <a:pt x="2234" y="1378"/>
                    </a:lnTo>
                    <a:close/>
                    <a:moveTo>
                      <a:pt x="1969" y="1134"/>
                    </a:moveTo>
                    <a:lnTo>
                      <a:pt x="1969" y="1287"/>
                    </a:lnTo>
                    <a:lnTo>
                      <a:pt x="2477" y="1287"/>
                    </a:lnTo>
                    <a:lnTo>
                      <a:pt x="2477" y="1134"/>
                    </a:lnTo>
                    <a:lnTo>
                      <a:pt x="1969" y="1134"/>
                    </a:lnTo>
                    <a:close/>
                    <a:moveTo>
                      <a:pt x="680" y="1061"/>
                    </a:moveTo>
                    <a:lnTo>
                      <a:pt x="680" y="2308"/>
                    </a:lnTo>
                    <a:lnTo>
                      <a:pt x="1320" y="2308"/>
                    </a:lnTo>
                    <a:lnTo>
                      <a:pt x="1322" y="2308"/>
                    </a:lnTo>
                    <a:lnTo>
                      <a:pt x="1329" y="2308"/>
                    </a:lnTo>
                    <a:lnTo>
                      <a:pt x="1337" y="2307"/>
                    </a:lnTo>
                    <a:lnTo>
                      <a:pt x="1350" y="2307"/>
                    </a:lnTo>
                    <a:lnTo>
                      <a:pt x="1364" y="2306"/>
                    </a:lnTo>
                    <a:lnTo>
                      <a:pt x="1382" y="2303"/>
                    </a:lnTo>
                    <a:lnTo>
                      <a:pt x="1401" y="2300"/>
                    </a:lnTo>
                    <a:lnTo>
                      <a:pt x="1422" y="2296"/>
                    </a:lnTo>
                    <a:lnTo>
                      <a:pt x="1445" y="2291"/>
                    </a:lnTo>
                    <a:lnTo>
                      <a:pt x="1468" y="2284"/>
                    </a:lnTo>
                    <a:lnTo>
                      <a:pt x="1492" y="2276"/>
                    </a:lnTo>
                    <a:lnTo>
                      <a:pt x="1516" y="2266"/>
                    </a:lnTo>
                    <a:lnTo>
                      <a:pt x="1540" y="2254"/>
                    </a:lnTo>
                    <a:lnTo>
                      <a:pt x="1564" y="2240"/>
                    </a:lnTo>
                    <a:lnTo>
                      <a:pt x="1588" y="2223"/>
                    </a:lnTo>
                    <a:lnTo>
                      <a:pt x="1610" y="2204"/>
                    </a:lnTo>
                    <a:lnTo>
                      <a:pt x="1631" y="2182"/>
                    </a:lnTo>
                    <a:lnTo>
                      <a:pt x="1651" y="2157"/>
                    </a:lnTo>
                    <a:lnTo>
                      <a:pt x="1668" y="2130"/>
                    </a:lnTo>
                    <a:lnTo>
                      <a:pt x="1682" y="2099"/>
                    </a:lnTo>
                    <a:lnTo>
                      <a:pt x="1695" y="2064"/>
                    </a:lnTo>
                    <a:lnTo>
                      <a:pt x="1704" y="2027"/>
                    </a:lnTo>
                    <a:lnTo>
                      <a:pt x="1710" y="1985"/>
                    </a:lnTo>
                    <a:lnTo>
                      <a:pt x="1712" y="1939"/>
                    </a:lnTo>
                    <a:lnTo>
                      <a:pt x="1712" y="1937"/>
                    </a:lnTo>
                    <a:lnTo>
                      <a:pt x="1712" y="1932"/>
                    </a:lnTo>
                    <a:lnTo>
                      <a:pt x="1712" y="1922"/>
                    </a:lnTo>
                    <a:lnTo>
                      <a:pt x="1712" y="1910"/>
                    </a:lnTo>
                    <a:lnTo>
                      <a:pt x="1711" y="1895"/>
                    </a:lnTo>
                    <a:lnTo>
                      <a:pt x="1710" y="1878"/>
                    </a:lnTo>
                    <a:lnTo>
                      <a:pt x="1707" y="1860"/>
                    </a:lnTo>
                    <a:lnTo>
                      <a:pt x="1703" y="1838"/>
                    </a:lnTo>
                    <a:lnTo>
                      <a:pt x="1699" y="1817"/>
                    </a:lnTo>
                    <a:lnTo>
                      <a:pt x="1693" y="1796"/>
                    </a:lnTo>
                    <a:lnTo>
                      <a:pt x="1686" y="1774"/>
                    </a:lnTo>
                    <a:lnTo>
                      <a:pt x="1676" y="1751"/>
                    </a:lnTo>
                    <a:lnTo>
                      <a:pt x="1665" y="1730"/>
                    </a:lnTo>
                    <a:lnTo>
                      <a:pt x="1651" y="1710"/>
                    </a:lnTo>
                    <a:lnTo>
                      <a:pt x="1635" y="1691"/>
                    </a:lnTo>
                    <a:lnTo>
                      <a:pt x="1618" y="1674"/>
                    </a:lnTo>
                    <a:lnTo>
                      <a:pt x="1596" y="1659"/>
                    </a:lnTo>
                    <a:lnTo>
                      <a:pt x="1573" y="1647"/>
                    </a:lnTo>
                    <a:lnTo>
                      <a:pt x="1545" y="1638"/>
                    </a:lnTo>
                    <a:lnTo>
                      <a:pt x="1515" y="1632"/>
                    </a:lnTo>
                    <a:lnTo>
                      <a:pt x="1481" y="1630"/>
                    </a:lnTo>
                    <a:lnTo>
                      <a:pt x="1484" y="1630"/>
                    </a:lnTo>
                    <a:lnTo>
                      <a:pt x="1489" y="1629"/>
                    </a:lnTo>
                    <a:lnTo>
                      <a:pt x="1497" y="1628"/>
                    </a:lnTo>
                    <a:lnTo>
                      <a:pt x="1508" y="1625"/>
                    </a:lnTo>
                    <a:lnTo>
                      <a:pt x="1520" y="1621"/>
                    </a:lnTo>
                    <a:lnTo>
                      <a:pt x="1535" y="1616"/>
                    </a:lnTo>
                    <a:lnTo>
                      <a:pt x="1551" y="1610"/>
                    </a:lnTo>
                    <a:lnTo>
                      <a:pt x="1567" y="1600"/>
                    </a:lnTo>
                    <a:lnTo>
                      <a:pt x="1584" y="1589"/>
                    </a:lnTo>
                    <a:lnTo>
                      <a:pt x="1600" y="1576"/>
                    </a:lnTo>
                    <a:lnTo>
                      <a:pt x="1615" y="1560"/>
                    </a:lnTo>
                    <a:lnTo>
                      <a:pt x="1630" y="1541"/>
                    </a:lnTo>
                    <a:lnTo>
                      <a:pt x="1643" y="1517"/>
                    </a:lnTo>
                    <a:lnTo>
                      <a:pt x="1654" y="1492"/>
                    </a:lnTo>
                    <a:lnTo>
                      <a:pt x="1663" y="1463"/>
                    </a:lnTo>
                    <a:lnTo>
                      <a:pt x="1668" y="1429"/>
                    </a:lnTo>
                    <a:lnTo>
                      <a:pt x="1670" y="1392"/>
                    </a:lnTo>
                    <a:lnTo>
                      <a:pt x="1667" y="1347"/>
                    </a:lnTo>
                    <a:lnTo>
                      <a:pt x="1660" y="1304"/>
                    </a:lnTo>
                    <a:lnTo>
                      <a:pt x="1649" y="1265"/>
                    </a:lnTo>
                    <a:lnTo>
                      <a:pt x="1634" y="1229"/>
                    </a:lnTo>
                    <a:lnTo>
                      <a:pt x="1615" y="1197"/>
                    </a:lnTo>
                    <a:lnTo>
                      <a:pt x="1593" y="1168"/>
                    </a:lnTo>
                    <a:lnTo>
                      <a:pt x="1568" y="1143"/>
                    </a:lnTo>
                    <a:lnTo>
                      <a:pt x="1540" y="1121"/>
                    </a:lnTo>
                    <a:lnTo>
                      <a:pt x="1509" y="1102"/>
                    </a:lnTo>
                    <a:lnTo>
                      <a:pt x="1475" y="1087"/>
                    </a:lnTo>
                    <a:lnTo>
                      <a:pt x="1439" y="1076"/>
                    </a:lnTo>
                    <a:lnTo>
                      <a:pt x="1401" y="1067"/>
                    </a:lnTo>
                    <a:lnTo>
                      <a:pt x="1362" y="1062"/>
                    </a:lnTo>
                    <a:lnTo>
                      <a:pt x="1320" y="1061"/>
                    </a:lnTo>
                    <a:lnTo>
                      <a:pt x="680" y="1061"/>
                    </a:lnTo>
                    <a:close/>
                    <a:moveTo>
                      <a:pt x="1673" y="0"/>
                    </a:moveTo>
                    <a:lnTo>
                      <a:pt x="1779" y="5"/>
                    </a:lnTo>
                    <a:lnTo>
                      <a:pt x="1882" y="14"/>
                    </a:lnTo>
                    <a:lnTo>
                      <a:pt x="1984" y="30"/>
                    </a:lnTo>
                    <a:lnTo>
                      <a:pt x="2084" y="52"/>
                    </a:lnTo>
                    <a:lnTo>
                      <a:pt x="2181" y="81"/>
                    </a:lnTo>
                    <a:lnTo>
                      <a:pt x="2277" y="115"/>
                    </a:lnTo>
                    <a:lnTo>
                      <a:pt x="2369" y="155"/>
                    </a:lnTo>
                    <a:lnTo>
                      <a:pt x="2459" y="199"/>
                    </a:lnTo>
                    <a:lnTo>
                      <a:pt x="2545" y="249"/>
                    </a:lnTo>
                    <a:lnTo>
                      <a:pt x="2627" y="304"/>
                    </a:lnTo>
                    <a:lnTo>
                      <a:pt x="2707" y="365"/>
                    </a:lnTo>
                    <a:lnTo>
                      <a:pt x="2783" y="428"/>
                    </a:lnTo>
                    <a:lnTo>
                      <a:pt x="2855" y="497"/>
                    </a:lnTo>
                    <a:lnTo>
                      <a:pt x="2922" y="570"/>
                    </a:lnTo>
                    <a:lnTo>
                      <a:pt x="2986" y="647"/>
                    </a:lnTo>
                    <a:lnTo>
                      <a:pt x="3046" y="727"/>
                    </a:lnTo>
                    <a:lnTo>
                      <a:pt x="3100" y="812"/>
                    </a:lnTo>
                    <a:lnTo>
                      <a:pt x="3149" y="899"/>
                    </a:lnTo>
                    <a:lnTo>
                      <a:pt x="3193" y="990"/>
                    </a:lnTo>
                    <a:lnTo>
                      <a:pt x="3233" y="1083"/>
                    </a:lnTo>
                    <a:lnTo>
                      <a:pt x="3266" y="1179"/>
                    </a:lnTo>
                    <a:lnTo>
                      <a:pt x="3295" y="1278"/>
                    </a:lnTo>
                    <a:lnTo>
                      <a:pt x="3317" y="1379"/>
                    </a:lnTo>
                    <a:lnTo>
                      <a:pt x="3332" y="1482"/>
                    </a:lnTo>
                    <a:lnTo>
                      <a:pt x="3342" y="1587"/>
                    </a:lnTo>
                    <a:lnTo>
                      <a:pt x="3345" y="1694"/>
                    </a:lnTo>
                    <a:lnTo>
                      <a:pt x="3342" y="1801"/>
                    </a:lnTo>
                    <a:lnTo>
                      <a:pt x="3332" y="1906"/>
                    </a:lnTo>
                    <a:lnTo>
                      <a:pt x="3317" y="2010"/>
                    </a:lnTo>
                    <a:lnTo>
                      <a:pt x="3295" y="2111"/>
                    </a:lnTo>
                    <a:lnTo>
                      <a:pt x="3266" y="2209"/>
                    </a:lnTo>
                    <a:lnTo>
                      <a:pt x="3233" y="2306"/>
                    </a:lnTo>
                    <a:lnTo>
                      <a:pt x="3193" y="2399"/>
                    </a:lnTo>
                    <a:lnTo>
                      <a:pt x="3149" y="2490"/>
                    </a:lnTo>
                    <a:lnTo>
                      <a:pt x="3100" y="2577"/>
                    </a:lnTo>
                    <a:lnTo>
                      <a:pt x="3046" y="2662"/>
                    </a:lnTo>
                    <a:lnTo>
                      <a:pt x="2986" y="2742"/>
                    </a:lnTo>
                    <a:lnTo>
                      <a:pt x="2922" y="2818"/>
                    </a:lnTo>
                    <a:lnTo>
                      <a:pt x="2855" y="2891"/>
                    </a:lnTo>
                    <a:lnTo>
                      <a:pt x="2783" y="2960"/>
                    </a:lnTo>
                    <a:lnTo>
                      <a:pt x="2707" y="3024"/>
                    </a:lnTo>
                    <a:lnTo>
                      <a:pt x="2627" y="3084"/>
                    </a:lnTo>
                    <a:lnTo>
                      <a:pt x="2545" y="3139"/>
                    </a:lnTo>
                    <a:lnTo>
                      <a:pt x="2459" y="3189"/>
                    </a:lnTo>
                    <a:lnTo>
                      <a:pt x="2369" y="3234"/>
                    </a:lnTo>
                    <a:lnTo>
                      <a:pt x="2277" y="3274"/>
                    </a:lnTo>
                    <a:lnTo>
                      <a:pt x="2181" y="3308"/>
                    </a:lnTo>
                    <a:lnTo>
                      <a:pt x="2084" y="3336"/>
                    </a:lnTo>
                    <a:lnTo>
                      <a:pt x="1984" y="3359"/>
                    </a:lnTo>
                    <a:lnTo>
                      <a:pt x="1882" y="3374"/>
                    </a:lnTo>
                    <a:lnTo>
                      <a:pt x="1779" y="3384"/>
                    </a:lnTo>
                    <a:lnTo>
                      <a:pt x="1673" y="3388"/>
                    </a:lnTo>
                    <a:lnTo>
                      <a:pt x="1567" y="3384"/>
                    </a:lnTo>
                    <a:lnTo>
                      <a:pt x="1463" y="3374"/>
                    </a:lnTo>
                    <a:lnTo>
                      <a:pt x="1361" y="3359"/>
                    </a:lnTo>
                    <a:lnTo>
                      <a:pt x="1262" y="3336"/>
                    </a:lnTo>
                    <a:lnTo>
                      <a:pt x="1163" y="3308"/>
                    </a:lnTo>
                    <a:lnTo>
                      <a:pt x="1069" y="3274"/>
                    </a:lnTo>
                    <a:lnTo>
                      <a:pt x="976" y="3234"/>
                    </a:lnTo>
                    <a:lnTo>
                      <a:pt x="887" y="3189"/>
                    </a:lnTo>
                    <a:lnTo>
                      <a:pt x="800" y="3139"/>
                    </a:lnTo>
                    <a:lnTo>
                      <a:pt x="718" y="3084"/>
                    </a:lnTo>
                    <a:lnTo>
                      <a:pt x="638" y="3024"/>
                    </a:lnTo>
                    <a:lnTo>
                      <a:pt x="563" y="2960"/>
                    </a:lnTo>
                    <a:lnTo>
                      <a:pt x="491" y="2891"/>
                    </a:lnTo>
                    <a:lnTo>
                      <a:pt x="423" y="2818"/>
                    </a:lnTo>
                    <a:lnTo>
                      <a:pt x="359" y="2742"/>
                    </a:lnTo>
                    <a:lnTo>
                      <a:pt x="300" y="2662"/>
                    </a:lnTo>
                    <a:lnTo>
                      <a:pt x="246" y="2577"/>
                    </a:lnTo>
                    <a:lnTo>
                      <a:pt x="197" y="2490"/>
                    </a:lnTo>
                    <a:lnTo>
                      <a:pt x="152" y="2399"/>
                    </a:lnTo>
                    <a:lnTo>
                      <a:pt x="113" y="2306"/>
                    </a:lnTo>
                    <a:lnTo>
                      <a:pt x="79" y="2209"/>
                    </a:lnTo>
                    <a:lnTo>
                      <a:pt x="51" y="2111"/>
                    </a:lnTo>
                    <a:lnTo>
                      <a:pt x="29" y="2010"/>
                    </a:lnTo>
                    <a:lnTo>
                      <a:pt x="14" y="1906"/>
                    </a:lnTo>
                    <a:lnTo>
                      <a:pt x="3" y="1801"/>
                    </a:lnTo>
                    <a:lnTo>
                      <a:pt x="0" y="1694"/>
                    </a:lnTo>
                    <a:lnTo>
                      <a:pt x="3" y="1587"/>
                    </a:lnTo>
                    <a:lnTo>
                      <a:pt x="14" y="1482"/>
                    </a:lnTo>
                    <a:lnTo>
                      <a:pt x="29" y="1379"/>
                    </a:lnTo>
                    <a:lnTo>
                      <a:pt x="51" y="1278"/>
                    </a:lnTo>
                    <a:lnTo>
                      <a:pt x="79" y="1179"/>
                    </a:lnTo>
                    <a:lnTo>
                      <a:pt x="113" y="1083"/>
                    </a:lnTo>
                    <a:lnTo>
                      <a:pt x="152" y="990"/>
                    </a:lnTo>
                    <a:lnTo>
                      <a:pt x="197" y="899"/>
                    </a:lnTo>
                    <a:lnTo>
                      <a:pt x="246" y="812"/>
                    </a:lnTo>
                    <a:lnTo>
                      <a:pt x="300" y="727"/>
                    </a:lnTo>
                    <a:lnTo>
                      <a:pt x="359" y="647"/>
                    </a:lnTo>
                    <a:lnTo>
                      <a:pt x="423" y="570"/>
                    </a:lnTo>
                    <a:lnTo>
                      <a:pt x="491" y="497"/>
                    </a:lnTo>
                    <a:lnTo>
                      <a:pt x="563" y="428"/>
                    </a:lnTo>
                    <a:lnTo>
                      <a:pt x="638" y="365"/>
                    </a:lnTo>
                    <a:lnTo>
                      <a:pt x="718" y="304"/>
                    </a:lnTo>
                    <a:lnTo>
                      <a:pt x="800" y="249"/>
                    </a:lnTo>
                    <a:lnTo>
                      <a:pt x="887" y="199"/>
                    </a:lnTo>
                    <a:lnTo>
                      <a:pt x="976" y="155"/>
                    </a:lnTo>
                    <a:lnTo>
                      <a:pt x="1069" y="115"/>
                    </a:lnTo>
                    <a:lnTo>
                      <a:pt x="1163" y="81"/>
                    </a:lnTo>
                    <a:lnTo>
                      <a:pt x="1262" y="52"/>
                    </a:lnTo>
                    <a:lnTo>
                      <a:pt x="1361" y="30"/>
                    </a:lnTo>
                    <a:lnTo>
                      <a:pt x="1463" y="14"/>
                    </a:lnTo>
                    <a:lnTo>
                      <a:pt x="1567" y="5"/>
                    </a:lnTo>
                    <a:lnTo>
                      <a:pt x="16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1" name="Группа 137">
              <a:extLst>
                <a:ext uri="{FF2B5EF4-FFF2-40B4-BE49-F238E27FC236}">
                  <a16:creationId xmlns:a16="http://schemas.microsoft.com/office/drawing/2014/main" id="{37A432EF-0848-4BD9-B300-7BBAE3A0AEFA}"/>
                </a:ext>
              </a:extLst>
            </p:cNvPr>
            <p:cNvGrpSpPr/>
            <p:nvPr/>
          </p:nvGrpSpPr>
          <p:grpSpPr>
            <a:xfrm>
              <a:off x="1952717" y="4406489"/>
              <a:ext cx="777678" cy="787522"/>
              <a:chOff x="5843588" y="3170238"/>
              <a:chExt cx="501650" cy="508000"/>
            </a:xfrm>
            <a:solidFill>
              <a:schemeClr val="bg1"/>
            </a:solidFill>
          </p:grpSpPr>
          <p:sp>
            <p:nvSpPr>
              <p:cNvPr id="32" name="Freeform 116">
                <a:extLst>
                  <a:ext uri="{FF2B5EF4-FFF2-40B4-BE49-F238E27FC236}">
                    <a16:creationId xmlns:a16="http://schemas.microsoft.com/office/drawing/2014/main" id="{9C8479E9-AD9A-469A-82A5-555EA7A5C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2651" y="3302001"/>
                <a:ext cx="123825" cy="93663"/>
              </a:xfrm>
              <a:custGeom>
                <a:avLst/>
                <a:gdLst>
                  <a:gd name="T0" fmla="*/ 514 w 859"/>
                  <a:gd name="T1" fmla="*/ 0 h 658"/>
                  <a:gd name="T2" fmla="*/ 517 w 859"/>
                  <a:gd name="T3" fmla="*/ 5 h 658"/>
                  <a:gd name="T4" fmla="*/ 525 w 859"/>
                  <a:gd name="T5" fmla="*/ 15 h 658"/>
                  <a:gd name="T6" fmla="*/ 534 w 859"/>
                  <a:gd name="T7" fmla="*/ 28 h 658"/>
                  <a:gd name="T8" fmla="*/ 546 w 859"/>
                  <a:gd name="T9" fmla="*/ 46 h 658"/>
                  <a:gd name="T10" fmla="*/ 562 w 859"/>
                  <a:gd name="T11" fmla="*/ 68 h 658"/>
                  <a:gd name="T12" fmla="*/ 579 w 859"/>
                  <a:gd name="T13" fmla="*/ 92 h 658"/>
                  <a:gd name="T14" fmla="*/ 599 w 859"/>
                  <a:gd name="T15" fmla="*/ 121 h 658"/>
                  <a:gd name="T16" fmla="*/ 619 w 859"/>
                  <a:gd name="T17" fmla="*/ 152 h 658"/>
                  <a:gd name="T18" fmla="*/ 642 w 859"/>
                  <a:gd name="T19" fmla="*/ 187 h 658"/>
                  <a:gd name="T20" fmla="*/ 667 w 859"/>
                  <a:gd name="T21" fmla="*/ 224 h 658"/>
                  <a:gd name="T22" fmla="*/ 692 w 859"/>
                  <a:gd name="T23" fmla="*/ 264 h 658"/>
                  <a:gd name="T24" fmla="*/ 719 w 859"/>
                  <a:gd name="T25" fmla="*/ 305 h 658"/>
                  <a:gd name="T26" fmla="*/ 746 w 859"/>
                  <a:gd name="T27" fmla="*/ 349 h 658"/>
                  <a:gd name="T28" fmla="*/ 775 w 859"/>
                  <a:gd name="T29" fmla="*/ 396 h 658"/>
                  <a:gd name="T30" fmla="*/ 803 w 859"/>
                  <a:gd name="T31" fmla="*/ 444 h 658"/>
                  <a:gd name="T32" fmla="*/ 831 w 859"/>
                  <a:gd name="T33" fmla="*/ 492 h 658"/>
                  <a:gd name="T34" fmla="*/ 859 w 859"/>
                  <a:gd name="T35" fmla="*/ 543 h 658"/>
                  <a:gd name="T36" fmla="*/ 777 w 859"/>
                  <a:gd name="T37" fmla="*/ 565 h 658"/>
                  <a:gd name="T38" fmla="*/ 695 w 859"/>
                  <a:gd name="T39" fmla="*/ 583 h 658"/>
                  <a:gd name="T40" fmla="*/ 616 w 859"/>
                  <a:gd name="T41" fmla="*/ 599 h 658"/>
                  <a:gd name="T42" fmla="*/ 540 w 859"/>
                  <a:gd name="T43" fmla="*/ 612 h 658"/>
                  <a:gd name="T44" fmla="*/ 467 w 859"/>
                  <a:gd name="T45" fmla="*/ 623 h 658"/>
                  <a:gd name="T46" fmla="*/ 398 w 859"/>
                  <a:gd name="T47" fmla="*/ 633 h 658"/>
                  <a:gd name="T48" fmla="*/ 332 w 859"/>
                  <a:gd name="T49" fmla="*/ 641 h 658"/>
                  <a:gd name="T50" fmla="*/ 271 w 859"/>
                  <a:gd name="T51" fmla="*/ 646 h 658"/>
                  <a:gd name="T52" fmla="*/ 215 w 859"/>
                  <a:gd name="T53" fmla="*/ 651 h 658"/>
                  <a:gd name="T54" fmla="*/ 164 w 859"/>
                  <a:gd name="T55" fmla="*/ 654 h 658"/>
                  <a:gd name="T56" fmla="*/ 119 w 859"/>
                  <a:gd name="T57" fmla="*/ 656 h 658"/>
                  <a:gd name="T58" fmla="*/ 81 w 859"/>
                  <a:gd name="T59" fmla="*/ 657 h 658"/>
                  <a:gd name="T60" fmla="*/ 50 w 859"/>
                  <a:gd name="T61" fmla="*/ 658 h 658"/>
                  <a:gd name="T62" fmla="*/ 25 w 859"/>
                  <a:gd name="T63" fmla="*/ 658 h 658"/>
                  <a:gd name="T64" fmla="*/ 8 w 859"/>
                  <a:gd name="T65" fmla="*/ 658 h 658"/>
                  <a:gd name="T66" fmla="*/ 0 w 859"/>
                  <a:gd name="T67" fmla="*/ 658 h 658"/>
                  <a:gd name="T68" fmla="*/ 17 w 859"/>
                  <a:gd name="T69" fmla="*/ 587 h 658"/>
                  <a:gd name="T70" fmla="*/ 40 w 859"/>
                  <a:gd name="T71" fmla="*/ 517 h 658"/>
                  <a:gd name="T72" fmla="*/ 68 w 859"/>
                  <a:gd name="T73" fmla="*/ 449 h 658"/>
                  <a:gd name="T74" fmla="*/ 102 w 859"/>
                  <a:gd name="T75" fmla="*/ 386 h 658"/>
                  <a:gd name="T76" fmla="*/ 140 w 859"/>
                  <a:gd name="T77" fmla="*/ 324 h 658"/>
                  <a:gd name="T78" fmla="*/ 182 w 859"/>
                  <a:gd name="T79" fmla="*/ 266 h 658"/>
                  <a:gd name="T80" fmla="*/ 228 w 859"/>
                  <a:gd name="T81" fmla="*/ 212 h 658"/>
                  <a:gd name="T82" fmla="*/ 278 w 859"/>
                  <a:gd name="T83" fmla="*/ 161 h 658"/>
                  <a:gd name="T84" fmla="*/ 332 w 859"/>
                  <a:gd name="T85" fmla="*/ 114 h 658"/>
                  <a:gd name="T86" fmla="*/ 390 w 859"/>
                  <a:gd name="T87" fmla="*/ 71 h 658"/>
                  <a:gd name="T88" fmla="*/ 450 w 859"/>
                  <a:gd name="T89" fmla="*/ 34 h 658"/>
                  <a:gd name="T90" fmla="*/ 514 w 859"/>
                  <a:gd name="T9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59" h="658">
                    <a:moveTo>
                      <a:pt x="514" y="0"/>
                    </a:moveTo>
                    <a:lnTo>
                      <a:pt x="517" y="5"/>
                    </a:lnTo>
                    <a:lnTo>
                      <a:pt x="525" y="15"/>
                    </a:lnTo>
                    <a:lnTo>
                      <a:pt x="534" y="28"/>
                    </a:lnTo>
                    <a:lnTo>
                      <a:pt x="546" y="46"/>
                    </a:lnTo>
                    <a:lnTo>
                      <a:pt x="562" y="68"/>
                    </a:lnTo>
                    <a:lnTo>
                      <a:pt x="579" y="92"/>
                    </a:lnTo>
                    <a:lnTo>
                      <a:pt x="599" y="121"/>
                    </a:lnTo>
                    <a:lnTo>
                      <a:pt x="619" y="152"/>
                    </a:lnTo>
                    <a:lnTo>
                      <a:pt x="642" y="187"/>
                    </a:lnTo>
                    <a:lnTo>
                      <a:pt x="667" y="224"/>
                    </a:lnTo>
                    <a:lnTo>
                      <a:pt x="692" y="264"/>
                    </a:lnTo>
                    <a:lnTo>
                      <a:pt x="719" y="305"/>
                    </a:lnTo>
                    <a:lnTo>
                      <a:pt x="746" y="349"/>
                    </a:lnTo>
                    <a:lnTo>
                      <a:pt x="775" y="396"/>
                    </a:lnTo>
                    <a:lnTo>
                      <a:pt x="803" y="444"/>
                    </a:lnTo>
                    <a:lnTo>
                      <a:pt x="831" y="492"/>
                    </a:lnTo>
                    <a:lnTo>
                      <a:pt x="859" y="543"/>
                    </a:lnTo>
                    <a:lnTo>
                      <a:pt x="777" y="565"/>
                    </a:lnTo>
                    <a:lnTo>
                      <a:pt x="695" y="583"/>
                    </a:lnTo>
                    <a:lnTo>
                      <a:pt x="616" y="599"/>
                    </a:lnTo>
                    <a:lnTo>
                      <a:pt x="540" y="612"/>
                    </a:lnTo>
                    <a:lnTo>
                      <a:pt x="467" y="623"/>
                    </a:lnTo>
                    <a:lnTo>
                      <a:pt x="398" y="633"/>
                    </a:lnTo>
                    <a:lnTo>
                      <a:pt x="332" y="641"/>
                    </a:lnTo>
                    <a:lnTo>
                      <a:pt x="271" y="646"/>
                    </a:lnTo>
                    <a:lnTo>
                      <a:pt x="215" y="651"/>
                    </a:lnTo>
                    <a:lnTo>
                      <a:pt x="164" y="654"/>
                    </a:lnTo>
                    <a:lnTo>
                      <a:pt x="119" y="656"/>
                    </a:lnTo>
                    <a:lnTo>
                      <a:pt x="81" y="657"/>
                    </a:lnTo>
                    <a:lnTo>
                      <a:pt x="50" y="658"/>
                    </a:lnTo>
                    <a:lnTo>
                      <a:pt x="25" y="658"/>
                    </a:lnTo>
                    <a:lnTo>
                      <a:pt x="8" y="658"/>
                    </a:lnTo>
                    <a:lnTo>
                      <a:pt x="0" y="658"/>
                    </a:lnTo>
                    <a:lnTo>
                      <a:pt x="17" y="587"/>
                    </a:lnTo>
                    <a:lnTo>
                      <a:pt x="40" y="517"/>
                    </a:lnTo>
                    <a:lnTo>
                      <a:pt x="68" y="449"/>
                    </a:lnTo>
                    <a:lnTo>
                      <a:pt x="102" y="386"/>
                    </a:lnTo>
                    <a:lnTo>
                      <a:pt x="140" y="324"/>
                    </a:lnTo>
                    <a:lnTo>
                      <a:pt x="182" y="266"/>
                    </a:lnTo>
                    <a:lnTo>
                      <a:pt x="228" y="212"/>
                    </a:lnTo>
                    <a:lnTo>
                      <a:pt x="278" y="161"/>
                    </a:lnTo>
                    <a:lnTo>
                      <a:pt x="332" y="114"/>
                    </a:lnTo>
                    <a:lnTo>
                      <a:pt x="390" y="71"/>
                    </a:lnTo>
                    <a:lnTo>
                      <a:pt x="450" y="34"/>
                    </a:lnTo>
                    <a:lnTo>
                      <a:pt x="5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7">
                <a:extLst>
                  <a:ext uri="{FF2B5EF4-FFF2-40B4-BE49-F238E27FC236}">
                    <a16:creationId xmlns:a16="http://schemas.microsoft.com/office/drawing/2014/main" id="{92EFB8C8-C350-4D90-9F19-0C2DA4275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1076" y="3292476"/>
                <a:ext cx="1588" cy="0"/>
              </a:xfrm>
              <a:custGeom>
                <a:avLst/>
                <a:gdLst>
                  <a:gd name="T0" fmla="*/ 3 w 3"/>
                  <a:gd name="T1" fmla="*/ 0 h 1"/>
                  <a:gd name="T2" fmla="*/ 3 w 3"/>
                  <a:gd name="T3" fmla="*/ 1 h 1"/>
                  <a:gd name="T4" fmla="*/ 3 w 3"/>
                  <a:gd name="T5" fmla="*/ 1 h 1"/>
                  <a:gd name="T6" fmla="*/ 0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18">
                <a:extLst>
                  <a:ext uri="{FF2B5EF4-FFF2-40B4-BE49-F238E27FC236}">
                    <a16:creationId xmlns:a16="http://schemas.microsoft.com/office/drawing/2014/main" id="{4012A9AB-288C-4715-A912-175718A1E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2663" y="3287713"/>
                <a:ext cx="120650" cy="84138"/>
              </a:xfrm>
              <a:custGeom>
                <a:avLst/>
                <a:gdLst>
                  <a:gd name="T0" fmla="*/ 220 w 835"/>
                  <a:gd name="T1" fmla="*/ 0 h 578"/>
                  <a:gd name="T2" fmla="*/ 297 w 835"/>
                  <a:gd name="T3" fmla="*/ 4 h 578"/>
                  <a:gd name="T4" fmla="*/ 373 w 835"/>
                  <a:gd name="T5" fmla="*/ 14 h 578"/>
                  <a:gd name="T6" fmla="*/ 448 w 835"/>
                  <a:gd name="T7" fmla="*/ 29 h 578"/>
                  <a:gd name="T8" fmla="*/ 519 w 835"/>
                  <a:gd name="T9" fmla="*/ 51 h 578"/>
                  <a:gd name="T10" fmla="*/ 588 w 835"/>
                  <a:gd name="T11" fmla="*/ 77 h 578"/>
                  <a:gd name="T12" fmla="*/ 654 w 835"/>
                  <a:gd name="T13" fmla="*/ 110 h 578"/>
                  <a:gd name="T14" fmla="*/ 718 w 835"/>
                  <a:gd name="T15" fmla="*/ 148 h 578"/>
                  <a:gd name="T16" fmla="*/ 778 w 835"/>
                  <a:gd name="T17" fmla="*/ 190 h 578"/>
                  <a:gd name="T18" fmla="*/ 835 w 835"/>
                  <a:gd name="T19" fmla="*/ 236 h 578"/>
                  <a:gd name="T20" fmla="*/ 832 w 835"/>
                  <a:gd name="T21" fmla="*/ 239 h 578"/>
                  <a:gd name="T22" fmla="*/ 828 w 835"/>
                  <a:gd name="T23" fmla="*/ 247 h 578"/>
                  <a:gd name="T24" fmla="*/ 819 w 835"/>
                  <a:gd name="T25" fmla="*/ 258 h 578"/>
                  <a:gd name="T26" fmla="*/ 807 w 835"/>
                  <a:gd name="T27" fmla="*/ 272 h 578"/>
                  <a:gd name="T28" fmla="*/ 792 w 835"/>
                  <a:gd name="T29" fmla="*/ 290 h 578"/>
                  <a:gd name="T30" fmla="*/ 773 w 835"/>
                  <a:gd name="T31" fmla="*/ 311 h 578"/>
                  <a:gd name="T32" fmla="*/ 750 w 835"/>
                  <a:gd name="T33" fmla="*/ 334 h 578"/>
                  <a:gd name="T34" fmla="*/ 723 w 835"/>
                  <a:gd name="T35" fmla="*/ 358 h 578"/>
                  <a:gd name="T36" fmla="*/ 691 w 835"/>
                  <a:gd name="T37" fmla="*/ 384 h 578"/>
                  <a:gd name="T38" fmla="*/ 656 w 835"/>
                  <a:gd name="T39" fmla="*/ 412 h 578"/>
                  <a:gd name="T40" fmla="*/ 616 w 835"/>
                  <a:gd name="T41" fmla="*/ 440 h 578"/>
                  <a:gd name="T42" fmla="*/ 573 w 835"/>
                  <a:gd name="T43" fmla="*/ 469 h 578"/>
                  <a:gd name="T44" fmla="*/ 524 w 835"/>
                  <a:gd name="T45" fmla="*/ 496 h 578"/>
                  <a:gd name="T46" fmla="*/ 469 w 835"/>
                  <a:gd name="T47" fmla="*/ 525 h 578"/>
                  <a:gd name="T48" fmla="*/ 412 w 835"/>
                  <a:gd name="T49" fmla="*/ 551 h 578"/>
                  <a:gd name="T50" fmla="*/ 348 w 835"/>
                  <a:gd name="T51" fmla="*/ 578 h 578"/>
                  <a:gd name="T52" fmla="*/ 319 w 835"/>
                  <a:gd name="T53" fmla="*/ 526 h 578"/>
                  <a:gd name="T54" fmla="*/ 291 w 835"/>
                  <a:gd name="T55" fmla="*/ 476 h 578"/>
                  <a:gd name="T56" fmla="*/ 263 w 835"/>
                  <a:gd name="T57" fmla="*/ 427 h 578"/>
                  <a:gd name="T58" fmla="*/ 235 w 835"/>
                  <a:gd name="T59" fmla="*/ 381 h 578"/>
                  <a:gd name="T60" fmla="*/ 208 w 835"/>
                  <a:gd name="T61" fmla="*/ 336 h 578"/>
                  <a:gd name="T62" fmla="*/ 181 w 835"/>
                  <a:gd name="T63" fmla="*/ 294 h 578"/>
                  <a:gd name="T64" fmla="*/ 155 w 835"/>
                  <a:gd name="T65" fmla="*/ 253 h 578"/>
                  <a:gd name="T66" fmla="*/ 131 w 835"/>
                  <a:gd name="T67" fmla="*/ 216 h 578"/>
                  <a:gd name="T68" fmla="*/ 108 w 835"/>
                  <a:gd name="T69" fmla="*/ 182 h 578"/>
                  <a:gd name="T70" fmla="*/ 87 w 835"/>
                  <a:gd name="T71" fmla="*/ 150 h 578"/>
                  <a:gd name="T72" fmla="*/ 66 w 835"/>
                  <a:gd name="T73" fmla="*/ 121 h 578"/>
                  <a:gd name="T74" fmla="*/ 49 w 835"/>
                  <a:gd name="T75" fmla="*/ 96 h 578"/>
                  <a:gd name="T76" fmla="*/ 34 w 835"/>
                  <a:gd name="T77" fmla="*/ 74 h 578"/>
                  <a:gd name="T78" fmla="*/ 21 w 835"/>
                  <a:gd name="T79" fmla="*/ 56 h 578"/>
                  <a:gd name="T80" fmla="*/ 11 w 835"/>
                  <a:gd name="T81" fmla="*/ 43 h 578"/>
                  <a:gd name="T82" fmla="*/ 3 w 835"/>
                  <a:gd name="T83" fmla="*/ 33 h 578"/>
                  <a:gd name="T84" fmla="*/ 0 w 835"/>
                  <a:gd name="T85" fmla="*/ 28 h 578"/>
                  <a:gd name="T86" fmla="*/ 71 w 835"/>
                  <a:gd name="T87" fmla="*/ 12 h 578"/>
                  <a:gd name="T88" fmla="*/ 145 w 835"/>
                  <a:gd name="T89" fmla="*/ 4 h 578"/>
                  <a:gd name="T90" fmla="*/ 220 w 835"/>
                  <a:gd name="T91" fmla="*/ 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35" h="578">
                    <a:moveTo>
                      <a:pt x="220" y="0"/>
                    </a:moveTo>
                    <a:lnTo>
                      <a:pt x="297" y="4"/>
                    </a:lnTo>
                    <a:lnTo>
                      <a:pt x="373" y="14"/>
                    </a:lnTo>
                    <a:lnTo>
                      <a:pt x="448" y="29"/>
                    </a:lnTo>
                    <a:lnTo>
                      <a:pt x="519" y="51"/>
                    </a:lnTo>
                    <a:lnTo>
                      <a:pt x="588" y="77"/>
                    </a:lnTo>
                    <a:lnTo>
                      <a:pt x="654" y="110"/>
                    </a:lnTo>
                    <a:lnTo>
                      <a:pt x="718" y="148"/>
                    </a:lnTo>
                    <a:lnTo>
                      <a:pt x="778" y="190"/>
                    </a:lnTo>
                    <a:lnTo>
                      <a:pt x="835" y="236"/>
                    </a:lnTo>
                    <a:lnTo>
                      <a:pt x="832" y="239"/>
                    </a:lnTo>
                    <a:lnTo>
                      <a:pt x="828" y="247"/>
                    </a:lnTo>
                    <a:lnTo>
                      <a:pt x="819" y="258"/>
                    </a:lnTo>
                    <a:lnTo>
                      <a:pt x="807" y="272"/>
                    </a:lnTo>
                    <a:lnTo>
                      <a:pt x="792" y="290"/>
                    </a:lnTo>
                    <a:lnTo>
                      <a:pt x="773" y="311"/>
                    </a:lnTo>
                    <a:lnTo>
                      <a:pt x="750" y="334"/>
                    </a:lnTo>
                    <a:lnTo>
                      <a:pt x="723" y="358"/>
                    </a:lnTo>
                    <a:lnTo>
                      <a:pt x="691" y="384"/>
                    </a:lnTo>
                    <a:lnTo>
                      <a:pt x="656" y="412"/>
                    </a:lnTo>
                    <a:lnTo>
                      <a:pt x="616" y="440"/>
                    </a:lnTo>
                    <a:lnTo>
                      <a:pt x="573" y="469"/>
                    </a:lnTo>
                    <a:lnTo>
                      <a:pt x="524" y="496"/>
                    </a:lnTo>
                    <a:lnTo>
                      <a:pt x="469" y="525"/>
                    </a:lnTo>
                    <a:lnTo>
                      <a:pt x="412" y="551"/>
                    </a:lnTo>
                    <a:lnTo>
                      <a:pt x="348" y="578"/>
                    </a:lnTo>
                    <a:lnTo>
                      <a:pt x="319" y="526"/>
                    </a:lnTo>
                    <a:lnTo>
                      <a:pt x="291" y="476"/>
                    </a:lnTo>
                    <a:lnTo>
                      <a:pt x="263" y="427"/>
                    </a:lnTo>
                    <a:lnTo>
                      <a:pt x="235" y="381"/>
                    </a:lnTo>
                    <a:lnTo>
                      <a:pt x="208" y="336"/>
                    </a:lnTo>
                    <a:lnTo>
                      <a:pt x="181" y="294"/>
                    </a:lnTo>
                    <a:lnTo>
                      <a:pt x="155" y="253"/>
                    </a:lnTo>
                    <a:lnTo>
                      <a:pt x="131" y="216"/>
                    </a:lnTo>
                    <a:lnTo>
                      <a:pt x="108" y="182"/>
                    </a:lnTo>
                    <a:lnTo>
                      <a:pt x="87" y="150"/>
                    </a:lnTo>
                    <a:lnTo>
                      <a:pt x="66" y="121"/>
                    </a:lnTo>
                    <a:lnTo>
                      <a:pt x="49" y="96"/>
                    </a:lnTo>
                    <a:lnTo>
                      <a:pt x="34" y="74"/>
                    </a:lnTo>
                    <a:lnTo>
                      <a:pt x="21" y="56"/>
                    </a:lnTo>
                    <a:lnTo>
                      <a:pt x="11" y="43"/>
                    </a:lnTo>
                    <a:lnTo>
                      <a:pt x="3" y="33"/>
                    </a:lnTo>
                    <a:lnTo>
                      <a:pt x="0" y="28"/>
                    </a:lnTo>
                    <a:lnTo>
                      <a:pt x="71" y="12"/>
                    </a:lnTo>
                    <a:lnTo>
                      <a:pt x="145" y="4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19">
                <a:extLst>
                  <a:ext uri="{FF2B5EF4-FFF2-40B4-BE49-F238E27FC236}">
                    <a16:creationId xmlns:a16="http://schemas.microsoft.com/office/drawing/2014/main" id="{D33DEB75-EBC3-433F-935B-05806333B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863" y="3446463"/>
                <a:ext cx="134938" cy="114300"/>
              </a:xfrm>
              <a:custGeom>
                <a:avLst/>
                <a:gdLst>
                  <a:gd name="T0" fmla="*/ 738 w 937"/>
                  <a:gd name="T1" fmla="*/ 0 h 792"/>
                  <a:gd name="T2" fmla="*/ 764 w 937"/>
                  <a:gd name="T3" fmla="*/ 74 h 792"/>
                  <a:gd name="T4" fmla="*/ 789 w 937"/>
                  <a:gd name="T5" fmla="*/ 144 h 792"/>
                  <a:gd name="T6" fmla="*/ 812 w 937"/>
                  <a:gd name="T7" fmla="*/ 213 h 792"/>
                  <a:gd name="T8" fmla="*/ 831 w 937"/>
                  <a:gd name="T9" fmla="*/ 279 h 792"/>
                  <a:gd name="T10" fmla="*/ 850 w 937"/>
                  <a:gd name="T11" fmla="*/ 342 h 792"/>
                  <a:gd name="T12" fmla="*/ 866 w 937"/>
                  <a:gd name="T13" fmla="*/ 401 h 792"/>
                  <a:gd name="T14" fmla="*/ 880 w 937"/>
                  <a:gd name="T15" fmla="*/ 458 h 792"/>
                  <a:gd name="T16" fmla="*/ 893 w 937"/>
                  <a:gd name="T17" fmla="*/ 509 h 792"/>
                  <a:gd name="T18" fmla="*/ 904 w 937"/>
                  <a:gd name="T19" fmla="*/ 557 h 792"/>
                  <a:gd name="T20" fmla="*/ 914 w 937"/>
                  <a:gd name="T21" fmla="*/ 599 h 792"/>
                  <a:gd name="T22" fmla="*/ 921 w 937"/>
                  <a:gd name="T23" fmla="*/ 637 h 792"/>
                  <a:gd name="T24" fmla="*/ 928 w 937"/>
                  <a:gd name="T25" fmla="*/ 669 h 792"/>
                  <a:gd name="T26" fmla="*/ 932 w 937"/>
                  <a:gd name="T27" fmla="*/ 696 h 792"/>
                  <a:gd name="T28" fmla="*/ 937 w 937"/>
                  <a:gd name="T29" fmla="*/ 717 h 792"/>
                  <a:gd name="T30" fmla="*/ 868 w 937"/>
                  <a:gd name="T31" fmla="*/ 742 h 792"/>
                  <a:gd name="T32" fmla="*/ 796 w 937"/>
                  <a:gd name="T33" fmla="*/ 763 h 792"/>
                  <a:gd name="T34" fmla="*/ 724 w 937"/>
                  <a:gd name="T35" fmla="*/ 779 h 792"/>
                  <a:gd name="T36" fmla="*/ 649 w 937"/>
                  <a:gd name="T37" fmla="*/ 789 h 792"/>
                  <a:gd name="T38" fmla="*/ 573 w 937"/>
                  <a:gd name="T39" fmla="*/ 792 h 792"/>
                  <a:gd name="T40" fmla="*/ 492 w 937"/>
                  <a:gd name="T41" fmla="*/ 788 h 792"/>
                  <a:gd name="T42" fmla="*/ 414 w 937"/>
                  <a:gd name="T43" fmla="*/ 778 h 792"/>
                  <a:gd name="T44" fmla="*/ 338 w 937"/>
                  <a:gd name="T45" fmla="*/ 761 h 792"/>
                  <a:gd name="T46" fmla="*/ 264 w 937"/>
                  <a:gd name="T47" fmla="*/ 738 h 792"/>
                  <a:gd name="T48" fmla="*/ 193 w 937"/>
                  <a:gd name="T49" fmla="*/ 709 h 792"/>
                  <a:gd name="T50" fmla="*/ 126 w 937"/>
                  <a:gd name="T51" fmla="*/ 675 h 792"/>
                  <a:gd name="T52" fmla="*/ 61 w 937"/>
                  <a:gd name="T53" fmla="*/ 636 h 792"/>
                  <a:gd name="T54" fmla="*/ 0 w 937"/>
                  <a:gd name="T55" fmla="*/ 592 h 792"/>
                  <a:gd name="T56" fmla="*/ 1 w 937"/>
                  <a:gd name="T57" fmla="*/ 588 h 792"/>
                  <a:gd name="T58" fmla="*/ 5 w 937"/>
                  <a:gd name="T59" fmla="*/ 580 h 792"/>
                  <a:gd name="T60" fmla="*/ 13 w 937"/>
                  <a:gd name="T61" fmla="*/ 565 h 792"/>
                  <a:gd name="T62" fmla="*/ 24 w 937"/>
                  <a:gd name="T63" fmla="*/ 548 h 792"/>
                  <a:gd name="T64" fmla="*/ 37 w 937"/>
                  <a:gd name="T65" fmla="*/ 526 h 792"/>
                  <a:gd name="T66" fmla="*/ 54 w 937"/>
                  <a:gd name="T67" fmla="*/ 499 h 792"/>
                  <a:gd name="T68" fmla="*/ 75 w 937"/>
                  <a:gd name="T69" fmla="*/ 471 h 792"/>
                  <a:gd name="T70" fmla="*/ 100 w 937"/>
                  <a:gd name="T71" fmla="*/ 439 h 792"/>
                  <a:gd name="T72" fmla="*/ 127 w 937"/>
                  <a:gd name="T73" fmla="*/ 405 h 792"/>
                  <a:gd name="T74" fmla="*/ 160 w 937"/>
                  <a:gd name="T75" fmla="*/ 368 h 792"/>
                  <a:gd name="T76" fmla="*/ 195 w 937"/>
                  <a:gd name="T77" fmla="*/ 331 h 792"/>
                  <a:gd name="T78" fmla="*/ 237 w 937"/>
                  <a:gd name="T79" fmla="*/ 293 h 792"/>
                  <a:gd name="T80" fmla="*/ 281 w 937"/>
                  <a:gd name="T81" fmla="*/ 254 h 792"/>
                  <a:gd name="T82" fmla="*/ 330 w 937"/>
                  <a:gd name="T83" fmla="*/ 214 h 792"/>
                  <a:gd name="T84" fmla="*/ 385 w 937"/>
                  <a:gd name="T85" fmla="*/ 176 h 792"/>
                  <a:gd name="T86" fmla="*/ 444 w 937"/>
                  <a:gd name="T87" fmla="*/ 137 h 792"/>
                  <a:gd name="T88" fmla="*/ 507 w 937"/>
                  <a:gd name="T89" fmla="*/ 101 h 792"/>
                  <a:gd name="T90" fmla="*/ 577 w 937"/>
                  <a:gd name="T91" fmla="*/ 66 h 792"/>
                  <a:gd name="T92" fmla="*/ 651 w 937"/>
                  <a:gd name="T93" fmla="*/ 33 h 792"/>
                  <a:gd name="T94" fmla="*/ 731 w 937"/>
                  <a:gd name="T95" fmla="*/ 2 h 792"/>
                  <a:gd name="T96" fmla="*/ 738 w 937"/>
                  <a:gd name="T97" fmla="*/ 0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37" h="792">
                    <a:moveTo>
                      <a:pt x="738" y="0"/>
                    </a:moveTo>
                    <a:lnTo>
                      <a:pt x="764" y="74"/>
                    </a:lnTo>
                    <a:lnTo>
                      <a:pt x="789" y="144"/>
                    </a:lnTo>
                    <a:lnTo>
                      <a:pt x="812" y="213"/>
                    </a:lnTo>
                    <a:lnTo>
                      <a:pt x="831" y="279"/>
                    </a:lnTo>
                    <a:lnTo>
                      <a:pt x="850" y="342"/>
                    </a:lnTo>
                    <a:lnTo>
                      <a:pt x="866" y="401"/>
                    </a:lnTo>
                    <a:lnTo>
                      <a:pt x="880" y="458"/>
                    </a:lnTo>
                    <a:lnTo>
                      <a:pt x="893" y="509"/>
                    </a:lnTo>
                    <a:lnTo>
                      <a:pt x="904" y="557"/>
                    </a:lnTo>
                    <a:lnTo>
                      <a:pt x="914" y="599"/>
                    </a:lnTo>
                    <a:lnTo>
                      <a:pt x="921" y="637"/>
                    </a:lnTo>
                    <a:lnTo>
                      <a:pt x="928" y="669"/>
                    </a:lnTo>
                    <a:lnTo>
                      <a:pt x="932" y="696"/>
                    </a:lnTo>
                    <a:lnTo>
                      <a:pt x="937" y="717"/>
                    </a:lnTo>
                    <a:lnTo>
                      <a:pt x="868" y="742"/>
                    </a:lnTo>
                    <a:lnTo>
                      <a:pt x="796" y="763"/>
                    </a:lnTo>
                    <a:lnTo>
                      <a:pt x="724" y="779"/>
                    </a:lnTo>
                    <a:lnTo>
                      <a:pt x="649" y="789"/>
                    </a:lnTo>
                    <a:lnTo>
                      <a:pt x="573" y="792"/>
                    </a:lnTo>
                    <a:lnTo>
                      <a:pt x="492" y="788"/>
                    </a:lnTo>
                    <a:lnTo>
                      <a:pt x="414" y="778"/>
                    </a:lnTo>
                    <a:lnTo>
                      <a:pt x="338" y="761"/>
                    </a:lnTo>
                    <a:lnTo>
                      <a:pt x="264" y="738"/>
                    </a:lnTo>
                    <a:lnTo>
                      <a:pt x="193" y="709"/>
                    </a:lnTo>
                    <a:lnTo>
                      <a:pt x="126" y="675"/>
                    </a:lnTo>
                    <a:lnTo>
                      <a:pt x="61" y="636"/>
                    </a:lnTo>
                    <a:lnTo>
                      <a:pt x="0" y="592"/>
                    </a:lnTo>
                    <a:lnTo>
                      <a:pt x="1" y="588"/>
                    </a:lnTo>
                    <a:lnTo>
                      <a:pt x="5" y="580"/>
                    </a:lnTo>
                    <a:lnTo>
                      <a:pt x="13" y="565"/>
                    </a:lnTo>
                    <a:lnTo>
                      <a:pt x="24" y="548"/>
                    </a:lnTo>
                    <a:lnTo>
                      <a:pt x="37" y="526"/>
                    </a:lnTo>
                    <a:lnTo>
                      <a:pt x="54" y="499"/>
                    </a:lnTo>
                    <a:lnTo>
                      <a:pt x="75" y="471"/>
                    </a:lnTo>
                    <a:lnTo>
                      <a:pt x="100" y="439"/>
                    </a:lnTo>
                    <a:lnTo>
                      <a:pt x="127" y="405"/>
                    </a:lnTo>
                    <a:lnTo>
                      <a:pt x="160" y="368"/>
                    </a:lnTo>
                    <a:lnTo>
                      <a:pt x="195" y="331"/>
                    </a:lnTo>
                    <a:lnTo>
                      <a:pt x="237" y="293"/>
                    </a:lnTo>
                    <a:lnTo>
                      <a:pt x="281" y="254"/>
                    </a:lnTo>
                    <a:lnTo>
                      <a:pt x="330" y="214"/>
                    </a:lnTo>
                    <a:lnTo>
                      <a:pt x="385" y="176"/>
                    </a:lnTo>
                    <a:lnTo>
                      <a:pt x="444" y="137"/>
                    </a:lnTo>
                    <a:lnTo>
                      <a:pt x="507" y="101"/>
                    </a:lnTo>
                    <a:lnTo>
                      <a:pt x="577" y="66"/>
                    </a:lnTo>
                    <a:lnTo>
                      <a:pt x="651" y="33"/>
                    </a:lnTo>
                    <a:lnTo>
                      <a:pt x="731" y="2"/>
                    </a:lnTo>
                    <a:lnTo>
                      <a:pt x="7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20">
                <a:extLst>
                  <a:ext uri="{FF2B5EF4-FFF2-40B4-BE49-F238E27FC236}">
                    <a16:creationId xmlns:a16="http://schemas.microsoft.com/office/drawing/2014/main" id="{9A945373-6123-4064-9826-DB4D32ECD6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6" y="3400426"/>
                <a:ext cx="149225" cy="114300"/>
              </a:xfrm>
              <a:custGeom>
                <a:avLst/>
                <a:gdLst>
                  <a:gd name="T0" fmla="*/ 238 w 1034"/>
                  <a:gd name="T1" fmla="*/ 795 h 795"/>
                  <a:gd name="T2" fmla="*/ 239 w 1034"/>
                  <a:gd name="T3" fmla="*/ 795 h 795"/>
                  <a:gd name="T4" fmla="*/ 238 w 1034"/>
                  <a:gd name="T5" fmla="*/ 795 h 795"/>
                  <a:gd name="T6" fmla="*/ 238 w 1034"/>
                  <a:gd name="T7" fmla="*/ 795 h 795"/>
                  <a:gd name="T8" fmla="*/ 957 w 1034"/>
                  <a:gd name="T9" fmla="*/ 0 h 795"/>
                  <a:gd name="T10" fmla="*/ 997 w 1034"/>
                  <a:gd name="T11" fmla="*/ 80 h 795"/>
                  <a:gd name="T12" fmla="*/ 1034 w 1034"/>
                  <a:gd name="T13" fmla="*/ 161 h 795"/>
                  <a:gd name="T14" fmla="*/ 997 w 1034"/>
                  <a:gd name="T15" fmla="*/ 173 h 795"/>
                  <a:gd name="T16" fmla="*/ 933 w 1034"/>
                  <a:gd name="T17" fmla="*/ 196 h 795"/>
                  <a:gd name="T18" fmla="*/ 872 w 1034"/>
                  <a:gd name="T19" fmla="*/ 221 h 795"/>
                  <a:gd name="T20" fmla="*/ 813 w 1034"/>
                  <a:gd name="T21" fmla="*/ 250 h 795"/>
                  <a:gd name="T22" fmla="*/ 756 w 1034"/>
                  <a:gd name="T23" fmla="*/ 281 h 795"/>
                  <a:gd name="T24" fmla="*/ 704 w 1034"/>
                  <a:gd name="T25" fmla="*/ 314 h 795"/>
                  <a:gd name="T26" fmla="*/ 654 w 1034"/>
                  <a:gd name="T27" fmla="*/ 348 h 795"/>
                  <a:gd name="T28" fmla="*/ 607 w 1034"/>
                  <a:gd name="T29" fmla="*/ 383 h 795"/>
                  <a:gd name="T30" fmla="*/ 562 w 1034"/>
                  <a:gd name="T31" fmla="*/ 419 h 795"/>
                  <a:gd name="T32" fmla="*/ 521 w 1034"/>
                  <a:gd name="T33" fmla="*/ 456 h 795"/>
                  <a:gd name="T34" fmla="*/ 482 w 1034"/>
                  <a:gd name="T35" fmla="*/ 492 h 795"/>
                  <a:gd name="T36" fmla="*/ 446 w 1034"/>
                  <a:gd name="T37" fmla="*/ 528 h 795"/>
                  <a:gd name="T38" fmla="*/ 413 w 1034"/>
                  <a:gd name="T39" fmla="*/ 563 h 795"/>
                  <a:gd name="T40" fmla="*/ 383 w 1034"/>
                  <a:gd name="T41" fmla="*/ 597 h 795"/>
                  <a:gd name="T42" fmla="*/ 355 w 1034"/>
                  <a:gd name="T43" fmla="*/ 629 h 795"/>
                  <a:gd name="T44" fmla="*/ 332 w 1034"/>
                  <a:gd name="T45" fmla="*/ 660 h 795"/>
                  <a:gd name="T46" fmla="*/ 310 w 1034"/>
                  <a:gd name="T47" fmla="*/ 689 h 795"/>
                  <a:gd name="T48" fmla="*/ 290 w 1034"/>
                  <a:gd name="T49" fmla="*/ 715 h 795"/>
                  <a:gd name="T50" fmla="*/ 275 w 1034"/>
                  <a:gd name="T51" fmla="*/ 738 h 795"/>
                  <a:gd name="T52" fmla="*/ 262 w 1034"/>
                  <a:gd name="T53" fmla="*/ 757 h 795"/>
                  <a:gd name="T54" fmla="*/ 252 w 1034"/>
                  <a:gd name="T55" fmla="*/ 773 h 795"/>
                  <a:gd name="T56" fmla="*/ 245 w 1034"/>
                  <a:gd name="T57" fmla="*/ 786 h 795"/>
                  <a:gd name="T58" fmla="*/ 240 w 1034"/>
                  <a:gd name="T59" fmla="*/ 792 h 795"/>
                  <a:gd name="T60" fmla="*/ 238 w 1034"/>
                  <a:gd name="T61" fmla="*/ 795 h 795"/>
                  <a:gd name="T62" fmla="*/ 191 w 1034"/>
                  <a:gd name="T63" fmla="*/ 738 h 795"/>
                  <a:gd name="T64" fmla="*/ 149 w 1034"/>
                  <a:gd name="T65" fmla="*/ 677 h 795"/>
                  <a:gd name="T66" fmla="*/ 111 w 1034"/>
                  <a:gd name="T67" fmla="*/ 612 h 795"/>
                  <a:gd name="T68" fmla="*/ 78 w 1034"/>
                  <a:gd name="T69" fmla="*/ 544 h 795"/>
                  <a:gd name="T70" fmla="*/ 51 w 1034"/>
                  <a:gd name="T71" fmla="*/ 473 h 795"/>
                  <a:gd name="T72" fmla="*/ 29 w 1034"/>
                  <a:gd name="T73" fmla="*/ 399 h 795"/>
                  <a:gd name="T74" fmla="*/ 13 w 1034"/>
                  <a:gd name="T75" fmla="*/ 324 h 795"/>
                  <a:gd name="T76" fmla="*/ 3 w 1034"/>
                  <a:gd name="T77" fmla="*/ 245 h 795"/>
                  <a:gd name="T78" fmla="*/ 0 w 1034"/>
                  <a:gd name="T79" fmla="*/ 165 h 795"/>
                  <a:gd name="T80" fmla="*/ 1 w 1034"/>
                  <a:gd name="T81" fmla="*/ 135 h 795"/>
                  <a:gd name="T82" fmla="*/ 8 w 1034"/>
                  <a:gd name="T83" fmla="*/ 135 h 795"/>
                  <a:gd name="T84" fmla="*/ 23 w 1034"/>
                  <a:gd name="T85" fmla="*/ 135 h 795"/>
                  <a:gd name="T86" fmla="*/ 45 w 1034"/>
                  <a:gd name="T87" fmla="*/ 135 h 795"/>
                  <a:gd name="T88" fmla="*/ 73 w 1034"/>
                  <a:gd name="T89" fmla="*/ 135 h 795"/>
                  <a:gd name="T90" fmla="*/ 109 w 1034"/>
                  <a:gd name="T91" fmla="*/ 134 h 795"/>
                  <a:gd name="T92" fmla="*/ 150 w 1034"/>
                  <a:gd name="T93" fmla="*/ 133 h 795"/>
                  <a:gd name="T94" fmla="*/ 197 w 1034"/>
                  <a:gd name="T95" fmla="*/ 131 h 795"/>
                  <a:gd name="T96" fmla="*/ 249 w 1034"/>
                  <a:gd name="T97" fmla="*/ 128 h 795"/>
                  <a:gd name="T98" fmla="*/ 305 w 1034"/>
                  <a:gd name="T99" fmla="*/ 122 h 795"/>
                  <a:gd name="T100" fmla="*/ 366 w 1034"/>
                  <a:gd name="T101" fmla="*/ 117 h 795"/>
                  <a:gd name="T102" fmla="*/ 432 w 1034"/>
                  <a:gd name="T103" fmla="*/ 109 h 795"/>
                  <a:gd name="T104" fmla="*/ 500 w 1034"/>
                  <a:gd name="T105" fmla="*/ 100 h 795"/>
                  <a:gd name="T106" fmla="*/ 572 w 1034"/>
                  <a:gd name="T107" fmla="*/ 89 h 795"/>
                  <a:gd name="T108" fmla="*/ 646 w 1034"/>
                  <a:gd name="T109" fmla="*/ 76 h 795"/>
                  <a:gd name="T110" fmla="*/ 722 w 1034"/>
                  <a:gd name="T111" fmla="*/ 62 h 795"/>
                  <a:gd name="T112" fmla="*/ 799 w 1034"/>
                  <a:gd name="T113" fmla="*/ 44 h 795"/>
                  <a:gd name="T114" fmla="*/ 878 w 1034"/>
                  <a:gd name="T115" fmla="*/ 23 h 795"/>
                  <a:gd name="T116" fmla="*/ 957 w 1034"/>
                  <a:gd name="T117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34" h="795">
                    <a:moveTo>
                      <a:pt x="238" y="795"/>
                    </a:moveTo>
                    <a:lnTo>
                      <a:pt x="239" y="795"/>
                    </a:lnTo>
                    <a:lnTo>
                      <a:pt x="238" y="795"/>
                    </a:lnTo>
                    <a:lnTo>
                      <a:pt x="238" y="795"/>
                    </a:lnTo>
                    <a:close/>
                    <a:moveTo>
                      <a:pt x="957" y="0"/>
                    </a:moveTo>
                    <a:lnTo>
                      <a:pt x="997" y="80"/>
                    </a:lnTo>
                    <a:lnTo>
                      <a:pt x="1034" y="161"/>
                    </a:lnTo>
                    <a:lnTo>
                      <a:pt x="997" y="173"/>
                    </a:lnTo>
                    <a:lnTo>
                      <a:pt x="933" y="196"/>
                    </a:lnTo>
                    <a:lnTo>
                      <a:pt x="872" y="221"/>
                    </a:lnTo>
                    <a:lnTo>
                      <a:pt x="813" y="250"/>
                    </a:lnTo>
                    <a:lnTo>
                      <a:pt x="756" y="281"/>
                    </a:lnTo>
                    <a:lnTo>
                      <a:pt x="704" y="314"/>
                    </a:lnTo>
                    <a:lnTo>
                      <a:pt x="654" y="348"/>
                    </a:lnTo>
                    <a:lnTo>
                      <a:pt x="607" y="383"/>
                    </a:lnTo>
                    <a:lnTo>
                      <a:pt x="562" y="419"/>
                    </a:lnTo>
                    <a:lnTo>
                      <a:pt x="521" y="456"/>
                    </a:lnTo>
                    <a:lnTo>
                      <a:pt x="482" y="492"/>
                    </a:lnTo>
                    <a:lnTo>
                      <a:pt x="446" y="528"/>
                    </a:lnTo>
                    <a:lnTo>
                      <a:pt x="413" y="563"/>
                    </a:lnTo>
                    <a:lnTo>
                      <a:pt x="383" y="597"/>
                    </a:lnTo>
                    <a:lnTo>
                      <a:pt x="355" y="629"/>
                    </a:lnTo>
                    <a:lnTo>
                      <a:pt x="332" y="660"/>
                    </a:lnTo>
                    <a:lnTo>
                      <a:pt x="310" y="689"/>
                    </a:lnTo>
                    <a:lnTo>
                      <a:pt x="290" y="715"/>
                    </a:lnTo>
                    <a:lnTo>
                      <a:pt x="275" y="738"/>
                    </a:lnTo>
                    <a:lnTo>
                      <a:pt x="262" y="757"/>
                    </a:lnTo>
                    <a:lnTo>
                      <a:pt x="252" y="773"/>
                    </a:lnTo>
                    <a:lnTo>
                      <a:pt x="245" y="786"/>
                    </a:lnTo>
                    <a:lnTo>
                      <a:pt x="240" y="792"/>
                    </a:lnTo>
                    <a:lnTo>
                      <a:pt x="238" y="795"/>
                    </a:lnTo>
                    <a:lnTo>
                      <a:pt x="191" y="738"/>
                    </a:lnTo>
                    <a:lnTo>
                      <a:pt x="149" y="677"/>
                    </a:lnTo>
                    <a:lnTo>
                      <a:pt x="111" y="612"/>
                    </a:lnTo>
                    <a:lnTo>
                      <a:pt x="78" y="544"/>
                    </a:lnTo>
                    <a:lnTo>
                      <a:pt x="51" y="473"/>
                    </a:lnTo>
                    <a:lnTo>
                      <a:pt x="29" y="399"/>
                    </a:lnTo>
                    <a:lnTo>
                      <a:pt x="13" y="324"/>
                    </a:lnTo>
                    <a:lnTo>
                      <a:pt x="3" y="245"/>
                    </a:lnTo>
                    <a:lnTo>
                      <a:pt x="0" y="165"/>
                    </a:lnTo>
                    <a:lnTo>
                      <a:pt x="1" y="135"/>
                    </a:lnTo>
                    <a:lnTo>
                      <a:pt x="8" y="135"/>
                    </a:lnTo>
                    <a:lnTo>
                      <a:pt x="23" y="135"/>
                    </a:lnTo>
                    <a:lnTo>
                      <a:pt x="45" y="135"/>
                    </a:lnTo>
                    <a:lnTo>
                      <a:pt x="73" y="135"/>
                    </a:lnTo>
                    <a:lnTo>
                      <a:pt x="109" y="134"/>
                    </a:lnTo>
                    <a:lnTo>
                      <a:pt x="150" y="133"/>
                    </a:lnTo>
                    <a:lnTo>
                      <a:pt x="197" y="131"/>
                    </a:lnTo>
                    <a:lnTo>
                      <a:pt x="249" y="128"/>
                    </a:lnTo>
                    <a:lnTo>
                      <a:pt x="305" y="122"/>
                    </a:lnTo>
                    <a:lnTo>
                      <a:pt x="366" y="117"/>
                    </a:lnTo>
                    <a:lnTo>
                      <a:pt x="432" y="109"/>
                    </a:lnTo>
                    <a:lnTo>
                      <a:pt x="500" y="100"/>
                    </a:lnTo>
                    <a:lnTo>
                      <a:pt x="572" y="89"/>
                    </a:lnTo>
                    <a:lnTo>
                      <a:pt x="646" y="76"/>
                    </a:lnTo>
                    <a:lnTo>
                      <a:pt x="722" y="62"/>
                    </a:lnTo>
                    <a:lnTo>
                      <a:pt x="799" y="44"/>
                    </a:lnTo>
                    <a:lnTo>
                      <a:pt x="878" y="23"/>
                    </a:lnTo>
                    <a:lnTo>
                      <a:pt x="9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21">
                <a:extLst>
                  <a:ext uri="{FF2B5EF4-FFF2-40B4-BE49-F238E27FC236}">
                    <a16:creationId xmlns:a16="http://schemas.microsoft.com/office/drawing/2014/main" id="{6F29AB42-6220-4847-8701-AEC5235BE1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3588" y="3170238"/>
                <a:ext cx="501650" cy="508000"/>
              </a:xfrm>
              <a:custGeom>
                <a:avLst/>
                <a:gdLst>
                  <a:gd name="T0" fmla="*/ 1518 w 3474"/>
                  <a:gd name="T1" fmla="*/ 677 h 3518"/>
                  <a:gd name="T2" fmla="*/ 1249 w 3474"/>
                  <a:gd name="T3" fmla="*/ 771 h 3518"/>
                  <a:gd name="T4" fmla="*/ 1017 w 3474"/>
                  <a:gd name="T5" fmla="*/ 930 h 3518"/>
                  <a:gd name="T6" fmla="*/ 832 w 3474"/>
                  <a:gd name="T7" fmla="*/ 1142 h 3518"/>
                  <a:gd name="T8" fmla="*/ 706 w 3474"/>
                  <a:gd name="T9" fmla="*/ 1397 h 3518"/>
                  <a:gd name="T10" fmla="*/ 649 w 3474"/>
                  <a:gd name="T11" fmla="*/ 1684 h 3518"/>
                  <a:gd name="T12" fmla="*/ 668 w 3474"/>
                  <a:gd name="T13" fmla="*/ 1981 h 3518"/>
                  <a:gd name="T14" fmla="*/ 762 w 3474"/>
                  <a:gd name="T15" fmla="*/ 2254 h 3518"/>
                  <a:gd name="T16" fmla="*/ 918 w 3474"/>
                  <a:gd name="T17" fmla="*/ 2488 h 3518"/>
                  <a:gd name="T18" fmla="*/ 1127 w 3474"/>
                  <a:gd name="T19" fmla="*/ 2675 h 3518"/>
                  <a:gd name="T20" fmla="*/ 1379 w 3474"/>
                  <a:gd name="T21" fmla="*/ 2803 h 3518"/>
                  <a:gd name="T22" fmla="*/ 1664 w 3474"/>
                  <a:gd name="T23" fmla="*/ 2861 h 3518"/>
                  <a:gd name="T24" fmla="*/ 1957 w 3474"/>
                  <a:gd name="T25" fmla="*/ 2842 h 3518"/>
                  <a:gd name="T26" fmla="*/ 2227 w 3474"/>
                  <a:gd name="T27" fmla="*/ 2747 h 3518"/>
                  <a:gd name="T28" fmla="*/ 2458 w 3474"/>
                  <a:gd name="T29" fmla="*/ 2589 h 3518"/>
                  <a:gd name="T30" fmla="*/ 2642 w 3474"/>
                  <a:gd name="T31" fmla="*/ 2377 h 3518"/>
                  <a:gd name="T32" fmla="*/ 2769 w 3474"/>
                  <a:gd name="T33" fmla="*/ 2121 h 3518"/>
                  <a:gd name="T34" fmla="*/ 2826 w 3474"/>
                  <a:gd name="T35" fmla="*/ 1834 h 3518"/>
                  <a:gd name="T36" fmla="*/ 2806 w 3474"/>
                  <a:gd name="T37" fmla="*/ 1537 h 3518"/>
                  <a:gd name="T38" fmla="*/ 2713 w 3474"/>
                  <a:gd name="T39" fmla="*/ 1264 h 3518"/>
                  <a:gd name="T40" fmla="*/ 2557 w 3474"/>
                  <a:gd name="T41" fmla="*/ 1030 h 3518"/>
                  <a:gd name="T42" fmla="*/ 2347 w 3474"/>
                  <a:gd name="T43" fmla="*/ 843 h 3518"/>
                  <a:gd name="T44" fmla="*/ 2095 w 3474"/>
                  <a:gd name="T45" fmla="*/ 715 h 3518"/>
                  <a:gd name="T46" fmla="*/ 1811 w 3474"/>
                  <a:gd name="T47" fmla="*/ 657 h 3518"/>
                  <a:gd name="T48" fmla="*/ 1955 w 3474"/>
                  <a:gd name="T49" fmla="*/ 15 h 3518"/>
                  <a:gd name="T50" fmla="*/ 2365 w 3474"/>
                  <a:gd name="T51" fmla="*/ 119 h 3518"/>
                  <a:gd name="T52" fmla="*/ 2729 w 3474"/>
                  <a:gd name="T53" fmla="*/ 316 h 3518"/>
                  <a:gd name="T54" fmla="*/ 3035 w 3474"/>
                  <a:gd name="T55" fmla="*/ 592 h 3518"/>
                  <a:gd name="T56" fmla="*/ 3271 w 3474"/>
                  <a:gd name="T57" fmla="*/ 933 h 3518"/>
                  <a:gd name="T58" fmla="*/ 3422 w 3474"/>
                  <a:gd name="T59" fmla="*/ 1327 h 3518"/>
                  <a:gd name="T60" fmla="*/ 3474 w 3474"/>
                  <a:gd name="T61" fmla="*/ 1759 h 3518"/>
                  <a:gd name="T62" fmla="*/ 3422 w 3474"/>
                  <a:gd name="T63" fmla="*/ 2191 h 3518"/>
                  <a:gd name="T64" fmla="*/ 3271 w 3474"/>
                  <a:gd name="T65" fmla="*/ 2585 h 3518"/>
                  <a:gd name="T66" fmla="*/ 3035 w 3474"/>
                  <a:gd name="T67" fmla="*/ 2926 h 3518"/>
                  <a:gd name="T68" fmla="*/ 2729 w 3474"/>
                  <a:gd name="T69" fmla="*/ 3202 h 3518"/>
                  <a:gd name="T70" fmla="*/ 2365 w 3474"/>
                  <a:gd name="T71" fmla="*/ 3399 h 3518"/>
                  <a:gd name="T72" fmla="*/ 1955 w 3474"/>
                  <a:gd name="T73" fmla="*/ 3504 h 3518"/>
                  <a:gd name="T74" fmla="*/ 1519 w 3474"/>
                  <a:gd name="T75" fmla="*/ 3504 h 3518"/>
                  <a:gd name="T76" fmla="*/ 1110 w 3474"/>
                  <a:gd name="T77" fmla="*/ 3399 h 3518"/>
                  <a:gd name="T78" fmla="*/ 745 w 3474"/>
                  <a:gd name="T79" fmla="*/ 3202 h 3518"/>
                  <a:gd name="T80" fmla="*/ 439 w 3474"/>
                  <a:gd name="T81" fmla="*/ 2926 h 3518"/>
                  <a:gd name="T82" fmla="*/ 204 w 3474"/>
                  <a:gd name="T83" fmla="*/ 2585 h 3518"/>
                  <a:gd name="T84" fmla="*/ 53 w 3474"/>
                  <a:gd name="T85" fmla="*/ 2191 h 3518"/>
                  <a:gd name="T86" fmla="*/ 0 w 3474"/>
                  <a:gd name="T87" fmla="*/ 1759 h 3518"/>
                  <a:gd name="T88" fmla="*/ 53 w 3474"/>
                  <a:gd name="T89" fmla="*/ 1327 h 3518"/>
                  <a:gd name="T90" fmla="*/ 204 w 3474"/>
                  <a:gd name="T91" fmla="*/ 933 h 3518"/>
                  <a:gd name="T92" fmla="*/ 439 w 3474"/>
                  <a:gd name="T93" fmla="*/ 592 h 3518"/>
                  <a:gd name="T94" fmla="*/ 745 w 3474"/>
                  <a:gd name="T95" fmla="*/ 316 h 3518"/>
                  <a:gd name="T96" fmla="*/ 1110 w 3474"/>
                  <a:gd name="T97" fmla="*/ 119 h 3518"/>
                  <a:gd name="T98" fmla="*/ 1519 w 3474"/>
                  <a:gd name="T99" fmla="*/ 15 h 3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74" h="3518">
                    <a:moveTo>
                      <a:pt x="1738" y="655"/>
                    </a:moveTo>
                    <a:lnTo>
                      <a:pt x="1664" y="657"/>
                    </a:lnTo>
                    <a:lnTo>
                      <a:pt x="1590" y="665"/>
                    </a:lnTo>
                    <a:lnTo>
                      <a:pt x="1518" y="677"/>
                    </a:lnTo>
                    <a:lnTo>
                      <a:pt x="1447" y="694"/>
                    </a:lnTo>
                    <a:lnTo>
                      <a:pt x="1379" y="715"/>
                    </a:lnTo>
                    <a:lnTo>
                      <a:pt x="1313" y="742"/>
                    </a:lnTo>
                    <a:lnTo>
                      <a:pt x="1249" y="771"/>
                    </a:lnTo>
                    <a:lnTo>
                      <a:pt x="1187" y="805"/>
                    </a:lnTo>
                    <a:lnTo>
                      <a:pt x="1127" y="843"/>
                    </a:lnTo>
                    <a:lnTo>
                      <a:pt x="1070" y="885"/>
                    </a:lnTo>
                    <a:lnTo>
                      <a:pt x="1017" y="930"/>
                    </a:lnTo>
                    <a:lnTo>
                      <a:pt x="966" y="978"/>
                    </a:lnTo>
                    <a:lnTo>
                      <a:pt x="918" y="1030"/>
                    </a:lnTo>
                    <a:lnTo>
                      <a:pt x="874" y="1085"/>
                    </a:lnTo>
                    <a:lnTo>
                      <a:pt x="832" y="1142"/>
                    </a:lnTo>
                    <a:lnTo>
                      <a:pt x="795" y="1201"/>
                    </a:lnTo>
                    <a:lnTo>
                      <a:pt x="762" y="1264"/>
                    </a:lnTo>
                    <a:lnTo>
                      <a:pt x="732" y="1329"/>
                    </a:lnTo>
                    <a:lnTo>
                      <a:pt x="706" y="1397"/>
                    </a:lnTo>
                    <a:lnTo>
                      <a:pt x="685" y="1467"/>
                    </a:lnTo>
                    <a:lnTo>
                      <a:pt x="668" y="1537"/>
                    </a:lnTo>
                    <a:lnTo>
                      <a:pt x="656" y="1610"/>
                    </a:lnTo>
                    <a:lnTo>
                      <a:pt x="649" y="1684"/>
                    </a:lnTo>
                    <a:lnTo>
                      <a:pt x="646" y="1759"/>
                    </a:lnTo>
                    <a:lnTo>
                      <a:pt x="649" y="1834"/>
                    </a:lnTo>
                    <a:lnTo>
                      <a:pt x="656" y="1909"/>
                    </a:lnTo>
                    <a:lnTo>
                      <a:pt x="668" y="1981"/>
                    </a:lnTo>
                    <a:lnTo>
                      <a:pt x="685" y="2052"/>
                    </a:lnTo>
                    <a:lnTo>
                      <a:pt x="706" y="2121"/>
                    </a:lnTo>
                    <a:lnTo>
                      <a:pt x="732" y="2189"/>
                    </a:lnTo>
                    <a:lnTo>
                      <a:pt x="762" y="2254"/>
                    </a:lnTo>
                    <a:lnTo>
                      <a:pt x="795" y="2317"/>
                    </a:lnTo>
                    <a:lnTo>
                      <a:pt x="832" y="2377"/>
                    </a:lnTo>
                    <a:lnTo>
                      <a:pt x="874" y="2435"/>
                    </a:lnTo>
                    <a:lnTo>
                      <a:pt x="918" y="2488"/>
                    </a:lnTo>
                    <a:lnTo>
                      <a:pt x="966" y="2540"/>
                    </a:lnTo>
                    <a:lnTo>
                      <a:pt x="1017" y="2589"/>
                    </a:lnTo>
                    <a:lnTo>
                      <a:pt x="1070" y="2634"/>
                    </a:lnTo>
                    <a:lnTo>
                      <a:pt x="1127" y="2675"/>
                    </a:lnTo>
                    <a:lnTo>
                      <a:pt x="1187" y="2713"/>
                    </a:lnTo>
                    <a:lnTo>
                      <a:pt x="1249" y="2747"/>
                    </a:lnTo>
                    <a:lnTo>
                      <a:pt x="1313" y="2777"/>
                    </a:lnTo>
                    <a:lnTo>
                      <a:pt x="1379" y="2803"/>
                    </a:lnTo>
                    <a:lnTo>
                      <a:pt x="1447" y="2824"/>
                    </a:lnTo>
                    <a:lnTo>
                      <a:pt x="1518" y="2842"/>
                    </a:lnTo>
                    <a:lnTo>
                      <a:pt x="1590" y="2854"/>
                    </a:lnTo>
                    <a:lnTo>
                      <a:pt x="1664" y="2861"/>
                    </a:lnTo>
                    <a:lnTo>
                      <a:pt x="1738" y="2864"/>
                    </a:lnTo>
                    <a:lnTo>
                      <a:pt x="1811" y="2861"/>
                    </a:lnTo>
                    <a:lnTo>
                      <a:pt x="1884" y="2854"/>
                    </a:lnTo>
                    <a:lnTo>
                      <a:pt x="1957" y="2842"/>
                    </a:lnTo>
                    <a:lnTo>
                      <a:pt x="2027" y="2824"/>
                    </a:lnTo>
                    <a:lnTo>
                      <a:pt x="2095" y="2803"/>
                    </a:lnTo>
                    <a:lnTo>
                      <a:pt x="2162" y="2777"/>
                    </a:lnTo>
                    <a:lnTo>
                      <a:pt x="2227" y="2747"/>
                    </a:lnTo>
                    <a:lnTo>
                      <a:pt x="2287" y="2713"/>
                    </a:lnTo>
                    <a:lnTo>
                      <a:pt x="2347" y="2675"/>
                    </a:lnTo>
                    <a:lnTo>
                      <a:pt x="2404" y="2634"/>
                    </a:lnTo>
                    <a:lnTo>
                      <a:pt x="2458" y="2589"/>
                    </a:lnTo>
                    <a:lnTo>
                      <a:pt x="2509" y="2540"/>
                    </a:lnTo>
                    <a:lnTo>
                      <a:pt x="2557" y="2488"/>
                    </a:lnTo>
                    <a:lnTo>
                      <a:pt x="2601" y="2435"/>
                    </a:lnTo>
                    <a:lnTo>
                      <a:pt x="2642" y="2377"/>
                    </a:lnTo>
                    <a:lnTo>
                      <a:pt x="2680" y="2317"/>
                    </a:lnTo>
                    <a:lnTo>
                      <a:pt x="2713" y="2254"/>
                    </a:lnTo>
                    <a:lnTo>
                      <a:pt x="2743" y="2189"/>
                    </a:lnTo>
                    <a:lnTo>
                      <a:pt x="2769" y="2121"/>
                    </a:lnTo>
                    <a:lnTo>
                      <a:pt x="2789" y="2052"/>
                    </a:lnTo>
                    <a:lnTo>
                      <a:pt x="2806" y="1981"/>
                    </a:lnTo>
                    <a:lnTo>
                      <a:pt x="2819" y="1908"/>
                    </a:lnTo>
                    <a:lnTo>
                      <a:pt x="2826" y="1834"/>
                    </a:lnTo>
                    <a:lnTo>
                      <a:pt x="2829" y="1759"/>
                    </a:lnTo>
                    <a:lnTo>
                      <a:pt x="2826" y="1684"/>
                    </a:lnTo>
                    <a:lnTo>
                      <a:pt x="2819" y="1610"/>
                    </a:lnTo>
                    <a:lnTo>
                      <a:pt x="2806" y="1537"/>
                    </a:lnTo>
                    <a:lnTo>
                      <a:pt x="2789" y="1467"/>
                    </a:lnTo>
                    <a:lnTo>
                      <a:pt x="2769" y="1397"/>
                    </a:lnTo>
                    <a:lnTo>
                      <a:pt x="2743" y="1329"/>
                    </a:lnTo>
                    <a:lnTo>
                      <a:pt x="2713" y="1264"/>
                    </a:lnTo>
                    <a:lnTo>
                      <a:pt x="2680" y="1201"/>
                    </a:lnTo>
                    <a:lnTo>
                      <a:pt x="2642" y="1142"/>
                    </a:lnTo>
                    <a:lnTo>
                      <a:pt x="2601" y="1084"/>
                    </a:lnTo>
                    <a:lnTo>
                      <a:pt x="2557" y="1030"/>
                    </a:lnTo>
                    <a:lnTo>
                      <a:pt x="2509" y="978"/>
                    </a:lnTo>
                    <a:lnTo>
                      <a:pt x="2458" y="930"/>
                    </a:lnTo>
                    <a:lnTo>
                      <a:pt x="2404" y="885"/>
                    </a:lnTo>
                    <a:lnTo>
                      <a:pt x="2347" y="843"/>
                    </a:lnTo>
                    <a:lnTo>
                      <a:pt x="2287" y="805"/>
                    </a:lnTo>
                    <a:lnTo>
                      <a:pt x="2227" y="771"/>
                    </a:lnTo>
                    <a:lnTo>
                      <a:pt x="2162" y="742"/>
                    </a:lnTo>
                    <a:lnTo>
                      <a:pt x="2095" y="715"/>
                    </a:lnTo>
                    <a:lnTo>
                      <a:pt x="2027" y="694"/>
                    </a:lnTo>
                    <a:lnTo>
                      <a:pt x="1957" y="677"/>
                    </a:lnTo>
                    <a:lnTo>
                      <a:pt x="1884" y="665"/>
                    </a:lnTo>
                    <a:lnTo>
                      <a:pt x="1811" y="657"/>
                    </a:lnTo>
                    <a:lnTo>
                      <a:pt x="1738" y="655"/>
                    </a:lnTo>
                    <a:close/>
                    <a:moveTo>
                      <a:pt x="1738" y="0"/>
                    </a:moveTo>
                    <a:lnTo>
                      <a:pt x="1847" y="5"/>
                    </a:lnTo>
                    <a:lnTo>
                      <a:pt x="1955" y="15"/>
                    </a:lnTo>
                    <a:lnTo>
                      <a:pt x="2060" y="31"/>
                    </a:lnTo>
                    <a:lnTo>
                      <a:pt x="2165" y="54"/>
                    </a:lnTo>
                    <a:lnTo>
                      <a:pt x="2266" y="84"/>
                    </a:lnTo>
                    <a:lnTo>
                      <a:pt x="2365" y="119"/>
                    </a:lnTo>
                    <a:lnTo>
                      <a:pt x="2460" y="161"/>
                    </a:lnTo>
                    <a:lnTo>
                      <a:pt x="2554" y="207"/>
                    </a:lnTo>
                    <a:lnTo>
                      <a:pt x="2643" y="259"/>
                    </a:lnTo>
                    <a:lnTo>
                      <a:pt x="2729" y="316"/>
                    </a:lnTo>
                    <a:lnTo>
                      <a:pt x="2811" y="379"/>
                    </a:lnTo>
                    <a:lnTo>
                      <a:pt x="2890" y="445"/>
                    </a:lnTo>
                    <a:lnTo>
                      <a:pt x="2965" y="516"/>
                    </a:lnTo>
                    <a:lnTo>
                      <a:pt x="3035" y="592"/>
                    </a:lnTo>
                    <a:lnTo>
                      <a:pt x="3101" y="671"/>
                    </a:lnTo>
                    <a:lnTo>
                      <a:pt x="3163" y="755"/>
                    </a:lnTo>
                    <a:lnTo>
                      <a:pt x="3220" y="843"/>
                    </a:lnTo>
                    <a:lnTo>
                      <a:pt x="3271" y="933"/>
                    </a:lnTo>
                    <a:lnTo>
                      <a:pt x="3316" y="1028"/>
                    </a:lnTo>
                    <a:lnTo>
                      <a:pt x="3358" y="1124"/>
                    </a:lnTo>
                    <a:lnTo>
                      <a:pt x="3393" y="1225"/>
                    </a:lnTo>
                    <a:lnTo>
                      <a:pt x="3422" y="1327"/>
                    </a:lnTo>
                    <a:lnTo>
                      <a:pt x="3445" y="1431"/>
                    </a:lnTo>
                    <a:lnTo>
                      <a:pt x="3461" y="1539"/>
                    </a:lnTo>
                    <a:lnTo>
                      <a:pt x="3471" y="1648"/>
                    </a:lnTo>
                    <a:lnTo>
                      <a:pt x="3474" y="1759"/>
                    </a:lnTo>
                    <a:lnTo>
                      <a:pt x="3471" y="1870"/>
                    </a:lnTo>
                    <a:lnTo>
                      <a:pt x="3461" y="1979"/>
                    </a:lnTo>
                    <a:lnTo>
                      <a:pt x="3445" y="2087"/>
                    </a:lnTo>
                    <a:lnTo>
                      <a:pt x="3422" y="2191"/>
                    </a:lnTo>
                    <a:lnTo>
                      <a:pt x="3393" y="2294"/>
                    </a:lnTo>
                    <a:lnTo>
                      <a:pt x="3358" y="2394"/>
                    </a:lnTo>
                    <a:lnTo>
                      <a:pt x="3316" y="2491"/>
                    </a:lnTo>
                    <a:lnTo>
                      <a:pt x="3271" y="2585"/>
                    </a:lnTo>
                    <a:lnTo>
                      <a:pt x="3220" y="2675"/>
                    </a:lnTo>
                    <a:lnTo>
                      <a:pt x="3163" y="2763"/>
                    </a:lnTo>
                    <a:lnTo>
                      <a:pt x="3101" y="2847"/>
                    </a:lnTo>
                    <a:lnTo>
                      <a:pt x="3035" y="2926"/>
                    </a:lnTo>
                    <a:lnTo>
                      <a:pt x="2965" y="3002"/>
                    </a:lnTo>
                    <a:lnTo>
                      <a:pt x="2890" y="3074"/>
                    </a:lnTo>
                    <a:lnTo>
                      <a:pt x="2811" y="3140"/>
                    </a:lnTo>
                    <a:lnTo>
                      <a:pt x="2729" y="3202"/>
                    </a:lnTo>
                    <a:lnTo>
                      <a:pt x="2643" y="3260"/>
                    </a:lnTo>
                    <a:lnTo>
                      <a:pt x="2554" y="3311"/>
                    </a:lnTo>
                    <a:lnTo>
                      <a:pt x="2460" y="3357"/>
                    </a:lnTo>
                    <a:lnTo>
                      <a:pt x="2365" y="3399"/>
                    </a:lnTo>
                    <a:lnTo>
                      <a:pt x="2266" y="3434"/>
                    </a:lnTo>
                    <a:lnTo>
                      <a:pt x="2165" y="3464"/>
                    </a:lnTo>
                    <a:lnTo>
                      <a:pt x="2060" y="3487"/>
                    </a:lnTo>
                    <a:lnTo>
                      <a:pt x="1955" y="3504"/>
                    </a:lnTo>
                    <a:lnTo>
                      <a:pt x="1847" y="3514"/>
                    </a:lnTo>
                    <a:lnTo>
                      <a:pt x="1738" y="3518"/>
                    </a:lnTo>
                    <a:lnTo>
                      <a:pt x="1628" y="3514"/>
                    </a:lnTo>
                    <a:lnTo>
                      <a:pt x="1519" y="3504"/>
                    </a:lnTo>
                    <a:lnTo>
                      <a:pt x="1414" y="3487"/>
                    </a:lnTo>
                    <a:lnTo>
                      <a:pt x="1310" y="3464"/>
                    </a:lnTo>
                    <a:lnTo>
                      <a:pt x="1208" y="3434"/>
                    </a:lnTo>
                    <a:lnTo>
                      <a:pt x="1110" y="3399"/>
                    </a:lnTo>
                    <a:lnTo>
                      <a:pt x="1014" y="3357"/>
                    </a:lnTo>
                    <a:lnTo>
                      <a:pt x="921" y="3311"/>
                    </a:lnTo>
                    <a:lnTo>
                      <a:pt x="831" y="3260"/>
                    </a:lnTo>
                    <a:lnTo>
                      <a:pt x="745" y="3202"/>
                    </a:lnTo>
                    <a:lnTo>
                      <a:pt x="663" y="3140"/>
                    </a:lnTo>
                    <a:lnTo>
                      <a:pt x="585" y="3074"/>
                    </a:lnTo>
                    <a:lnTo>
                      <a:pt x="510" y="3002"/>
                    </a:lnTo>
                    <a:lnTo>
                      <a:pt x="439" y="2926"/>
                    </a:lnTo>
                    <a:lnTo>
                      <a:pt x="373" y="2847"/>
                    </a:lnTo>
                    <a:lnTo>
                      <a:pt x="312" y="2763"/>
                    </a:lnTo>
                    <a:lnTo>
                      <a:pt x="255" y="2675"/>
                    </a:lnTo>
                    <a:lnTo>
                      <a:pt x="204" y="2585"/>
                    </a:lnTo>
                    <a:lnTo>
                      <a:pt x="157" y="2491"/>
                    </a:lnTo>
                    <a:lnTo>
                      <a:pt x="117" y="2394"/>
                    </a:lnTo>
                    <a:lnTo>
                      <a:pt x="83" y="2294"/>
                    </a:lnTo>
                    <a:lnTo>
                      <a:pt x="53" y="2191"/>
                    </a:lnTo>
                    <a:lnTo>
                      <a:pt x="30" y="2087"/>
                    </a:lnTo>
                    <a:lnTo>
                      <a:pt x="14" y="1979"/>
                    </a:lnTo>
                    <a:lnTo>
                      <a:pt x="3" y="1870"/>
                    </a:lnTo>
                    <a:lnTo>
                      <a:pt x="0" y="1759"/>
                    </a:lnTo>
                    <a:lnTo>
                      <a:pt x="3" y="1648"/>
                    </a:lnTo>
                    <a:lnTo>
                      <a:pt x="14" y="1539"/>
                    </a:lnTo>
                    <a:lnTo>
                      <a:pt x="30" y="1431"/>
                    </a:lnTo>
                    <a:lnTo>
                      <a:pt x="53" y="1327"/>
                    </a:lnTo>
                    <a:lnTo>
                      <a:pt x="83" y="1225"/>
                    </a:lnTo>
                    <a:lnTo>
                      <a:pt x="117" y="1124"/>
                    </a:lnTo>
                    <a:lnTo>
                      <a:pt x="157" y="1028"/>
                    </a:lnTo>
                    <a:lnTo>
                      <a:pt x="204" y="933"/>
                    </a:lnTo>
                    <a:lnTo>
                      <a:pt x="255" y="843"/>
                    </a:lnTo>
                    <a:lnTo>
                      <a:pt x="312" y="755"/>
                    </a:lnTo>
                    <a:lnTo>
                      <a:pt x="373" y="671"/>
                    </a:lnTo>
                    <a:lnTo>
                      <a:pt x="439" y="592"/>
                    </a:lnTo>
                    <a:lnTo>
                      <a:pt x="510" y="516"/>
                    </a:lnTo>
                    <a:lnTo>
                      <a:pt x="585" y="445"/>
                    </a:lnTo>
                    <a:lnTo>
                      <a:pt x="663" y="379"/>
                    </a:lnTo>
                    <a:lnTo>
                      <a:pt x="745" y="316"/>
                    </a:lnTo>
                    <a:lnTo>
                      <a:pt x="831" y="259"/>
                    </a:lnTo>
                    <a:lnTo>
                      <a:pt x="921" y="207"/>
                    </a:lnTo>
                    <a:lnTo>
                      <a:pt x="1014" y="161"/>
                    </a:lnTo>
                    <a:lnTo>
                      <a:pt x="1110" y="119"/>
                    </a:lnTo>
                    <a:lnTo>
                      <a:pt x="1208" y="84"/>
                    </a:lnTo>
                    <a:lnTo>
                      <a:pt x="1310" y="54"/>
                    </a:lnTo>
                    <a:lnTo>
                      <a:pt x="1414" y="31"/>
                    </a:lnTo>
                    <a:lnTo>
                      <a:pt x="1519" y="15"/>
                    </a:lnTo>
                    <a:lnTo>
                      <a:pt x="1628" y="5"/>
                    </a:lnTo>
                    <a:lnTo>
                      <a:pt x="17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22">
                <a:extLst>
                  <a:ext uri="{FF2B5EF4-FFF2-40B4-BE49-F238E27FC236}">
                    <a16:creationId xmlns:a16="http://schemas.microsoft.com/office/drawing/2014/main" id="{BA0C1AA7-ABA9-4BE6-9BDD-765EA1261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3626" y="3438526"/>
                <a:ext cx="82550" cy="98425"/>
              </a:xfrm>
              <a:custGeom>
                <a:avLst/>
                <a:gdLst>
                  <a:gd name="T0" fmla="*/ 173 w 580"/>
                  <a:gd name="T1" fmla="*/ 0 h 688"/>
                  <a:gd name="T2" fmla="*/ 228 w 580"/>
                  <a:gd name="T3" fmla="*/ 0 h 688"/>
                  <a:gd name="T4" fmla="*/ 280 w 580"/>
                  <a:gd name="T5" fmla="*/ 3 h 688"/>
                  <a:gd name="T6" fmla="*/ 329 w 580"/>
                  <a:gd name="T7" fmla="*/ 6 h 688"/>
                  <a:gd name="T8" fmla="*/ 374 w 580"/>
                  <a:gd name="T9" fmla="*/ 12 h 688"/>
                  <a:gd name="T10" fmla="*/ 416 w 580"/>
                  <a:gd name="T11" fmla="*/ 18 h 688"/>
                  <a:gd name="T12" fmla="*/ 454 w 580"/>
                  <a:gd name="T13" fmla="*/ 25 h 688"/>
                  <a:gd name="T14" fmla="*/ 489 w 580"/>
                  <a:gd name="T15" fmla="*/ 32 h 688"/>
                  <a:gd name="T16" fmla="*/ 517 w 580"/>
                  <a:gd name="T17" fmla="*/ 38 h 688"/>
                  <a:gd name="T18" fmla="*/ 542 w 580"/>
                  <a:gd name="T19" fmla="*/ 45 h 688"/>
                  <a:gd name="T20" fmla="*/ 560 w 580"/>
                  <a:gd name="T21" fmla="*/ 50 h 688"/>
                  <a:gd name="T22" fmla="*/ 573 w 580"/>
                  <a:gd name="T23" fmla="*/ 54 h 688"/>
                  <a:gd name="T24" fmla="*/ 580 w 580"/>
                  <a:gd name="T25" fmla="*/ 56 h 688"/>
                  <a:gd name="T26" fmla="*/ 565 w 580"/>
                  <a:gd name="T27" fmla="*/ 134 h 688"/>
                  <a:gd name="T28" fmla="*/ 543 w 580"/>
                  <a:gd name="T29" fmla="*/ 209 h 688"/>
                  <a:gd name="T30" fmla="*/ 516 w 580"/>
                  <a:gd name="T31" fmla="*/ 281 h 688"/>
                  <a:gd name="T32" fmla="*/ 482 w 580"/>
                  <a:gd name="T33" fmla="*/ 351 h 688"/>
                  <a:gd name="T34" fmla="*/ 444 w 580"/>
                  <a:gd name="T35" fmla="*/ 418 h 688"/>
                  <a:gd name="T36" fmla="*/ 399 w 580"/>
                  <a:gd name="T37" fmla="*/ 480 h 688"/>
                  <a:gd name="T38" fmla="*/ 352 w 580"/>
                  <a:gd name="T39" fmla="*/ 539 h 688"/>
                  <a:gd name="T40" fmla="*/ 298 w 580"/>
                  <a:gd name="T41" fmla="*/ 593 h 688"/>
                  <a:gd name="T42" fmla="*/ 242 w 580"/>
                  <a:gd name="T43" fmla="*/ 643 h 688"/>
                  <a:gd name="T44" fmla="*/ 181 w 580"/>
                  <a:gd name="T45" fmla="*/ 688 h 688"/>
                  <a:gd name="T46" fmla="*/ 178 w 580"/>
                  <a:gd name="T47" fmla="*/ 673 h 688"/>
                  <a:gd name="T48" fmla="*/ 174 w 580"/>
                  <a:gd name="T49" fmla="*/ 651 h 688"/>
                  <a:gd name="T50" fmla="*/ 169 w 580"/>
                  <a:gd name="T51" fmla="*/ 623 h 688"/>
                  <a:gd name="T52" fmla="*/ 163 w 580"/>
                  <a:gd name="T53" fmla="*/ 589 h 688"/>
                  <a:gd name="T54" fmla="*/ 154 w 580"/>
                  <a:gd name="T55" fmla="*/ 551 h 688"/>
                  <a:gd name="T56" fmla="*/ 144 w 580"/>
                  <a:gd name="T57" fmla="*/ 507 h 688"/>
                  <a:gd name="T58" fmla="*/ 132 w 580"/>
                  <a:gd name="T59" fmla="*/ 458 h 688"/>
                  <a:gd name="T60" fmla="*/ 119 w 580"/>
                  <a:gd name="T61" fmla="*/ 404 h 688"/>
                  <a:gd name="T62" fmla="*/ 104 w 580"/>
                  <a:gd name="T63" fmla="*/ 348 h 688"/>
                  <a:gd name="T64" fmla="*/ 88 w 580"/>
                  <a:gd name="T65" fmla="*/ 287 h 688"/>
                  <a:gd name="T66" fmla="*/ 69 w 580"/>
                  <a:gd name="T67" fmla="*/ 223 h 688"/>
                  <a:gd name="T68" fmla="*/ 47 w 580"/>
                  <a:gd name="T69" fmla="*/ 156 h 688"/>
                  <a:gd name="T70" fmla="*/ 25 w 580"/>
                  <a:gd name="T71" fmla="*/ 87 h 688"/>
                  <a:gd name="T72" fmla="*/ 0 w 580"/>
                  <a:gd name="T73" fmla="*/ 15 h 688"/>
                  <a:gd name="T74" fmla="*/ 59 w 580"/>
                  <a:gd name="T75" fmla="*/ 7 h 688"/>
                  <a:gd name="T76" fmla="*/ 117 w 580"/>
                  <a:gd name="T77" fmla="*/ 2 h 688"/>
                  <a:gd name="T78" fmla="*/ 173 w 580"/>
                  <a:gd name="T79" fmla="*/ 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0" h="688">
                    <a:moveTo>
                      <a:pt x="173" y="0"/>
                    </a:moveTo>
                    <a:lnTo>
                      <a:pt x="228" y="0"/>
                    </a:lnTo>
                    <a:lnTo>
                      <a:pt x="280" y="3"/>
                    </a:lnTo>
                    <a:lnTo>
                      <a:pt x="329" y="6"/>
                    </a:lnTo>
                    <a:lnTo>
                      <a:pt x="374" y="12"/>
                    </a:lnTo>
                    <a:lnTo>
                      <a:pt x="416" y="18"/>
                    </a:lnTo>
                    <a:lnTo>
                      <a:pt x="454" y="25"/>
                    </a:lnTo>
                    <a:lnTo>
                      <a:pt x="489" y="32"/>
                    </a:lnTo>
                    <a:lnTo>
                      <a:pt x="517" y="38"/>
                    </a:lnTo>
                    <a:lnTo>
                      <a:pt x="542" y="45"/>
                    </a:lnTo>
                    <a:lnTo>
                      <a:pt x="560" y="50"/>
                    </a:lnTo>
                    <a:lnTo>
                      <a:pt x="573" y="54"/>
                    </a:lnTo>
                    <a:lnTo>
                      <a:pt x="580" y="56"/>
                    </a:lnTo>
                    <a:lnTo>
                      <a:pt x="565" y="134"/>
                    </a:lnTo>
                    <a:lnTo>
                      <a:pt x="543" y="209"/>
                    </a:lnTo>
                    <a:lnTo>
                      <a:pt x="516" y="281"/>
                    </a:lnTo>
                    <a:lnTo>
                      <a:pt x="482" y="351"/>
                    </a:lnTo>
                    <a:lnTo>
                      <a:pt x="444" y="418"/>
                    </a:lnTo>
                    <a:lnTo>
                      <a:pt x="399" y="480"/>
                    </a:lnTo>
                    <a:lnTo>
                      <a:pt x="352" y="539"/>
                    </a:lnTo>
                    <a:lnTo>
                      <a:pt x="298" y="593"/>
                    </a:lnTo>
                    <a:lnTo>
                      <a:pt x="242" y="643"/>
                    </a:lnTo>
                    <a:lnTo>
                      <a:pt x="181" y="688"/>
                    </a:lnTo>
                    <a:lnTo>
                      <a:pt x="178" y="673"/>
                    </a:lnTo>
                    <a:lnTo>
                      <a:pt x="174" y="651"/>
                    </a:lnTo>
                    <a:lnTo>
                      <a:pt x="169" y="623"/>
                    </a:lnTo>
                    <a:lnTo>
                      <a:pt x="163" y="589"/>
                    </a:lnTo>
                    <a:lnTo>
                      <a:pt x="154" y="551"/>
                    </a:lnTo>
                    <a:lnTo>
                      <a:pt x="144" y="507"/>
                    </a:lnTo>
                    <a:lnTo>
                      <a:pt x="132" y="458"/>
                    </a:lnTo>
                    <a:lnTo>
                      <a:pt x="119" y="404"/>
                    </a:lnTo>
                    <a:lnTo>
                      <a:pt x="104" y="348"/>
                    </a:lnTo>
                    <a:lnTo>
                      <a:pt x="88" y="287"/>
                    </a:lnTo>
                    <a:lnTo>
                      <a:pt x="69" y="223"/>
                    </a:lnTo>
                    <a:lnTo>
                      <a:pt x="47" y="156"/>
                    </a:lnTo>
                    <a:lnTo>
                      <a:pt x="25" y="87"/>
                    </a:lnTo>
                    <a:lnTo>
                      <a:pt x="0" y="15"/>
                    </a:lnTo>
                    <a:lnTo>
                      <a:pt x="59" y="7"/>
                    </a:lnTo>
                    <a:lnTo>
                      <a:pt x="117" y="2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23">
                <a:extLst>
                  <a:ext uri="{FF2B5EF4-FFF2-40B4-BE49-F238E27FC236}">
                    <a16:creationId xmlns:a16="http://schemas.microsoft.com/office/drawing/2014/main" id="{CCC7E672-6772-4E43-94B2-04D7C506C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2988" y="3338513"/>
                <a:ext cx="106363" cy="84138"/>
              </a:xfrm>
              <a:custGeom>
                <a:avLst/>
                <a:gdLst>
                  <a:gd name="T0" fmla="*/ 520 w 732"/>
                  <a:gd name="T1" fmla="*/ 0 h 589"/>
                  <a:gd name="T2" fmla="*/ 561 w 732"/>
                  <a:gd name="T3" fmla="*/ 55 h 589"/>
                  <a:gd name="T4" fmla="*/ 599 w 732"/>
                  <a:gd name="T5" fmla="*/ 113 h 589"/>
                  <a:gd name="T6" fmla="*/ 633 w 732"/>
                  <a:gd name="T7" fmla="*/ 175 h 589"/>
                  <a:gd name="T8" fmla="*/ 661 w 732"/>
                  <a:gd name="T9" fmla="*/ 238 h 589"/>
                  <a:gd name="T10" fmla="*/ 686 w 732"/>
                  <a:gd name="T11" fmla="*/ 304 h 589"/>
                  <a:gd name="T12" fmla="*/ 705 w 732"/>
                  <a:gd name="T13" fmla="*/ 373 h 589"/>
                  <a:gd name="T14" fmla="*/ 720 w 732"/>
                  <a:gd name="T15" fmla="*/ 443 h 589"/>
                  <a:gd name="T16" fmla="*/ 729 w 732"/>
                  <a:gd name="T17" fmla="*/ 516 h 589"/>
                  <a:gd name="T18" fmla="*/ 732 w 732"/>
                  <a:gd name="T19" fmla="*/ 589 h 589"/>
                  <a:gd name="T20" fmla="*/ 726 w 732"/>
                  <a:gd name="T21" fmla="*/ 588 h 589"/>
                  <a:gd name="T22" fmla="*/ 713 w 732"/>
                  <a:gd name="T23" fmla="*/ 586 h 589"/>
                  <a:gd name="T24" fmla="*/ 695 w 732"/>
                  <a:gd name="T25" fmla="*/ 583 h 589"/>
                  <a:gd name="T26" fmla="*/ 670 w 732"/>
                  <a:gd name="T27" fmla="*/ 578 h 589"/>
                  <a:gd name="T28" fmla="*/ 639 w 732"/>
                  <a:gd name="T29" fmla="*/ 573 h 589"/>
                  <a:gd name="T30" fmla="*/ 605 w 732"/>
                  <a:gd name="T31" fmla="*/ 568 h 589"/>
                  <a:gd name="T32" fmla="*/ 566 w 732"/>
                  <a:gd name="T33" fmla="*/ 563 h 589"/>
                  <a:gd name="T34" fmla="*/ 522 w 732"/>
                  <a:gd name="T35" fmla="*/ 558 h 589"/>
                  <a:gd name="T36" fmla="*/ 475 w 732"/>
                  <a:gd name="T37" fmla="*/ 554 h 589"/>
                  <a:gd name="T38" fmla="*/ 425 w 732"/>
                  <a:gd name="T39" fmla="*/ 550 h 589"/>
                  <a:gd name="T40" fmla="*/ 372 w 732"/>
                  <a:gd name="T41" fmla="*/ 547 h 589"/>
                  <a:gd name="T42" fmla="*/ 318 w 732"/>
                  <a:gd name="T43" fmla="*/ 546 h 589"/>
                  <a:gd name="T44" fmla="*/ 260 w 732"/>
                  <a:gd name="T45" fmla="*/ 546 h 589"/>
                  <a:gd name="T46" fmla="*/ 201 w 732"/>
                  <a:gd name="T47" fmla="*/ 549 h 589"/>
                  <a:gd name="T48" fmla="*/ 143 w 732"/>
                  <a:gd name="T49" fmla="*/ 553 h 589"/>
                  <a:gd name="T50" fmla="*/ 83 w 732"/>
                  <a:gd name="T51" fmla="*/ 558 h 589"/>
                  <a:gd name="T52" fmla="*/ 62 w 732"/>
                  <a:gd name="T53" fmla="*/ 510 h 589"/>
                  <a:gd name="T54" fmla="*/ 33 w 732"/>
                  <a:gd name="T55" fmla="*/ 441 h 589"/>
                  <a:gd name="T56" fmla="*/ 0 w 732"/>
                  <a:gd name="T57" fmla="*/ 374 h 589"/>
                  <a:gd name="T58" fmla="*/ 67 w 732"/>
                  <a:gd name="T59" fmla="*/ 344 h 589"/>
                  <a:gd name="T60" fmla="*/ 129 w 732"/>
                  <a:gd name="T61" fmla="*/ 313 h 589"/>
                  <a:gd name="T62" fmla="*/ 185 w 732"/>
                  <a:gd name="T63" fmla="*/ 282 h 589"/>
                  <a:gd name="T64" fmla="*/ 237 w 732"/>
                  <a:gd name="T65" fmla="*/ 252 h 589"/>
                  <a:gd name="T66" fmla="*/ 284 w 732"/>
                  <a:gd name="T67" fmla="*/ 220 h 589"/>
                  <a:gd name="T68" fmla="*/ 326 w 732"/>
                  <a:gd name="T69" fmla="*/ 189 h 589"/>
                  <a:gd name="T70" fmla="*/ 364 w 732"/>
                  <a:gd name="T71" fmla="*/ 159 h 589"/>
                  <a:gd name="T72" fmla="*/ 398 w 732"/>
                  <a:gd name="T73" fmla="*/ 131 h 589"/>
                  <a:gd name="T74" fmla="*/ 426 w 732"/>
                  <a:gd name="T75" fmla="*/ 104 h 589"/>
                  <a:gd name="T76" fmla="*/ 451 w 732"/>
                  <a:gd name="T77" fmla="*/ 79 h 589"/>
                  <a:gd name="T78" fmla="*/ 473 w 732"/>
                  <a:gd name="T79" fmla="*/ 57 h 589"/>
                  <a:gd name="T80" fmla="*/ 489 w 732"/>
                  <a:gd name="T81" fmla="*/ 38 h 589"/>
                  <a:gd name="T82" fmla="*/ 502 w 732"/>
                  <a:gd name="T83" fmla="*/ 23 h 589"/>
                  <a:gd name="T84" fmla="*/ 512 w 732"/>
                  <a:gd name="T85" fmla="*/ 11 h 589"/>
                  <a:gd name="T86" fmla="*/ 518 w 732"/>
                  <a:gd name="T87" fmla="*/ 3 h 589"/>
                  <a:gd name="T88" fmla="*/ 520 w 732"/>
                  <a:gd name="T8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32" h="589">
                    <a:moveTo>
                      <a:pt x="520" y="0"/>
                    </a:moveTo>
                    <a:lnTo>
                      <a:pt x="561" y="55"/>
                    </a:lnTo>
                    <a:lnTo>
                      <a:pt x="599" y="113"/>
                    </a:lnTo>
                    <a:lnTo>
                      <a:pt x="633" y="175"/>
                    </a:lnTo>
                    <a:lnTo>
                      <a:pt x="661" y="238"/>
                    </a:lnTo>
                    <a:lnTo>
                      <a:pt x="686" y="304"/>
                    </a:lnTo>
                    <a:lnTo>
                      <a:pt x="705" y="373"/>
                    </a:lnTo>
                    <a:lnTo>
                      <a:pt x="720" y="443"/>
                    </a:lnTo>
                    <a:lnTo>
                      <a:pt x="729" y="516"/>
                    </a:lnTo>
                    <a:lnTo>
                      <a:pt x="732" y="589"/>
                    </a:lnTo>
                    <a:lnTo>
                      <a:pt x="726" y="588"/>
                    </a:lnTo>
                    <a:lnTo>
                      <a:pt x="713" y="586"/>
                    </a:lnTo>
                    <a:lnTo>
                      <a:pt x="695" y="583"/>
                    </a:lnTo>
                    <a:lnTo>
                      <a:pt x="670" y="578"/>
                    </a:lnTo>
                    <a:lnTo>
                      <a:pt x="639" y="573"/>
                    </a:lnTo>
                    <a:lnTo>
                      <a:pt x="605" y="568"/>
                    </a:lnTo>
                    <a:lnTo>
                      <a:pt x="566" y="563"/>
                    </a:lnTo>
                    <a:lnTo>
                      <a:pt x="522" y="558"/>
                    </a:lnTo>
                    <a:lnTo>
                      <a:pt x="475" y="554"/>
                    </a:lnTo>
                    <a:lnTo>
                      <a:pt x="425" y="550"/>
                    </a:lnTo>
                    <a:lnTo>
                      <a:pt x="372" y="547"/>
                    </a:lnTo>
                    <a:lnTo>
                      <a:pt x="318" y="546"/>
                    </a:lnTo>
                    <a:lnTo>
                      <a:pt x="260" y="546"/>
                    </a:lnTo>
                    <a:lnTo>
                      <a:pt x="201" y="549"/>
                    </a:lnTo>
                    <a:lnTo>
                      <a:pt x="143" y="553"/>
                    </a:lnTo>
                    <a:lnTo>
                      <a:pt x="83" y="558"/>
                    </a:lnTo>
                    <a:lnTo>
                      <a:pt x="62" y="510"/>
                    </a:lnTo>
                    <a:lnTo>
                      <a:pt x="33" y="441"/>
                    </a:lnTo>
                    <a:lnTo>
                      <a:pt x="0" y="374"/>
                    </a:lnTo>
                    <a:lnTo>
                      <a:pt x="67" y="344"/>
                    </a:lnTo>
                    <a:lnTo>
                      <a:pt x="129" y="313"/>
                    </a:lnTo>
                    <a:lnTo>
                      <a:pt x="185" y="282"/>
                    </a:lnTo>
                    <a:lnTo>
                      <a:pt x="237" y="252"/>
                    </a:lnTo>
                    <a:lnTo>
                      <a:pt x="284" y="220"/>
                    </a:lnTo>
                    <a:lnTo>
                      <a:pt x="326" y="189"/>
                    </a:lnTo>
                    <a:lnTo>
                      <a:pt x="364" y="159"/>
                    </a:lnTo>
                    <a:lnTo>
                      <a:pt x="398" y="131"/>
                    </a:lnTo>
                    <a:lnTo>
                      <a:pt x="426" y="104"/>
                    </a:lnTo>
                    <a:lnTo>
                      <a:pt x="451" y="79"/>
                    </a:lnTo>
                    <a:lnTo>
                      <a:pt x="473" y="57"/>
                    </a:lnTo>
                    <a:lnTo>
                      <a:pt x="489" y="38"/>
                    </a:lnTo>
                    <a:lnTo>
                      <a:pt x="502" y="23"/>
                    </a:lnTo>
                    <a:lnTo>
                      <a:pt x="512" y="11"/>
                    </a:lnTo>
                    <a:lnTo>
                      <a:pt x="518" y="3"/>
                    </a:lnTo>
                    <a:lnTo>
                      <a:pt x="5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0" name="Freeform 135">
              <a:extLst>
                <a:ext uri="{FF2B5EF4-FFF2-40B4-BE49-F238E27FC236}">
                  <a16:creationId xmlns:a16="http://schemas.microsoft.com/office/drawing/2014/main" id="{73905EA4-0596-4A23-B232-D7D3827D4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25382" y="4403379"/>
              <a:ext cx="783820" cy="793742"/>
            </a:xfrm>
            <a:custGeom>
              <a:avLst/>
              <a:gdLst>
                <a:gd name="T0" fmla="*/ 2042 w 3953"/>
                <a:gd name="T1" fmla="*/ 734 h 3202"/>
                <a:gd name="T2" fmla="*/ 1910 w 3953"/>
                <a:gd name="T3" fmla="*/ 767 h 3202"/>
                <a:gd name="T4" fmla="*/ 1812 w 3953"/>
                <a:gd name="T5" fmla="*/ 821 h 3202"/>
                <a:gd name="T6" fmla="*/ 1743 w 3953"/>
                <a:gd name="T7" fmla="*/ 889 h 3202"/>
                <a:gd name="T8" fmla="*/ 1700 w 3953"/>
                <a:gd name="T9" fmla="*/ 966 h 3202"/>
                <a:gd name="T10" fmla="*/ 1676 w 3953"/>
                <a:gd name="T11" fmla="*/ 1044 h 3202"/>
                <a:gd name="T12" fmla="*/ 1670 w 3953"/>
                <a:gd name="T13" fmla="*/ 1117 h 3202"/>
                <a:gd name="T14" fmla="*/ 1444 w 3953"/>
                <a:gd name="T15" fmla="*/ 1657 h 3202"/>
                <a:gd name="T16" fmla="*/ 2146 w 3953"/>
                <a:gd name="T17" fmla="*/ 2585 h 3202"/>
                <a:gd name="T18" fmla="*/ 2510 w 3953"/>
                <a:gd name="T19" fmla="*/ 1330 h 3202"/>
                <a:gd name="T20" fmla="*/ 2149 w 3953"/>
                <a:gd name="T21" fmla="*/ 1114 h 3202"/>
                <a:gd name="T22" fmla="*/ 2175 w 3953"/>
                <a:gd name="T23" fmla="*/ 1069 h 3202"/>
                <a:gd name="T24" fmla="*/ 2218 w 3953"/>
                <a:gd name="T25" fmla="*/ 1050 h 3202"/>
                <a:gd name="T26" fmla="*/ 2503 w 3953"/>
                <a:gd name="T27" fmla="*/ 1047 h 3202"/>
                <a:gd name="T28" fmla="*/ 1977 w 3953"/>
                <a:gd name="T29" fmla="*/ 0 h 3202"/>
                <a:gd name="T30" fmla="*/ 2344 w 3953"/>
                <a:gd name="T31" fmla="*/ 28 h 3202"/>
                <a:gd name="T32" fmla="*/ 2690 w 3953"/>
                <a:gd name="T33" fmla="*/ 108 h 3202"/>
                <a:gd name="T34" fmla="*/ 3007 w 3953"/>
                <a:gd name="T35" fmla="*/ 235 h 3202"/>
                <a:gd name="T36" fmla="*/ 3289 w 3953"/>
                <a:gd name="T37" fmla="*/ 405 h 3202"/>
                <a:gd name="T38" fmla="*/ 3528 w 3953"/>
                <a:gd name="T39" fmla="*/ 611 h 3202"/>
                <a:gd name="T40" fmla="*/ 3721 w 3953"/>
                <a:gd name="T41" fmla="*/ 849 h 3202"/>
                <a:gd name="T42" fmla="*/ 3860 w 3953"/>
                <a:gd name="T43" fmla="*/ 1114 h 3202"/>
                <a:gd name="T44" fmla="*/ 3938 w 3953"/>
                <a:gd name="T45" fmla="*/ 1401 h 3202"/>
                <a:gd name="T46" fmla="*/ 3949 w 3953"/>
                <a:gd name="T47" fmla="*/ 1702 h 3202"/>
                <a:gd name="T48" fmla="*/ 3893 w 3953"/>
                <a:gd name="T49" fmla="*/ 1994 h 3202"/>
                <a:gd name="T50" fmla="*/ 3773 w 3953"/>
                <a:gd name="T51" fmla="*/ 2267 h 3202"/>
                <a:gd name="T52" fmla="*/ 3599 w 3953"/>
                <a:gd name="T53" fmla="*/ 2515 h 3202"/>
                <a:gd name="T54" fmla="*/ 3374 w 3953"/>
                <a:gd name="T55" fmla="*/ 2732 h 3202"/>
                <a:gd name="T56" fmla="*/ 3104 w 3953"/>
                <a:gd name="T57" fmla="*/ 2915 h 3202"/>
                <a:gd name="T58" fmla="*/ 2799 w 3953"/>
                <a:gd name="T59" fmla="*/ 3056 h 3202"/>
                <a:gd name="T60" fmla="*/ 2463 w 3953"/>
                <a:gd name="T61" fmla="*/ 3153 h 3202"/>
                <a:gd name="T62" fmla="*/ 2102 w 3953"/>
                <a:gd name="T63" fmla="*/ 3198 h 3202"/>
                <a:gd name="T64" fmla="*/ 1728 w 3953"/>
                <a:gd name="T65" fmla="*/ 3189 h 3202"/>
                <a:gd name="T66" fmla="*/ 1375 w 3953"/>
                <a:gd name="T67" fmla="*/ 3126 h 3202"/>
                <a:gd name="T68" fmla="*/ 1048 w 3953"/>
                <a:gd name="T69" fmla="*/ 3014 h 3202"/>
                <a:gd name="T70" fmla="*/ 754 w 3953"/>
                <a:gd name="T71" fmla="*/ 2857 h 3202"/>
                <a:gd name="T72" fmla="*/ 499 w 3953"/>
                <a:gd name="T73" fmla="*/ 2663 h 3202"/>
                <a:gd name="T74" fmla="*/ 290 w 3953"/>
                <a:gd name="T75" fmla="*/ 2435 h 3202"/>
                <a:gd name="T76" fmla="*/ 133 w 3953"/>
                <a:gd name="T77" fmla="*/ 2179 h 3202"/>
                <a:gd name="T78" fmla="*/ 34 w 3953"/>
                <a:gd name="T79" fmla="*/ 1899 h 3202"/>
                <a:gd name="T80" fmla="*/ 0 w 3953"/>
                <a:gd name="T81" fmla="*/ 1601 h 3202"/>
                <a:gd name="T82" fmla="*/ 34 w 3953"/>
                <a:gd name="T83" fmla="*/ 1303 h 3202"/>
                <a:gd name="T84" fmla="*/ 133 w 3953"/>
                <a:gd name="T85" fmla="*/ 1023 h 3202"/>
                <a:gd name="T86" fmla="*/ 290 w 3953"/>
                <a:gd name="T87" fmla="*/ 767 h 3202"/>
                <a:gd name="T88" fmla="*/ 499 w 3953"/>
                <a:gd name="T89" fmla="*/ 539 h 3202"/>
                <a:gd name="T90" fmla="*/ 754 w 3953"/>
                <a:gd name="T91" fmla="*/ 344 h 3202"/>
                <a:gd name="T92" fmla="*/ 1048 w 3953"/>
                <a:gd name="T93" fmla="*/ 188 h 3202"/>
                <a:gd name="T94" fmla="*/ 1375 w 3953"/>
                <a:gd name="T95" fmla="*/ 76 h 3202"/>
                <a:gd name="T96" fmla="*/ 1728 w 3953"/>
                <a:gd name="T97" fmla="*/ 13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53" h="3202">
                  <a:moveTo>
                    <a:pt x="2151" y="728"/>
                  </a:moveTo>
                  <a:lnTo>
                    <a:pt x="2094" y="729"/>
                  </a:lnTo>
                  <a:lnTo>
                    <a:pt x="2042" y="734"/>
                  </a:lnTo>
                  <a:lnTo>
                    <a:pt x="1994" y="743"/>
                  </a:lnTo>
                  <a:lnTo>
                    <a:pt x="1951" y="754"/>
                  </a:lnTo>
                  <a:lnTo>
                    <a:pt x="1910" y="767"/>
                  </a:lnTo>
                  <a:lnTo>
                    <a:pt x="1874" y="783"/>
                  </a:lnTo>
                  <a:lnTo>
                    <a:pt x="1842" y="801"/>
                  </a:lnTo>
                  <a:lnTo>
                    <a:pt x="1812" y="821"/>
                  </a:lnTo>
                  <a:lnTo>
                    <a:pt x="1786" y="842"/>
                  </a:lnTo>
                  <a:lnTo>
                    <a:pt x="1764" y="865"/>
                  </a:lnTo>
                  <a:lnTo>
                    <a:pt x="1743" y="889"/>
                  </a:lnTo>
                  <a:lnTo>
                    <a:pt x="1727" y="914"/>
                  </a:lnTo>
                  <a:lnTo>
                    <a:pt x="1712" y="940"/>
                  </a:lnTo>
                  <a:lnTo>
                    <a:pt x="1700" y="966"/>
                  </a:lnTo>
                  <a:lnTo>
                    <a:pt x="1690" y="992"/>
                  </a:lnTo>
                  <a:lnTo>
                    <a:pt x="1683" y="1018"/>
                  </a:lnTo>
                  <a:lnTo>
                    <a:pt x="1676" y="1044"/>
                  </a:lnTo>
                  <a:lnTo>
                    <a:pt x="1673" y="1069"/>
                  </a:lnTo>
                  <a:lnTo>
                    <a:pt x="1670" y="1093"/>
                  </a:lnTo>
                  <a:lnTo>
                    <a:pt x="1670" y="1117"/>
                  </a:lnTo>
                  <a:lnTo>
                    <a:pt x="1670" y="1330"/>
                  </a:lnTo>
                  <a:lnTo>
                    <a:pt x="1444" y="1330"/>
                  </a:lnTo>
                  <a:lnTo>
                    <a:pt x="1444" y="1657"/>
                  </a:lnTo>
                  <a:lnTo>
                    <a:pt x="1670" y="1657"/>
                  </a:lnTo>
                  <a:lnTo>
                    <a:pt x="1670" y="2585"/>
                  </a:lnTo>
                  <a:lnTo>
                    <a:pt x="2146" y="2585"/>
                  </a:lnTo>
                  <a:lnTo>
                    <a:pt x="2146" y="1657"/>
                  </a:lnTo>
                  <a:lnTo>
                    <a:pt x="2468" y="1657"/>
                  </a:lnTo>
                  <a:lnTo>
                    <a:pt x="2510" y="1330"/>
                  </a:lnTo>
                  <a:lnTo>
                    <a:pt x="2146" y="1330"/>
                  </a:lnTo>
                  <a:lnTo>
                    <a:pt x="2146" y="1136"/>
                  </a:lnTo>
                  <a:lnTo>
                    <a:pt x="2149" y="1114"/>
                  </a:lnTo>
                  <a:lnTo>
                    <a:pt x="2155" y="1096"/>
                  </a:lnTo>
                  <a:lnTo>
                    <a:pt x="2163" y="1081"/>
                  </a:lnTo>
                  <a:lnTo>
                    <a:pt x="2175" y="1069"/>
                  </a:lnTo>
                  <a:lnTo>
                    <a:pt x="2188" y="1060"/>
                  </a:lnTo>
                  <a:lnTo>
                    <a:pt x="2203" y="1054"/>
                  </a:lnTo>
                  <a:lnTo>
                    <a:pt x="2218" y="1050"/>
                  </a:lnTo>
                  <a:lnTo>
                    <a:pt x="2233" y="1048"/>
                  </a:lnTo>
                  <a:lnTo>
                    <a:pt x="2248" y="1047"/>
                  </a:lnTo>
                  <a:lnTo>
                    <a:pt x="2503" y="1047"/>
                  </a:lnTo>
                  <a:lnTo>
                    <a:pt x="2503" y="729"/>
                  </a:lnTo>
                  <a:lnTo>
                    <a:pt x="2151" y="728"/>
                  </a:lnTo>
                  <a:close/>
                  <a:moveTo>
                    <a:pt x="1977" y="0"/>
                  </a:moveTo>
                  <a:lnTo>
                    <a:pt x="2102" y="4"/>
                  </a:lnTo>
                  <a:lnTo>
                    <a:pt x="2224" y="13"/>
                  </a:lnTo>
                  <a:lnTo>
                    <a:pt x="2344" y="28"/>
                  </a:lnTo>
                  <a:lnTo>
                    <a:pt x="2463" y="49"/>
                  </a:lnTo>
                  <a:lnTo>
                    <a:pt x="2578" y="76"/>
                  </a:lnTo>
                  <a:lnTo>
                    <a:pt x="2690" y="108"/>
                  </a:lnTo>
                  <a:lnTo>
                    <a:pt x="2799" y="146"/>
                  </a:lnTo>
                  <a:lnTo>
                    <a:pt x="2905" y="188"/>
                  </a:lnTo>
                  <a:lnTo>
                    <a:pt x="3007" y="235"/>
                  </a:lnTo>
                  <a:lnTo>
                    <a:pt x="3104" y="287"/>
                  </a:lnTo>
                  <a:lnTo>
                    <a:pt x="3198" y="344"/>
                  </a:lnTo>
                  <a:lnTo>
                    <a:pt x="3289" y="405"/>
                  </a:lnTo>
                  <a:lnTo>
                    <a:pt x="3374" y="470"/>
                  </a:lnTo>
                  <a:lnTo>
                    <a:pt x="3453" y="539"/>
                  </a:lnTo>
                  <a:lnTo>
                    <a:pt x="3528" y="611"/>
                  </a:lnTo>
                  <a:lnTo>
                    <a:pt x="3599" y="687"/>
                  </a:lnTo>
                  <a:lnTo>
                    <a:pt x="3663" y="767"/>
                  </a:lnTo>
                  <a:lnTo>
                    <a:pt x="3721" y="849"/>
                  </a:lnTo>
                  <a:lnTo>
                    <a:pt x="3773" y="935"/>
                  </a:lnTo>
                  <a:lnTo>
                    <a:pt x="3820" y="1023"/>
                  </a:lnTo>
                  <a:lnTo>
                    <a:pt x="3860" y="1114"/>
                  </a:lnTo>
                  <a:lnTo>
                    <a:pt x="3893" y="1207"/>
                  </a:lnTo>
                  <a:lnTo>
                    <a:pt x="3919" y="1303"/>
                  </a:lnTo>
                  <a:lnTo>
                    <a:pt x="3938" y="1401"/>
                  </a:lnTo>
                  <a:lnTo>
                    <a:pt x="3949" y="1500"/>
                  </a:lnTo>
                  <a:lnTo>
                    <a:pt x="3953" y="1601"/>
                  </a:lnTo>
                  <a:lnTo>
                    <a:pt x="3949" y="1702"/>
                  </a:lnTo>
                  <a:lnTo>
                    <a:pt x="3938" y="1801"/>
                  </a:lnTo>
                  <a:lnTo>
                    <a:pt x="3919" y="1899"/>
                  </a:lnTo>
                  <a:lnTo>
                    <a:pt x="3893" y="1994"/>
                  </a:lnTo>
                  <a:lnTo>
                    <a:pt x="3860" y="2088"/>
                  </a:lnTo>
                  <a:lnTo>
                    <a:pt x="3820" y="2179"/>
                  </a:lnTo>
                  <a:lnTo>
                    <a:pt x="3773" y="2267"/>
                  </a:lnTo>
                  <a:lnTo>
                    <a:pt x="3721" y="2353"/>
                  </a:lnTo>
                  <a:lnTo>
                    <a:pt x="3663" y="2435"/>
                  </a:lnTo>
                  <a:lnTo>
                    <a:pt x="3599" y="2515"/>
                  </a:lnTo>
                  <a:lnTo>
                    <a:pt x="3528" y="2591"/>
                  </a:lnTo>
                  <a:lnTo>
                    <a:pt x="3453" y="2663"/>
                  </a:lnTo>
                  <a:lnTo>
                    <a:pt x="3374" y="2732"/>
                  </a:lnTo>
                  <a:lnTo>
                    <a:pt x="3289" y="2797"/>
                  </a:lnTo>
                  <a:lnTo>
                    <a:pt x="3198" y="2857"/>
                  </a:lnTo>
                  <a:lnTo>
                    <a:pt x="3104" y="2915"/>
                  </a:lnTo>
                  <a:lnTo>
                    <a:pt x="3007" y="2967"/>
                  </a:lnTo>
                  <a:lnTo>
                    <a:pt x="2905" y="3014"/>
                  </a:lnTo>
                  <a:lnTo>
                    <a:pt x="2799" y="3056"/>
                  </a:lnTo>
                  <a:lnTo>
                    <a:pt x="2690" y="3094"/>
                  </a:lnTo>
                  <a:lnTo>
                    <a:pt x="2578" y="3126"/>
                  </a:lnTo>
                  <a:lnTo>
                    <a:pt x="2463" y="3153"/>
                  </a:lnTo>
                  <a:lnTo>
                    <a:pt x="2344" y="3174"/>
                  </a:lnTo>
                  <a:lnTo>
                    <a:pt x="2224" y="3189"/>
                  </a:lnTo>
                  <a:lnTo>
                    <a:pt x="2102" y="3198"/>
                  </a:lnTo>
                  <a:lnTo>
                    <a:pt x="1977" y="3202"/>
                  </a:lnTo>
                  <a:lnTo>
                    <a:pt x="1852" y="3198"/>
                  </a:lnTo>
                  <a:lnTo>
                    <a:pt x="1728" y="3189"/>
                  </a:lnTo>
                  <a:lnTo>
                    <a:pt x="1608" y="3174"/>
                  </a:lnTo>
                  <a:lnTo>
                    <a:pt x="1491" y="3153"/>
                  </a:lnTo>
                  <a:lnTo>
                    <a:pt x="1375" y="3126"/>
                  </a:lnTo>
                  <a:lnTo>
                    <a:pt x="1263" y="3094"/>
                  </a:lnTo>
                  <a:lnTo>
                    <a:pt x="1153" y="3056"/>
                  </a:lnTo>
                  <a:lnTo>
                    <a:pt x="1048" y="3014"/>
                  </a:lnTo>
                  <a:lnTo>
                    <a:pt x="946" y="2967"/>
                  </a:lnTo>
                  <a:lnTo>
                    <a:pt x="848" y="2915"/>
                  </a:lnTo>
                  <a:lnTo>
                    <a:pt x="754" y="2857"/>
                  </a:lnTo>
                  <a:lnTo>
                    <a:pt x="665" y="2797"/>
                  </a:lnTo>
                  <a:lnTo>
                    <a:pt x="580" y="2732"/>
                  </a:lnTo>
                  <a:lnTo>
                    <a:pt x="499" y="2663"/>
                  </a:lnTo>
                  <a:lnTo>
                    <a:pt x="424" y="2591"/>
                  </a:lnTo>
                  <a:lnTo>
                    <a:pt x="355" y="2515"/>
                  </a:lnTo>
                  <a:lnTo>
                    <a:pt x="290" y="2435"/>
                  </a:lnTo>
                  <a:lnTo>
                    <a:pt x="232" y="2353"/>
                  </a:lnTo>
                  <a:lnTo>
                    <a:pt x="179" y="2267"/>
                  </a:lnTo>
                  <a:lnTo>
                    <a:pt x="133" y="2179"/>
                  </a:lnTo>
                  <a:lnTo>
                    <a:pt x="94" y="2088"/>
                  </a:lnTo>
                  <a:lnTo>
                    <a:pt x="60" y="1994"/>
                  </a:lnTo>
                  <a:lnTo>
                    <a:pt x="34" y="1899"/>
                  </a:lnTo>
                  <a:lnTo>
                    <a:pt x="16" y="1801"/>
                  </a:lnTo>
                  <a:lnTo>
                    <a:pt x="3" y="1702"/>
                  </a:lnTo>
                  <a:lnTo>
                    <a:pt x="0" y="1601"/>
                  </a:lnTo>
                  <a:lnTo>
                    <a:pt x="3" y="1500"/>
                  </a:lnTo>
                  <a:lnTo>
                    <a:pt x="16" y="1401"/>
                  </a:lnTo>
                  <a:lnTo>
                    <a:pt x="34" y="1303"/>
                  </a:lnTo>
                  <a:lnTo>
                    <a:pt x="60" y="1207"/>
                  </a:lnTo>
                  <a:lnTo>
                    <a:pt x="94" y="1114"/>
                  </a:lnTo>
                  <a:lnTo>
                    <a:pt x="133" y="1023"/>
                  </a:lnTo>
                  <a:lnTo>
                    <a:pt x="179" y="935"/>
                  </a:lnTo>
                  <a:lnTo>
                    <a:pt x="232" y="849"/>
                  </a:lnTo>
                  <a:lnTo>
                    <a:pt x="290" y="767"/>
                  </a:lnTo>
                  <a:lnTo>
                    <a:pt x="355" y="687"/>
                  </a:lnTo>
                  <a:lnTo>
                    <a:pt x="424" y="611"/>
                  </a:lnTo>
                  <a:lnTo>
                    <a:pt x="499" y="539"/>
                  </a:lnTo>
                  <a:lnTo>
                    <a:pt x="580" y="470"/>
                  </a:lnTo>
                  <a:lnTo>
                    <a:pt x="665" y="405"/>
                  </a:lnTo>
                  <a:lnTo>
                    <a:pt x="754" y="344"/>
                  </a:lnTo>
                  <a:lnTo>
                    <a:pt x="848" y="287"/>
                  </a:lnTo>
                  <a:lnTo>
                    <a:pt x="946" y="235"/>
                  </a:lnTo>
                  <a:lnTo>
                    <a:pt x="1048" y="188"/>
                  </a:lnTo>
                  <a:lnTo>
                    <a:pt x="1153" y="146"/>
                  </a:lnTo>
                  <a:lnTo>
                    <a:pt x="1263" y="108"/>
                  </a:lnTo>
                  <a:lnTo>
                    <a:pt x="1375" y="76"/>
                  </a:lnTo>
                  <a:lnTo>
                    <a:pt x="1491" y="49"/>
                  </a:lnTo>
                  <a:lnTo>
                    <a:pt x="1608" y="28"/>
                  </a:lnTo>
                  <a:lnTo>
                    <a:pt x="1728" y="13"/>
                  </a:lnTo>
                  <a:lnTo>
                    <a:pt x="1852" y="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41" name="Группа 182">
              <a:extLst>
                <a:ext uri="{FF2B5EF4-FFF2-40B4-BE49-F238E27FC236}">
                  <a16:creationId xmlns:a16="http://schemas.microsoft.com/office/drawing/2014/main" id="{D7508A8A-85C0-4F6C-AA05-EC9647540C44}"/>
                </a:ext>
              </a:extLst>
            </p:cNvPr>
            <p:cNvGrpSpPr/>
            <p:nvPr/>
          </p:nvGrpSpPr>
          <p:grpSpPr>
            <a:xfrm>
              <a:off x="18002229" y="4405146"/>
              <a:ext cx="780534" cy="790208"/>
              <a:chOff x="5843588" y="3181350"/>
              <a:chExt cx="2049463" cy="2074862"/>
            </a:xfrm>
            <a:solidFill>
              <a:schemeClr val="bg1"/>
            </a:solidFill>
          </p:grpSpPr>
          <p:sp>
            <p:nvSpPr>
              <p:cNvPr id="42" name="Freeform 163">
                <a:extLst>
                  <a:ext uri="{FF2B5EF4-FFF2-40B4-BE49-F238E27FC236}">
                    <a16:creationId xmlns:a16="http://schemas.microsoft.com/office/drawing/2014/main" id="{A29F2F6D-9622-42FE-94D0-CA6DC1A3D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6838" y="4365625"/>
                <a:ext cx="376238" cy="277812"/>
              </a:xfrm>
              <a:custGeom>
                <a:avLst/>
                <a:gdLst>
                  <a:gd name="T0" fmla="*/ 367 w 709"/>
                  <a:gd name="T1" fmla="*/ 0 h 524"/>
                  <a:gd name="T2" fmla="*/ 373 w 709"/>
                  <a:gd name="T3" fmla="*/ 0 h 524"/>
                  <a:gd name="T4" fmla="*/ 416 w 709"/>
                  <a:gd name="T5" fmla="*/ 3 h 524"/>
                  <a:gd name="T6" fmla="*/ 457 w 709"/>
                  <a:gd name="T7" fmla="*/ 10 h 524"/>
                  <a:gd name="T8" fmla="*/ 497 w 709"/>
                  <a:gd name="T9" fmla="*/ 20 h 524"/>
                  <a:gd name="T10" fmla="*/ 536 w 709"/>
                  <a:gd name="T11" fmla="*/ 47 h 524"/>
                  <a:gd name="T12" fmla="*/ 572 w 709"/>
                  <a:gd name="T13" fmla="*/ 73 h 524"/>
                  <a:gd name="T14" fmla="*/ 605 w 709"/>
                  <a:gd name="T15" fmla="*/ 96 h 524"/>
                  <a:gd name="T16" fmla="*/ 634 w 709"/>
                  <a:gd name="T17" fmla="*/ 119 h 524"/>
                  <a:gd name="T18" fmla="*/ 658 w 709"/>
                  <a:gd name="T19" fmla="*/ 143 h 524"/>
                  <a:gd name="T20" fmla="*/ 679 w 709"/>
                  <a:gd name="T21" fmla="*/ 166 h 524"/>
                  <a:gd name="T22" fmla="*/ 693 w 709"/>
                  <a:gd name="T23" fmla="*/ 190 h 524"/>
                  <a:gd name="T24" fmla="*/ 703 w 709"/>
                  <a:gd name="T25" fmla="*/ 217 h 524"/>
                  <a:gd name="T26" fmla="*/ 707 w 709"/>
                  <a:gd name="T27" fmla="*/ 242 h 524"/>
                  <a:gd name="T28" fmla="*/ 709 w 709"/>
                  <a:gd name="T29" fmla="*/ 266 h 524"/>
                  <a:gd name="T30" fmla="*/ 707 w 709"/>
                  <a:gd name="T31" fmla="*/ 308 h 524"/>
                  <a:gd name="T32" fmla="*/ 698 w 709"/>
                  <a:gd name="T33" fmla="*/ 345 h 524"/>
                  <a:gd name="T34" fmla="*/ 685 w 709"/>
                  <a:gd name="T35" fmla="*/ 379 h 524"/>
                  <a:gd name="T36" fmla="*/ 667 w 709"/>
                  <a:gd name="T37" fmla="*/ 410 h 524"/>
                  <a:gd name="T38" fmla="*/ 644 w 709"/>
                  <a:gd name="T39" fmla="*/ 436 h 524"/>
                  <a:gd name="T40" fmla="*/ 615 w 709"/>
                  <a:gd name="T41" fmla="*/ 459 h 524"/>
                  <a:gd name="T42" fmla="*/ 581 w 709"/>
                  <a:gd name="T43" fmla="*/ 479 h 524"/>
                  <a:gd name="T44" fmla="*/ 542 w 709"/>
                  <a:gd name="T45" fmla="*/ 496 h 524"/>
                  <a:gd name="T46" fmla="*/ 498 w 709"/>
                  <a:gd name="T47" fmla="*/ 508 h 524"/>
                  <a:gd name="T48" fmla="*/ 449 w 709"/>
                  <a:gd name="T49" fmla="*/ 517 h 524"/>
                  <a:gd name="T50" fmla="*/ 394 w 709"/>
                  <a:gd name="T51" fmla="*/ 523 h 524"/>
                  <a:gd name="T52" fmla="*/ 335 w 709"/>
                  <a:gd name="T53" fmla="*/ 524 h 524"/>
                  <a:gd name="T54" fmla="*/ 285 w 709"/>
                  <a:gd name="T55" fmla="*/ 522 h 524"/>
                  <a:gd name="T56" fmla="*/ 238 w 709"/>
                  <a:gd name="T57" fmla="*/ 513 h 524"/>
                  <a:gd name="T58" fmla="*/ 193 w 709"/>
                  <a:gd name="T59" fmla="*/ 499 h 524"/>
                  <a:gd name="T60" fmla="*/ 152 w 709"/>
                  <a:gd name="T61" fmla="*/ 482 h 524"/>
                  <a:gd name="T62" fmla="*/ 114 w 709"/>
                  <a:gd name="T63" fmla="*/ 460 h 524"/>
                  <a:gd name="T64" fmla="*/ 81 w 709"/>
                  <a:gd name="T65" fmla="*/ 433 h 524"/>
                  <a:gd name="T66" fmla="*/ 54 w 709"/>
                  <a:gd name="T67" fmla="*/ 404 h 524"/>
                  <a:gd name="T68" fmla="*/ 31 w 709"/>
                  <a:gd name="T69" fmla="*/ 371 h 524"/>
                  <a:gd name="T70" fmla="*/ 14 w 709"/>
                  <a:gd name="T71" fmla="*/ 336 h 524"/>
                  <a:gd name="T72" fmla="*/ 3 w 709"/>
                  <a:gd name="T73" fmla="*/ 298 h 524"/>
                  <a:gd name="T74" fmla="*/ 0 w 709"/>
                  <a:gd name="T75" fmla="*/ 258 h 524"/>
                  <a:gd name="T76" fmla="*/ 4 w 709"/>
                  <a:gd name="T77" fmla="*/ 221 h 524"/>
                  <a:gd name="T78" fmla="*/ 16 w 709"/>
                  <a:gd name="T79" fmla="*/ 186 h 524"/>
                  <a:gd name="T80" fmla="*/ 35 w 709"/>
                  <a:gd name="T81" fmla="*/ 151 h 524"/>
                  <a:gd name="T82" fmla="*/ 61 w 709"/>
                  <a:gd name="T83" fmla="*/ 121 h 524"/>
                  <a:gd name="T84" fmla="*/ 92 w 709"/>
                  <a:gd name="T85" fmla="*/ 91 h 524"/>
                  <a:gd name="T86" fmla="*/ 129 w 709"/>
                  <a:gd name="T87" fmla="*/ 65 h 524"/>
                  <a:gd name="T88" fmla="*/ 170 w 709"/>
                  <a:gd name="T89" fmla="*/ 43 h 524"/>
                  <a:gd name="T90" fmla="*/ 216 w 709"/>
                  <a:gd name="T91" fmla="*/ 26 h 524"/>
                  <a:gd name="T92" fmla="*/ 264 w 709"/>
                  <a:gd name="T93" fmla="*/ 13 h 524"/>
                  <a:gd name="T94" fmla="*/ 315 w 709"/>
                  <a:gd name="T95" fmla="*/ 4 h 524"/>
                  <a:gd name="T96" fmla="*/ 367 w 709"/>
                  <a:gd name="T97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9" h="524">
                    <a:moveTo>
                      <a:pt x="367" y="0"/>
                    </a:moveTo>
                    <a:lnTo>
                      <a:pt x="373" y="0"/>
                    </a:lnTo>
                    <a:lnTo>
                      <a:pt x="416" y="3"/>
                    </a:lnTo>
                    <a:lnTo>
                      <a:pt x="457" y="10"/>
                    </a:lnTo>
                    <a:lnTo>
                      <a:pt x="497" y="20"/>
                    </a:lnTo>
                    <a:lnTo>
                      <a:pt x="536" y="47"/>
                    </a:lnTo>
                    <a:lnTo>
                      <a:pt x="572" y="73"/>
                    </a:lnTo>
                    <a:lnTo>
                      <a:pt x="605" y="96"/>
                    </a:lnTo>
                    <a:lnTo>
                      <a:pt x="634" y="119"/>
                    </a:lnTo>
                    <a:lnTo>
                      <a:pt x="658" y="143"/>
                    </a:lnTo>
                    <a:lnTo>
                      <a:pt x="679" y="166"/>
                    </a:lnTo>
                    <a:lnTo>
                      <a:pt x="693" y="190"/>
                    </a:lnTo>
                    <a:lnTo>
                      <a:pt x="703" y="217"/>
                    </a:lnTo>
                    <a:lnTo>
                      <a:pt x="707" y="242"/>
                    </a:lnTo>
                    <a:lnTo>
                      <a:pt x="709" y="266"/>
                    </a:lnTo>
                    <a:lnTo>
                      <a:pt x="707" y="308"/>
                    </a:lnTo>
                    <a:lnTo>
                      <a:pt x="698" y="345"/>
                    </a:lnTo>
                    <a:lnTo>
                      <a:pt x="685" y="379"/>
                    </a:lnTo>
                    <a:lnTo>
                      <a:pt x="667" y="410"/>
                    </a:lnTo>
                    <a:lnTo>
                      <a:pt x="644" y="436"/>
                    </a:lnTo>
                    <a:lnTo>
                      <a:pt x="615" y="459"/>
                    </a:lnTo>
                    <a:lnTo>
                      <a:pt x="581" y="479"/>
                    </a:lnTo>
                    <a:lnTo>
                      <a:pt x="542" y="496"/>
                    </a:lnTo>
                    <a:lnTo>
                      <a:pt x="498" y="508"/>
                    </a:lnTo>
                    <a:lnTo>
                      <a:pt x="449" y="517"/>
                    </a:lnTo>
                    <a:lnTo>
                      <a:pt x="394" y="523"/>
                    </a:lnTo>
                    <a:lnTo>
                      <a:pt x="335" y="524"/>
                    </a:lnTo>
                    <a:lnTo>
                      <a:pt x="285" y="522"/>
                    </a:lnTo>
                    <a:lnTo>
                      <a:pt x="238" y="513"/>
                    </a:lnTo>
                    <a:lnTo>
                      <a:pt x="193" y="499"/>
                    </a:lnTo>
                    <a:lnTo>
                      <a:pt x="152" y="482"/>
                    </a:lnTo>
                    <a:lnTo>
                      <a:pt x="114" y="460"/>
                    </a:lnTo>
                    <a:lnTo>
                      <a:pt x="81" y="433"/>
                    </a:lnTo>
                    <a:lnTo>
                      <a:pt x="54" y="404"/>
                    </a:lnTo>
                    <a:lnTo>
                      <a:pt x="31" y="371"/>
                    </a:lnTo>
                    <a:lnTo>
                      <a:pt x="14" y="336"/>
                    </a:lnTo>
                    <a:lnTo>
                      <a:pt x="3" y="298"/>
                    </a:lnTo>
                    <a:lnTo>
                      <a:pt x="0" y="258"/>
                    </a:lnTo>
                    <a:lnTo>
                      <a:pt x="4" y="221"/>
                    </a:lnTo>
                    <a:lnTo>
                      <a:pt x="16" y="186"/>
                    </a:lnTo>
                    <a:lnTo>
                      <a:pt x="35" y="151"/>
                    </a:lnTo>
                    <a:lnTo>
                      <a:pt x="61" y="121"/>
                    </a:lnTo>
                    <a:lnTo>
                      <a:pt x="92" y="91"/>
                    </a:lnTo>
                    <a:lnTo>
                      <a:pt x="129" y="65"/>
                    </a:lnTo>
                    <a:lnTo>
                      <a:pt x="170" y="43"/>
                    </a:lnTo>
                    <a:lnTo>
                      <a:pt x="216" y="26"/>
                    </a:lnTo>
                    <a:lnTo>
                      <a:pt x="264" y="13"/>
                    </a:lnTo>
                    <a:lnTo>
                      <a:pt x="315" y="4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164">
                <a:extLst>
                  <a:ext uri="{FF2B5EF4-FFF2-40B4-BE49-F238E27FC236}">
                    <a16:creationId xmlns:a16="http://schemas.microsoft.com/office/drawing/2014/main" id="{C00751C1-61CC-4D58-8DFF-EABACBD43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0338" y="3789363"/>
                <a:ext cx="239713" cy="327025"/>
              </a:xfrm>
              <a:custGeom>
                <a:avLst/>
                <a:gdLst>
                  <a:gd name="T0" fmla="*/ 173 w 453"/>
                  <a:gd name="T1" fmla="*/ 0 h 618"/>
                  <a:gd name="T2" fmla="*/ 180 w 453"/>
                  <a:gd name="T3" fmla="*/ 0 h 618"/>
                  <a:gd name="T4" fmla="*/ 217 w 453"/>
                  <a:gd name="T5" fmla="*/ 6 h 618"/>
                  <a:gd name="T6" fmla="*/ 253 w 453"/>
                  <a:gd name="T7" fmla="*/ 18 h 618"/>
                  <a:gd name="T8" fmla="*/ 290 w 453"/>
                  <a:gd name="T9" fmla="*/ 38 h 618"/>
                  <a:gd name="T10" fmla="*/ 324 w 453"/>
                  <a:gd name="T11" fmla="*/ 65 h 618"/>
                  <a:gd name="T12" fmla="*/ 354 w 453"/>
                  <a:gd name="T13" fmla="*/ 97 h 618"/>
                  <a:gd name="T14" fmla="*/ 382 w 453"/>
                  <a:gd name="T15" fmla="*/ 134 h 618"/>
                  <a:gd name="T16" fmla="*/ 406 w 453"/>
                  <a:gd name="T17" fmla="*/ 175 h 618"/>
                  <a:gd name="T18" fmla="*/ 425 w 453"/>
                  <a:gd name="T19" fmla="*/ 221 h 618"/>
                  <a:gd name="T20" fmla="*/ 441 w 453"/>
                  <a:gd name="T21" fmla="*/ 270 h 618"/>
                  <a:gd name="T22" fmla="*/ 451 w 453"/>
                  <a:gd name="T23" fmla="*/ 320 h 618"/>
                  <a:gd name="T24" fmla="*/ 453 w 453"/>
                  <a:gd name="T25" fmla="*/ 362 h 618"/>
                  <a:gd name="T26" fmla="*/ 453 w 453"/>
                  <a:gd name="T27" fmla="*/ 401 h 618"/>
                  <a:gd name="T28" fmla="*/ 449 w 453"/>
                  <a:gd name="T29" fmla="*/ 439 h 618"/>
                  <a:gd name="T30" fmla="*/ 440 w 453"/>
                  <a:gd name="T31" fmla="*/ 474 h 618"/>
                  <a:gd name="T32" fmla="*/ 428 w 453"/>
                  <a:gd name="T33" fmla="*/ 508 h 618"/>
                  <a:gd name="T34" fmla="*/ 412 w 453"/>
                  <a:gd name="T35" fmla="*/ 537 h 618"/>
                  <a:gd name="T36" fmla="*/ 394 w 453"/>
                  <a:gd name="T37" fmla="*/ 563 h 618"/>
                  <a:gd name="T38" fmla="*/ 375 w 453"/>
                  <a:gd name="T39" fmla="*/ 582 h 618"/>
                  <a:gd name="T40" fmla="*/ 353 w 453"/>
                  <a:gd name="T41" fmla="*/ 598 h 618"/>
                  <a:gd name="T42" fmla="*/ 330 w 453"/>
                  <a:gd name="T43" fmla="*/ 608 h 618"/>
                  <a:gd name="T44" fmla="*/ 304 w 453"/>
                  <a:gd name="T45" fmla="*/ 615 h 618"/>
                  <a:gd name="T46" fmla="*/ 276 w 453"/>
                  <a:gd name="T47" fmla="*/ 618 h 618"/>
                  <a:gd name="T48" fmla="*/ 275 w 453"/>
                  <a:gd name="T49" fmla="*/ 618 h 618"/>
                  <a:gd name="T50" fmla="*/ 238 w 453"/>
                  <a:gd name="T51" fmla="*/ 612 h 618"/>
                  <a:gd name="T52" fmla="*/ 201 w 453"/>
                  <a:gd name="T53" fmla="*/ 598 h 618"/>
                  <a:gd name="T54" fmla="*/ 165 w 453"/>
                  <a:gd name="T55" fmla="*/ 577 h 618"/>
                  <a:gd name="T56" fmla="*/ 132 w 453"/>
                  <a:gd name="T57" fmla="*/ 550 h 618"/>
                  <a:gd name="T58" fmla="*/ 101 w 453"/>
                  <a:gd name="T59" fmla="*/ 517 h 618"/>
                  <a:gd name="T60" fmla="*/ 73 w 453"/>
                  <a:gd name="T61" fmla="*/ 479 h 618"/>
                  <a:gd name="T62" fmla="*/ 49 w 453"/>
                  <a:gd name="T63" fmla="*/ 438 h 618"/>
                  <a:gd name="T64" fmla="*/ 28 w 453"/>
                  <a:gd name="T65" fmla="*/ 392 h 618"/>
                  <a:gd name="T66" fmla="*/ 12 w 453"/>
                  <a:gd name="T67" fmla="*/ 343 h 618"/>
                  <a:gd name="T68" fmla="*/ 3 w 453"/>
                  <a:gd name="T69" fmla="*/ 292 h 618"/>
                  <a:gd name="T70" fmla="*/ 0 w 453"/>
                  <a:gd name="T71" fmla="*/ 251 h 618"/>
                  <a:gd name="T72" fmla="*/ 0 w 453"/>
                  <a:gd name="T73" fmla="*/ 212 h 618"/>
                  <a:gd name="T74" fmla="*/ 5 w 453"/>
                  <a:gd name="T75" fmla="*/ 175 h 618"/>
                  <a:gd name="T76" fmla="*/ 12 w 453"/>
                  <a:gd name="T77" fmla="*/ 141 h 618"/>
                  <a:gd name="T78" fmla="*/ 24 w 453"/>
                  <a:gd name="T79" fmla="*/ 109 h 618"/>
                  <a:gd name="T80" fmla="*/ 40 w 453"/>
                  <a:gd name="T81" fmla="*/ 80 h 618"/>
                  <a:gd name="T82" fmla="*/ 58 w 453"/>
                  <a:gd name="T83" fmla="*/ 54 h 618"/>
                  <a:gd name="T84" fmla="*/ 83 w 453"/>
                  <a:gd name="T85" fmla="*/ 31 h 618"/>
                  <a:gd name="T86" fmla="*/ 110 w 453"/>
                  <a:gd name="T87" fmla="*/ 13 h 618"/>
                  <a:gd name="T88" fmla="*/ 141 w 453"/>
                  <a:gd name="T89" fmla="*/ 4 h 618"/>
                  <a:gd name="T90" fmla="*/ 173 w 453"/>
                  <a:gd name="T91" fmla="*/ 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3" h="618">
                    <a:moveTo>
                      <a:pt x="173" y="0"/>
                    </a:moveTo>
                    <a:lnTo>
                      <a:pt x="180" y="0"/>
                    </a:lnTo>
                    <a:lnTo>
                      <a:pt x="217" y="6"/>
                    </a:lnTo>
                    <a:lnTo>
                      <a:pt x="253" y="18"/>
                    </a:lnTo>
                    <a:lnTo>
                      <a:pt x="290" y="38"/>
                    </a:lnTo>
                    <a:lnTo>
                      <a:pt x="324" y="65"/>
                    </a:lnTo>
                    <a:lnTo>
                      <a:pt x="354" y="97"/>
                    </a:lnTo>
                    <a:lnTo>
                      <a:pt x="382" y="134"/>
                    </a:lnTo>
                    <a:lnTo>
                      <a:pt x="406" y="175"/>
                    </a:lnTo>
                    <a:lnTo>
                      <a:pt x="425" y="221"/>
                    </a:lnTo>
                    <a:lnTo>
                      <a:pt x="441" y="270"/>
                    </a:lnTo>
                    <a:lnTo>
                      <a:pt x="451" y="320"/>
                    </a:lnTo>
                    <a:lnTo>
                      <a:pt x="453" y="362"/>
                    </a:lnTo>
                    <a:lnTo>
                      <a:pt x="453" y="401"/>
                    </a:lnTo>
                    <a:lnTo>
                      <a:pt x="449" y="439"/>
                    </a:lnTo>
                    <a:lnTo>
                      <a:pt x="440" y="474"/>
                    </a:lnTo>
                    <a:lnTo>
                      <a:pt x="428" y="508"/>
                    </a:lnTo>
                    <a:lnTo>
                      <a:pt x="412" y="537"/>
                    </a:lnTo>
                    <a:lnTo>
                      <a:pt x="394" y="563"/>
                    </a:lnTo>
                    <a:lnTo>
                      <a:pt x="375" y="582"/>
                    </a:lnTo>
                    <a:lnTo>
                      <a:pt x="353" y="598"/>
                    </a:lnTo>
                    <a:lnTo>
                      <a:pt x="330" y="608"/>
                    </a:lnTo>
                    <a:lnTo>
                      <a:pt x="304" y="615"/>
                    </a:lnTo>
                    <a:lnTo>
                      <a:pt x="276" y="618"/>
                    </a:lnTo>
                    <a:lnTo>
                      <a:pt x="275" y="618"/>
                    </a:lnTo>
                    <a:lnTo>
                      <a:pt x="238" y="612"/>
                    </a:lnTo>
                    <a:lnTo>
                      <a:pt x="201" y="598"/>
                    </a:lnTo>
                    <a:lnTo>
                      <a:pt x="165" y="577"/>
                    </a:lnTo>
                    <a:lnTo>
                      <a:pt x="132" y="550"/>
                    </a:lnTo>
                    <a:lnTo>
                      <a:pt x="101" y="517"/>
                    </a:lnTo>
                    <a:lnTo>
                      <a:pt x="73" y="479"/>
                    </a:lnTo>
                    <a:lnTo>
                      <a:pt x="49" y="438"/>
                    </a:lnTo>
                    <a:lnTo>
                      <a:pt x="28" y="392"/>
                    </a:lnTo>
                    <a:lnTo>
                      <a:pt x="12" y="343"/>
                    </a:lnTo>
                    <a:lnTo>
                      <a:pt x="3" y="292"/>
                    </a:lnTo>
                    <a:lnTo>
                      <a:pt x="0" y="251"/>
                    </a:lnTo>
                    <a:lnTo>
                      <a:pt x="0" y="212"/>
                    </a:lnTo>
                    <a:lnTo>
                      <a:pt x="5" y="175"/>
                    </a:lnTo>
                    <a:lnTo>
                      <a:pt x="12" y="141"/>
                    </a:lnTo>
                    <a:lnTo>
                      <a:pt x="24" y="109"/>
                    </a:lnTo>
                    <a:lnTo>
                      <a:pt x="40" y="80"/>
                    </a:lnTo>
                    <a:lnTo>
                      <a:pt x="58" y="54"/>
                    </a:lnTo>
                    <a:lnTo>
                      <a:pt x="83" y="31"/>
                    </a:lnTo>
                    <a:lnTo>
                      <a:pt x="110" y="13"/>
                    </a:lnTo>
                    <a:lnTo>
                      <a:pt x="141" y="4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165">
                <a:extLst>
                  <a:ext uri="{FF2B5EF4-FFF2-40B4-BE49-F238E27FC236}">
                    <a16:creationId xmlns:a16="http://schemas.microsoft.com/office/drawing/2014/main" id="{59E9A71E-003B-4183-9923-188A22868F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3588" y="3181350"/>
                <a:ext cx="2049463" cy="2074862"/>
              </a:xfrm>
              <a:custGeom>
                <a:avLst/>
                <a:gdLst>
                  <a:gd name="T0" fmla="*/ 2458 w 3873"/>
                  <a:gd name="T1" fmla="*/ 1445 h 3922"/>
                  <a:gd name="T2" fmla="*/ 2089 w 3873"/>
                  <a:gd name="T3" fmla="*/ 1804 h 3922"/>
                  <a:gd name="T4" fmla="*/ 2113 w 3873"/>
                  <a:gd name="T5" fmla="*/ 1958 h 3922"/>
                  <a:gd name="T6" fmla="*/ 2471 w 3873"/>
                  <a:gd name="T7" fmla="*/ 2325 h 3922"/>
                  <a:gd name="T8" fmla="*/ 2628 w 3873"/>
                  <a:gd name="T9" fmla="*/ 2325 h 3922"/>
                  <a:gd name="T10" fmla="*/ 2986 w 3873"/>
                  <a:gd name="T11" fmla="*/ 1958 h 3922"/>
                  <a:gd name="T12" fmla="*/ 3011 w 3873"/>
                  <a:gd name="T13" fmla="*/ 1804 h 3922"/>
                  <a:gd name="T14" fmla="*/ 2641 w 3873"/>
                  <a:gd name="T15" fmla="*/ 1445 h 3922"/>
                  <a:gd name="T16" fmla="*/ 2503 w 3873"/>
                  <a:gd name="T17" fmla="*/ 1398 h 3922"/>
                  <a:gd name="T18" fmla="*/ 1269 w 3873"/>
                  <a:gd name="T19" fmla="*/ 1030 h 3922"/>
                  <a:gd name="T20" fmla="*/ 1051 w 3873"/>
                  <a:gd name="T21" fmla="*/ 1207 h 3922"/>
                  <a:gd name="T22" fmla="*/ 968 w 3873"/>
                  <a:gd name="T23" fmla="*/ 1447 h 3922"/>
                  <a:gd name="T24" fmla="*/ 1050 w 3873"/>
                  <a:gd name="T25" fmla="*/ 1716 h 3922"/>
                  <a:gd name="T26" fmla="*/ 1265 w 3873"/>
                  <a:gd name="T27" fmla="*/ 1882 h 3922"/>
                  <a:gd name="T28" fmla="*/ 1431 w 3873"/>
                  <a:gd name="T29" fmla="*/ 1978 h 3922"/>
                  <a:gd name="T30" fmla="*/ 1391 w 3873"/>
                  <a:gd name="T31" fmla="*/ 2096 h 3922"/>
                  <a:gd name="T32" fmla="*/ 1102 w 3873"/>
                  <a:gd name="T33" fmla="*/ 2182 h 3922"/>
                  <a:gd name="T34" fmla="*/ 902 w 3873"/>
                  <a:gd name="T35" fmla="*/ 2364 h 3922"/>
                  <a:gd name="T36" fmla="*/ 845 w 3873"/>
                  <a:gd name="T37" fmla="*/ 2595 h 3922"/>
                  <a:gd name="T38" fmla="*/ 933 w 3873"/>
                  <a:gd name="T39" fmla="*/ 2768 h 3922"/>
                  <a:gd name="T40" fmla="*/ 1156 w 3873"/>
                  <a:gd name="T41" fmla="*/ 2899 h 3922"/>
                  <a:gd name="T42" fmla="*/ 1478 w 3873"/>
                  <a:gd name="T43" fmla="*/ 2948 h 3922"/>
                  <a:gd name="T44" fmla="*/ 1774 w 3873"/>
                  <a:gd name="T45" fmla="*/ 2894 h 3922"/>
                  <a:gd name="T46" fmla="*/ 2004 w 3873"/>
                  <a:gd name="T47" fmla="*/ 2726 h 3922"/>
                  <a:gd name="T48" fmla="*/ 2090 w 3873"/>
                  <a:gd name="T49" fmla="*/ 2482 h 3922"/>
                  <a:gd name="T50" fmla="*/ 2039 w 3873"/>
                  <a:gd name="T51" fmla="*/ 2247 h 3922"/>
                  <a:gd name="T52" fmla="*/ 1869 w 3873"/>
                  <a:gd name="T53" fmla="*/ 2066 h 3922"/>
                  <a:gd name="T54" fmla="*/ 1770 w 3873"/>
                  <a:gd name="T55" fmla="*/ 1974 h 3922"/>
                  <a:gd name="T56" fmla="*/ 1736 w 3873"/>
                  <a:gd name="T57" fmla="*/ 1911 h 3922"/>
                  <a:gd name="T58" fmla="*/ 1758 w 3873"/>
                  <a:gd name="T59" fmla="*/ 1857 h 3922"/>
                  <a:gd name="T60" fmla="*/ 1870 w 3873"/>
                  <a:gd name="T61" fmla="*/ 1755 h 3922"/>
                  <a:gd name="T62" fmla="*/ 1998 w 3873"/>
                  <a:gd name="T63" fmla="*/ 1545 h 3922"/>
                  <a:gd name="T64" fmla="*/ 1984 w 3873"/>
                  <a:gd name="T65" fmla="*/ 1289 h 3922"/>
                  <a:gd name="T66" fmla="*/ 1976 w 3873"/>
                  <a:gd name="T67" fmla="*/ 1158 h 3922"/>
                  <a:gd name="T68" fmla="*/ 2136 w 3873"/>
                  <a:gd name="T69" fmla="*/ 1020 h 3922"/>
                  <a:gd name="T70" fmla="*/ 2090 w 3873"/>
                  <a:gd name="T71" fmla="*/ 974 h 3922"/>
                  <a:gd name="T72" fmla="*/ 2297 w 3873"/>
                  <a:gd name="T73" fmla="*/ 34 h 3922"/>
                  <a:gd name="T74" fmla="*/ 2847 w 3873"/>
                  <a:gd name="T75" fmla="*/ 231 h 3922"/>
                  <a:gd name="T76" fmla="*/ 3306 w 3873"/>
                  <a:gd name="T77" fmla="*/ 575 h 3922"/>
                  <a:gd name="T78" fmla="*/ 3647 w 3873"/>
                  <a:gd name="T79" fmla="*/ 1040 h 3922"/>
                  <a:gd name="T80" fmla="*/ 3840 w 3873"/>
                  <a:gd name="T81" fmla="*/ 1595 h 3922"/>
                  <a:gd name="T82" fmla="*/ 3859 w 3873"/>
                  <a:gd name="T83" fmla="*/ 2206 h 3922"/>
                  <a:gd name="T84" fmla="*/ 3697 w 3873"/>
                  <a:gd name="T85" fmla="*/ 2776 h 3922"/>
                  <a:gd name="T86" fmla="*/ 3384 w 3873"/>
                  <a:gd name="T87" fmla="*/ 3262 h 3922"/>
                  <a:gd name="T88" fmla="*/ 2946 w 3873"/>
                  <a:gd name="T89" fmla="*/ 3634 h 3922"/>
                  <a:gd name="T90" fmla="*/ 2413 w 3873"/>
                  <a:gd name="T91" fmla="*/ 3862 h 3922"/>
                  <a:gd name="T92" fmla="*/ 1815 w 3873"/>
                  <a:gd name="T93" fmla="*/ 3917 h 3922"/>
                  <a:gd name="T94" fmla="*/ 1238 w 3873"/>
                  <a:gd name="T95" fmla="*/ 3789 h 3922"/>
                  <a:gd name="T96" fmla="*/ 739 w 3873"/>
                  <a:gd name="T97" fmla="*/ 3500 h 3922"/>
                  <a:gd name="T98" fmla="*/ 348 w 3873"/>
                  <a:gd name="T99" fmla="*/ 3081 h 3922"/>
                  <a:gd name="T100" fmla="*/ 92 w 3873"/>
                  <a:gd name="T101" fmla="*/ 2557 h 3922"/>
                  <a:gd name="T102" fmla="*/ 0 w 3873"/>
                  <a:gd name="T103" fmla="*/ 1961 h 3922"/>
                  <a:gd name="T104" fmla="*/ 92 w 3873"/>
                  <a:gd name="T105" fmla="*/ 1365 h 3922"/>
                  <a:gd name="T106" fmla="*/ 348 w 3873"/>
                  <a:gd name="T107" fmla="*/ 841 h 3922"/>
                  <a:gd name="T108" fmla="*/ 739 w 3873"/>
                  <a:gd name="T109" fmla="*/ 422 h 3922"/>
                  <a:gd name="T110" fmla="*/ 1238 w 3873"/>
                  <a:gd name="T111" fmla="*/ 132 h 3922"/>
                  <a:gd name="T112" fmla="*/ 1815 w 3873"/>
                  <a:gd name="T113" fmla="*/ 5 h 3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73" h="3922">
                    <a:moveTo>
                      <a:pt x="2503" y="1398"/>
                    </a:moveTo>
                    <a:lnTo>
                      <a:pt x="2486" y="1402"/>
                    </a:lnTo>
                    <a:lnTo>
                      <a:pt x="2471" y="1412"/>
                    </a:lnTo>
                    <a:lnTo>
                      <a:pt x="2462" y="1426"/>
                    </a:lnTo>
                    <a:lnTo>
                      <a:pt x="2458" y="1445"/>
                    </a:lnTo>
                    <a:lnTo>
                      <a:pt x="2458" y="1776"/>
                    </a:lnTo>
                    <a:lnTo>
                      <a:pt x="2131" y="1776"/>
                    </a:lnTo>
                    <a:lnTo>
                      <a:pt x="2113" y="1779"/>
                    </a:lnTo>
                    <a:lnTo>
                      <a:pt x="2098" y="1789"/>
                    </a:lnTo>
                    <a:lnTo>
                      <a:pt x="2089" y="1804"/>
                    </a:lnTo>
                    <a:lnTo>
                      <a:pt x="2085" y="1821"/>
                    </a:lnTo>
                    <a:lnTo>
                      <a:pt x="2085" y="1916"/>
                    </a:lnTo>
                    <a:lnTo>
                      <a:pt x="2089" y="1934"/>
                    </a:lnTo>
                    <a:lnTo>
                      <a:pt x="2098" y="1949"/>
                    </a:lnTo>
                    <a:lnTo>
                      <a:pt x="2113" y="1958"/>
                    </a:lnTo>
                    <a:lnTo>
                      <a:pt x="2131" y="1962"/>
                    </a:lnTo>
                    <a:lnTo>
                      <a:pt x="2458" y="1962"/>
                    </a:lnTo>
                    <a:lnTo>
                      <a:pt x="2458" y="2293"/>
                    </a:lnTo>
                    <a:lnTo>
                      <a:pt x="2462" y="2310"/>
                    </a:lnTo>
                    <a:lnTo>
                      <a:pt x="2471" y="2325"/>
                    </a:lnTo>
                    <a:lnTo>
                      <a:pt x="2486" y="2335"/>
                    </a:lnTo>
                    <a:lnTo>
                      <a:pt x="2503" y="2339"/>
                    </a:lnTo>
                    <a:lnTo>
                      <a:pt x="2596" y="2339"/>
                    </a:lnTo>
                    <a:lnTo>
                      <a:pt x="2614" y="2335"/>
                    </a:lnTo>
                    <a:lnTo>
                      <a:pt x="2628" y="2325"/>
                    </a:lnTo>
                    <a:lnTo>
                      <a:pt x="2637" y="2310"/>
                    </a:lnTo>
                    <a:lnTo>
                      <a:pt x="2641" y="2293"/>
                    </a:lnTo>
                    <a:lnTo>
                      <a:pt x="2641" y="1962"/>
                    </a:lnTo>
                    <a:lnTo>
                      <a:pt x="2969" y="1962"/>
                    </a:lnTo>
                    <a:lnTo>
                      <a:pt x="2986" y="1958"/>
                    </a:lnTo>
                    <a:lnTo>
                      <a:pt x="3001" y="1949"/>
                    </a:lnTo>
                    <a:lnTo>
                      <a:pt x="3011" y="1934"/>
                    </a:lnTo>
                    <a:lnTo>
                      <a:pt x="3014" y="1916"/>
                    </a:lnTo>
                    <a:lnTo>
                      <a:pt x="3014" y="1821"/>
                    </a:lnTo>
                    <a:lnTo>
                      <a:pt x="3011" y="1804"/>
                    </a:lnTo>
                    <a:lnTo>
                      <a:pt x="3001" y="1789"/>
                    </a:lnTo>
                    <a:lnTo>
                      <a:pt x="2986" y="1779"/>
                    </a:lnTo>
                    <a:lnTo>
                      <a:pt x="2969" y="1776"/>
                    </a:lnTo>
                    <a:lnTo>
                      <a:pt x="2641" y="1776"/>
                    </a:lnTo>
                    <a:lnTo>
                      <a:pt x="2641" y="1445"/>
                    </a:lnTo>
                    <a:lnTo>
                      <a:pt x="2637" y="1426"/>
                    </a:lnTo>
                    <a:lnTo>
                      <a:pt x="2628" y="1412"/>
                    </a:lnTo>
                    <a:lnTo>
                      <a:pt x="2614" y="1402"/>
                    </a:lnTo>
                    <a:lnTo>
                      <a:pt x="2596" y="1398"/>
                    </a:lnTo>
                    <a:lnTo>
                      <a:pt x="2503" y="1398"/>
                    </a:lnTo>
                    <a:close/>
                    <a:moveTo>
                      <a:pt x="1514" y="974"/>
                    </a:moveTo>
                    <a:lnTo>
                      <a:pt x="1451" y="977"/>
                    </a:lnTo>
                    <a:lnTo>
                      <a:pt x="1388" y="988"/>
                    </a:lnTo>
                    <a:lnTo>
                      <a:pt x="1324" y="1007"/>
                    </a:lnTo>
                    <a:lnTo>
                      <a:pt x="1269" y="1030"/>
                    </a:lnTo>
                    <a:lnTo>
                      <a:pt x="1217" y="1057"/>
                    </a:lnTo>
                    <a:lnTo>
                      <a:pt x="1169" y="1089"/>
                    </a:lnTo>
                    <a:lnTo>
                      <a:pt x="1124" y="1125"/>
                    </a:lnTo>
                    <a:lnTo>
                      <a:pt x="1085" y="1164"/>
                    </a:lnTo>
                    <a:lnTo>
                      <a:pt x="1051" y="1207"/>
                    </a:lnTo>
                    <a:lnTo>
                      <a:pt x="1022" y="1251"/>
                    </a:lnTo>
                    <a:lnTo>
                      <a:pt x="999" y="1299"/>
                    </a:lnTo>
                    <a:lnTo>
                      <a:pt x="982" y="1347"/>
                    </a:lnTo>
                    <a:lnTo>
                      <a:pt x="971" y="1397"/>
                    </a:lnTo>
                    <a:lnTo>
                      <a:pt x="968" y="1447"/>
                    </a:lnTo>
                    <a:lnTo>
                      <a:pt x="971" y="1507"/>
                    </a:lnTo>
                    <a:lnTo>
                      <a:pt x="982" y="1564"/>
                    </a:lnTo>
                    <a:lnTo>
                      <a:pt x="998" y="1618"/>
                    </a:lnTo>
                    <a:lnTo>
                      <a:pt x="1021" y="1668"/>
                    </a:lnTo>
                    <a:lnTo>
                      <a:pt x="1050" y="1716"/>
                    </a:lnTo>
                    <a:lnTo>
                      <a:pt x="1084" y="1759"/>
                    </a:lnTo>
                    <a:lnTo>
                      <a:pt x="1123" y="1797"/>
                    </a:lnTo>
                    <a:lnTo>
                      <a:pt x="1165" y="1831"/>
                    </a:lnTo>
                    <a:lnTo>
                      <a:pt x="1214" y="1859"/>
                    </a:lnTo>
                    <a:lnTo>
                      <a:pt x="1265" y="1882"/>
                    </a:lnTo>
                    <a:lnTo>
                      <a:pt x="1320" y="1900"/>
                    </a:lnTo>
                    <a:lnTo>
                      <a:pt x="1379" y="1911"/>
                    </a:lnTo>
                    <a:lnTo>
                      <a:pt x="1439" y="1916"/>
                    </a:lnTo>
                    <a:lnTo>
                      <a:pt x="1433" y="1947"/>
                    </a:lnTo>
                    <a:lnTo>
                      <a:pt x="1431" y="1978"/>
                    </a:lnTo>
                    <a:lnTo>
                      <a:pt x="1434" y="2017"/>
                    </a:lnTo>
                    <a:lnTo>
                      <a:pt x="1444" y="2057"/>
                    </a:lnTo>
                    <a:lnTo>
                      <a:pt x="1462" y="2093"/>
                    </a:lnTo>
                    <a:lnTo>
                      <a:pt x="1455" y="2093"/>
                    </a:lnTo>
                    <a:lnTo>
                      <a:pt x="1391" y="2096"/>
                    </a:lnTo>
                    <a:lnTo>
                      <a:pt x="1329" y="2104"/>
                    </a:lnTo>
                    <a:lnTo>
                      <a:pt x="1268" y="2117"/>
                    </a:lnTo>
                    <a:lnTo>
                      <a:pt x="1210" y="2134"/>
                    </a:lnTo>
                    <a:lnTo>
                      <a:pt x="1156" y="2156"/>
                    </a:lnTo>
                    <a:lnTo>
                      <a:pt x="1102" y="2182"/>
                    </a:lnTo>
                    <a:lnTo>
                      <a:pt x="1054" y="2211"/>
                    </a:lnTo>
                    <a:lnTo>
                      <a:pt x="1009" y="2244"/>
                    </a:lnTo>
                    <a:lnTo>
                      <a:pt x="969" y="2281"/>
                    </a:lnTo>
                    <a:lnTo>
                      <a:pt x="933" y="2321"/>
                    </a:lnTo>
                    <a:lnTo>
                      <a:pt x="902" y="2364"/>
                    </a:lnTo>
                    <a:lnTo>
                      <a:pt x="878" y="2411"/>
                    </a:lnTo>
                    <a:lnTo>
                      <a:pt x="859" y="2460"/>
                    </a:lnTo>
                    <a:lnTo>
                      <a:pt x="847" y="2510"/>
                    </a:lnTo>
                    <a:lnTo>
                      <a:pt x="843" y="2559"/>
                    </a:lnTo>
                    <a:lnTo>
                      <a:pt x="845" y="2595"/>
                    </a:lnTo>
                    <a:lnTo>
                      <a:pt x="853" y="2631"/>
                    </a:lnTo>
                    <a:lnTo>
                      <a:pt x="864" y="2664"/>
                    </a:lnTo>
                    <a:lnTo>
                      <a:pt x="879" y="2697"/>
                    </a:lnTo>
                    <a:lnTo>
                      <a:pt x="904" y="2734"/>
                    </a:lnTo>
                    <a:lnTo>
                      <a:pt x="933" y="2768"/>
                    </a:lnTo>
                    <a:lnTo>
                      <a:pt x="968" y="2800"/>
                    </a:lnTo>
                    <a:lnTo>
                      <a:pt x="1008" y="2828"/>
                    </a:lnTo>
                    <a:lnTo>
                      <a:pt x="1053" y="2855"/>
                    </a:lnTo>
                    <a:lnTo>
                      <a:pt x="1101" y="2878"/>
                    </a:lnTo>
                    <a:lnTo>
                      <a:pt x="1156" y="2899"/>
                    </a:lnTo>
                    <a:lnTo>
                      <a:pt x="1214" y="2916"/>
                    </a:lnTo>
                    <a:lnTo>
                      <a:pt x="1277" y="2930"/>
                    </a:lnTo>
                    <a:lnTo>
                      <a:pt x="1342" y="2940"/>
                    </a:lnTo>
                    <a:lnTo>
                      <a:pt x="1409" y="2946"/>
                    </a:lnTo>
                    <a:lnTo>
                      <a:pt x="1478" y="2948"/>
                    </a:lnTo>
                    <a:lnTo>
                      <a:pt x="1540" y="2946"/>
                    </a:lnTo>
                    <a:lnTo>
                      <a:pt x="1599" y="2940"/>
                    </a:lnTo>
                    <a:lnTo>
                      <a:pt x="1657" y="2930"/>
                    </a:lnTo>
                    <a:lnTo>
                      <a:pt x="1713" y="2915"/>
                    </a:lnTo>
                    <a:lnTo>
                      <a:pt x="1774" y="2894"/>
                    </a:lnTo>
                    <a:lnTo>
                      <a:pt x="1829" y="2870"/>
                    </a:lnTo>
                    <a:lnTo>
                      <a:pt x="1881" y="2839"/>
                    </a:lnTo>
                    <a:lnTo>
                      <a:pt x="1927" y="2805"/>
                    </a:lnTo>
                    <a:lnTo>
                      <a:pt x="1969" y="2768"/>
                    </a:lnTo>
                    <a:lnTo>
                      <a:pt x="2004" y="2726"/>
                    </a:lnTo>
                    <a:lnTo>
                      <a:pt x="2034" y="2682"/>
                    </a:lnTo>
                    <a:lnTo>
                      <a:pt x="2058" y="2635"/>
                    </a:lnTo>
                    <a:lnTo>
                      <a:pt x="2075" y="2586"/>
                    </a:lnTo>
                    <a:lnTo>
                      <a:pt x="2086" y="2535"/>
                    </a:lnTo>
                    <a:lnTo>
                      <a:pt x="2090" y="2482"/>
                    </a:lnTo>
                    <a:lnTo>
                      <a:pt x="2087" y="2428"/>
                    </a:lnTo>
                    <a:lnTo>
                      <a:pt x="2082" y="2378"/>
                    </a:lnTo>
                    <a:lnTo>
                      <a:pt x="2073" y="2331"/>
                    </a:lnTo>
                    <a:lnTo>
                      <a:pt x="2058" y="2287"/>
                    </a:lnTo>
                    <a:lnTo>
                      <a:pt x="2039" y="2247"/>
                    </a:lnTo>
                    <a:lnTo>
                      <a:pt x="2016" y="2207"/>
                    </a:lnTo>
                    <a:lnTo>
                      <a:pt x="1988" y="2171"/>
                    </a:lnTo>
                    <a:lnTo>
                      <a:pt x="1954" y="2135"/>
                    </a:lnTo>
                    <a:lnTo>
                      <a:pt x="1914" y="2101"/>
                    </a:lnTo>
                    <a:lnTo>
                      <a:pt x="1869" y="2066"/>
                    </a:lnTo>
                    <a:lnTo>
                      <a:pt x="1846" y="2049"/>
                    </a:lnTo>
                    <a:lnTo>
                      <a:pt x="1824" y="2031"/>
                    </a:lnTo>
                    <a:lnTo>
                      <a:pt x="1804" y="2011"/>
                    </a:lnTo>
                    <a:lnTo>
                      <a:pt x="1786" y="1993"/>
                    </a:lnTo>
                    <a:lnTo>
                      <a:pt x="1770" y="1974"/>
                    </a:lnTo>
                    <a:lnTo>
                      <a:pt x="1755" y="1958"/>
                    </a:lnTo>
                    <a:lnTo>
                      <a:pt x="1746" y="1944"/>
                    </a:lnTo>
                    <a:lnTo>
                      <a:pt x="1738" y="1932"/>
                    </a:lnTo>
                    <a:lnTo>
                      <a:pt x="1736" y="1922"/>
                    </a:lnTo>
                    <a:lnTo>
                      <a:pt x="1736" y="1911"/>
                    </a:lnTo>
                    <a:lnTo>
                      <a:pt x="1737" y="1900"/>
                    </a:lnTo>
                    <a:lnTo>
                      <a:pt x="1740" y="1890"/>
                    </a:lnTo>
                    <a:lnTo>
                      <a:pt x="1743" y="1879"/>
                    </a:lnTo>
                    <a:lnTo>
                      <a:pt x="1749" y="1868"/>
                    </a:lnTo>
                    <a:lnTo>
                      <a:pt x="1758" y="1857"/>
                    </a:lnTo>
                    <a:lnTo>
                      <a:pt x="1770" y="1843"/>
                    </a:lnTo>
                    <a:lnTo>
                      <a:pt x="1786" y="1828"/>
                    </a:lnTo>
                    <a:lnTo>
                      <a:pt x="1805" y="1811"/>
                    </a:lnTo>
                    <a:lnTo>
                      <a:pt x="1829" y="1792"/>
                    </a:lnTo>
                    <a:lnTo>
                      <a:pt x="1870" y="1755"/>
                    </a:lnTo>
                    <a:lnTo>
                      <a:pt x="1907" y="1717"/>
                    </a:lnTo>
                    <a:lnTo>
                      <a:pt x="1938" y="1676"/>
                    </a:lnTo>
                    <a:lnTo>
                      <a:pt x="1964" y="1635"/>
                    </a:lnTo>
                    <a:lnTo>
                      <a:pt x="1983" y="1591"/>
                    </a:lnTo>
                    <a:lnTo>
                      <a:pt x="1998" y="1545"/>
                    </a:lnTo>
                    <a:lnTo>
                      <a:pt x="2007" y="1499"/>
                    </a:lnTo>
                    <a:lnTo>
                      <a:pt x="2010" y="1451"/>
                    </a:lnTo>
                    <a:lnTo>
                      <a:pt x="2007" y="1394"/>
                    </a:lnTo>
                    <a:lnTo>
                      <a:pt x="1999" y="1340"/>
                    </a:lnTo>
                    <a:lnTo>
                      <a:pt x="1984" y="1289"/>
                    </a:lnTo>
                    <a:lnTo>
                      <a:pt x="1966" y="1242"/>
                    </a:lnTo>
                    <a:lnTo>
                      <a:pt x="1943" y="1198"/>
                    </a:lnTo>
                    <a:lnTo>
                      <a:pt x="1915" y="1160"/>
                    </a:lnTo>
                    <a:lnTo>
                      <a:pt x="1961" y="1160"/>
                    </a:lnTo>
                    <a:lnTo>
                      <a:pt x="1976" y="1158"/>
                    </a:lnTo>
                    <a:lnTo>
                      <a:pt x="1988" y="1152"/>
                    </a:lnTo>
                    <a:lnTo>
                      <a:pt x="2116" y="1057"/>
                    </a:lnTo>
                    <a:lnTo>
                      <a:pt x="2127" y="1047"/>
                    </a:lnTo>
                    <a:lnTo>
                      <a:pt x="2133" y="1034"/>
                    </a:lnTo>
                    <a:lnTo>
                      <a:pt x="2136" y="1020"/>
                    </a:lnTo>
                    <a:lnTo>
                      <a:pt x="2133" y="1006"/>
                    </a:lnTo>
                    <a:lnTo>
                      <a:pt x="2126" y="993"/>
                    </a:lnTo>
                    <a:lnTo>
                      <a:pt x="2116" y="982"/>
                    </a:lnTo>
                    <a:lnTo>
                      <a:pt x="2104" y="976"/>
                    </a:lnTo>
                    <a:lnTo>
                      <a:pt x="2090" y="974"/>
                    </a:lnTo>
                    <a:lnTo>
                      <a:pt x="1514" y="974"/>
                    </a:lnTo>
                    <a:close/>
                    <a:moveTo>
                      <a:pt x="1937" y="0"/>
                    </a:moveTo>
                    <a:lnTo>
                      <a:pt x="2059" y="5"/>
                    </a:lnTo>
                    <a:lnTo>
                      <a:pt x="2179" y="16"/>
                    </a:lnTo>
                    <a:lnTo>
                      <a:pt x="2297" y="34"/>
                    </a:lnTo>
                    <a:lnTo>
                      <a:pt x="2413" y="60"/>
                    </a:lnTo>
                    <a:lnTo>
                      <a:pt x="2526" y="93"/>
                    </a:lnTo>
                    <a:lnTo>
                      <a:pt x="2636" y="132"/>
                    </a:lnTo>
                    <a:lnTo>
                      <a:pt x="2743" y="179"/>
                    </a:lnTo>
                    <a:lnTo>
                      <a:pt x="2847" y="231"/>
                    </a:lnTo>
                    <a:lnTo>
                      <a:pt x="2946" y="288"/>
                    </a:lnTo>
                    <a:lnTo>
                      <a:pt x="3042" y="352"/>
                    </a:lnTo>
                    <a:lnTo>
                      <a:pt x="3134" y="422"/>
                    </a:lnTo>
                    <a:lnTo>
                      <a:pt x="3223" y="495"/>
                    </a:lnTo>
                    <a:lnTo>
                      <a:pt x="3306" y="575"/>
                    </a:lnTo>
                    <a:lnTo>
                      <a:pt x="3384" y="660"/>
                    </a:lnTo>
                    <a:lnTo>
                      <a:pt x="3458" y="748"/>
                    </a:lnTo>
                    <a:lnTo>
                      <a:pt x="3527" y="841"/>
                    </a:lnTo>
                    <a:lnTo>
                      <a:pt x="3590" y="939"/>
                    </a:lnTo>
                    <a:lnTo>
                      <a:pt x="3647" y="1040"/>
                    </a:lnTo>
                    <a:lnTo>
                      <a:pt x="3697" y="1145"/>
                    </a:lnTo>
                    <a:lnTo>
                      <a:pt x="3743" y="1253"/>
                    </a:lnTo>
                    <a:lnTo>
                      <a:pt x="3782" y="1365"/>
                    </a:lnTo>
                    <a:lnTo>
                      <a:pt x="3815" y="1479"/>
                    </a:lnTo>
                    <a:lnTo>
                      <a:pt x="3840" y="1595"/>
                    </a:lnTo>
                    <a:lnTo>
                      <a:pt x="3859" y="1716"/>
                    </a:lnTo>
                    <a:lnTo>
                      <a:pt x="3869" y="1837"/>
                    </a:lnTo>
                    <a:lnTo>
                      <a:pt x="3873" y="1961"/>
                    </a:lnTo>
                    <a:lnTo>
                      <a:pt x="3869" y="2085"/>
                    </a:lnTo>
                    <a:lnTo>
                      <a:pt x="3859" y="2206"/>
                    </a:lnTo>
                    <a:lnTo>
                      <a:pt x="3840" y="2326"/>
                    </a:lnTo>
                    <a:lnTo>
                      <a:pt x="3815" y="2443"/>
                    </a:lnTo>
                    <a:lnTo>
                      <a:pt x="3782" y="2557"/>
                    </a:lnTo>
                    <a:lnTo>
                      <a:pt x="3743" y="2669"/>
                    </a:lnTo>
                    <a:lnTo>
                      <a:pt x="3697" y="2776"/>
                    </a:lnTo>
                    <a:lnTo>
                      <a:pt x="3647" y="2882"/>
                    </a:lnTo>
                    <a:lnTo>
                      <a:pt x="3590" y="2982"/>
                    </a:lnTo>
                    <a:lnTo>
                      <a:pt x="3527" y="3081"/>
                    </a:lnTo>
                    <a:lnTo>
                      <a:pt x="3458" y="3174"/>
                    </a:lnTo>
                    <a:lnTo>
                      <a:pt x="3384" y="3262"/>
                    </a:lnTo>
                    <a:lnTo>
                      <a:pt x="3306" y="3347"/>
                    </a:lnTo>
                    <a:lnTo>
                      <a:pt x="3223" y="3426"/>
                    </a:lnTo>
                    <a:lnTo>
                      <a:pt x="3134" y="3500"/>
                    </a:lnTo>
                    <a:lnTo>
                      <a:pt x="3042" y="3570"/>
                    </a:lnTo>
                    <a:lnTo>
                      <a:pt x="2946" y="3634"/>
                    </a:lnTo>
                    <a:lnTo>
                      <a:pt x="2847" y="3691"/>
                    </a:lnTo>
                    <a:lnTo>
                      <a:pt x="2743" y="3743"/>
                    </a:lnTo>
                    <a:lnTo>
                      <a:pt x="2636" y="3789"/>
                    </a:lnTo>
                    <a:lnTo>
                      <a:pt x="2526" y="3829"/>
                    </a:lnTo>
                    <a:lnTo>
                      <a:pt x="2413" y="3862"/>
                    </a:lnTo>
                    <a:lnTo>
                      <a:pt x="2297" y="3888"/>
                    </a:lnTo>
                    <a:lnTo>
                      <a:pt x="2179" y="3906"/>
                    </a:lnTo>
                    <a:lnTo>
                      <a:pt x="2059" y="3917"/>
                    </a:lnTo>
                    <a:lnTo>
                      <a:pt x="1937" y="3922"/>
                    </a:lnTo>
                    <a:lnTo>
                      <a:pt x="1815" y="3917"/>
                    </a:lnTo>
                    <a:lnTo>
                      <a:pt x="1694" y="3906"/>
                    </a:lnTo>
                    <a:lnTo>
                      <a:pt x="1576" y="3888"/>
                    </a:lnTo>
                    <a:lnTo>
                      <a:pt x="1461" y="3862"/>
                    </a:lnTo>
                    <a:lnTo>
                      <a:pt x="1347" y="3829"/>
                    </a:lnTo>
                    <a:lnTo>
                      <a:pt x="1238" y="3789"/>
                    </a:lnTo>
                    <a:lnTo>
                      <a:pt x="1130" y="3743"/>
                    </a:lnTo>
                    <a:lnTo>
                      <a:pt x="1027" y="3691"/>
                    </a:lnTo>
                    <a:lnTo>
                      <a:pt x="927" y="3634"/>
                    </a:lnTo>
                    <a:lnTo>
                      <a:pt x="831" y="3570"/>
                    </a:lnTo>
                    <a:lnTo>
                      <a:pt x="739" y="3500"/>
                    </a:lnTo>
                    <a:lnTo>
                      <a:pt x="652" y="3426"/>
                    </a:lnTo>
                    <a:lnTo>
                      <a:pt x="568" y="3347"/>
                    </a:lnTo>
                    <a:lnTo>
                      <a:pt x="489" y="3262"/>
                    </a:lnTo>
                    <a:lnTo>
                      <a:pt x="415" y="3174"/>
                    </a:lnTo>
                    <a:lnTo>
                      <a:pt x="348" y="3081"/>
                    </a:lnTo>
                    <a:lnTo>
                      <a:pt x="285" y="2982"/>
                    </a:lnTo>
                    <a:lnTo>
                      <a:pt x="228" y="2882"/>
                    </a:lnTo>
                    <a:lnTo>
                      <a:pt x="175" y="2776"/>
                    </a:lnTo>
                    <a:lnTo>
                      <a:pt x="131" y="2669"/>
                    </a:lnTo>
                    <a:lnTo>
                      <a:pt x="92" y="2557"/>
                    </a:lnTo>
                    <a:lnTo>
                      <a:pt x="59" y="2443"/>
                    </a:lnTo>
                    <a:lnTo>
                      <a:pt x="34" y="2326"/>
                    </a:lnTo>
                    <a:lnTo>
                      <a:pt x="16" y="2206"/>
                    </a:lnTo>
                    <a:lnTo>
                      <a:pt x="3" y="2085"/>
                    </a:lnTo>
                    <a:lnTo>
                      <a:pt x="0" y="1961"/>
                    </a:lnTo>
                    <a:lnTo>
                      <a:pt x="3" y="1837"/>
                    </a:lnTo>
                    <a:lnTo>
                      <a:pt x="16" y="1716"/>
                    </a:lnTo>
                    <a:lnTo>
                      <a:pt x="34" y="1595"/>
                    </a:lnTo>
                    <a:lnTo>
                      <a:pt x="59" y="1479"/>
                    </a:lnTo>
                    <a:lnTo>
                      <a:pt x="92" y="1365"/>
                    </a:lnTo>
                    <a:lnTo>
                      <a:pt x="131" y="1253"/>
                    </a:lnTo>
                    <a:lnTo>
                      <a:pt x="175" y="1145"/>
                    </a:lnTo>
                    <a:lnTo>
                      <a:pt x="228" y="1040"/>
                    </a:lnTo>
                    <a:lnTo>
                      <a:pt x="285" y="939"/>
                    </a:lnTo>
                    <a:lnTo>
                      <a:pt x="348" y="841"/>
                    </a:lnTo>
                    <a:lnTo>
                      <a:pt x="415" y="748"/>
                    </a:lnTo>
                    <a:lnTo>
                      <a:pt x="489" y="660"/>
                    </a:lnTo>
                    <a:lnTo>
                      <a:pt x="568" y="575"/>
                    </a:lnTo>
                    <a:lnTo>
                      <a:pt x="652" y="495"/>
                    </a:lnTo>
                    <a:lnTo>
                      <a:pt x="739" y="422"/>
                    </a:lnTo>
                    <a:lnTo>
                      <a:pt x="831" y="352"/>
                    </a:lnTo>
                    <a:lnTo>
                      <a:pt x="927" y="288"/>
                    </a:lnTo>
                    <a:lnTo>
                      <a:pt x="1027" y="231"/>
                    </a:lnTo>
                    <a:lnTo>
                      <a:pt x="1130" y="179"/>
                    </a:lnTo>
                    <a:lnTo>
                      <a:pt x="1238" y="132"/>
                    </a:lnTo>
                    <a:lnTo>
                      <a:pt x="1347" y="93"/>
                    </a:lnTo>
                    <a:lnTo>
                      <a:pt x="1461" y="60"/>
                    </a:lnTo>
                    <a:lnTo>
                      <a:pt x="1576" y="34"/>
                    </a:lnTo>
                    <a:lnTo>
                      <a:pt x="1694" y="16"/>
                    </a:lnTo>
                    <a:lnTo>
                      <a:pt x="1815" y="5"/>
                    </a:lnTo>
                    <a:lnTo>
                      <a:pt x="19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45" name="Группа 274">
              <a:extLst>
                <a:ext uri="{FF2B5EF4-FFF2-40B4-BE49-F238E27FC236}">
                  <a16:creationId xmlns:a16="http://schemas.microsoft.com/office/drawing/2014/main" id="{1513BA77-F439-4CDC-8FDB-7B5ED3C0E24D}"/>
                </a:ext>
              </a:extLst>
            </p:cNvPr>
            <p:cNvGrpSpPr/>
            <p:nvPr/>
          </p:nvGrpSpPr>
          <p:grpSpPr>
            <a:xfrm>
              <a:off x="9925382" y="8746252"/>
              <a:ext cx="775828" cy="785656"/>
              <a:chOff x="5843588" y="3179763"/>
              <a:chExt cx="1754187" cy="1776412"/>
            </a:xfrm>
            <a:solidFill>
              <a:schemeClr val="bg1"/>
            </a:solidFill>
          </p:grpSpPr>
          <p:sp>
            <p:nvSpPr>
              <p:cNvPr id="46" name="Freeform 243">
                <a:extLst>
                  <a:ext uri="{FF2B5EF4-FFF2-40B4-BE49-F238E27FC236}">
                    <a16:creationId xmlns:a16="http://schemas.microsoft.com/office/drawing/2014/main" id="{06668F29-CDB1-49FD-883C-6D4E4C47F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1938" y="3941763"/>
                <a:ext cx="431800" cy="439737"/>
              </a:xfrm>
              <a:custGeom>
                <a:avLst/>
                <a:gdLst>
                  <a:gd name="T0" fmla="*/ 546 w 816"/>
                  <a:gd name="T1" fmla="*/ 2 h 832"/>
                  <a:gd name="T2" fmla="*/ 614 w 816"/>
                  <a:gd name="T3" fmla="*/ 15 h 832"/>
                  <a:gd name="T4" fmla="*/ 676 w 816"/>
                  <a:gd name="T5" fmla="*/ 45 h 832"/>
                  <a:gd name="T6" fmla="*/ 728 w 816"/>
                  <a:gd name="T7" fmla="*/ 89 h 832"/>
                  <a:gd name="T8" fmla="*/ 770 w 816"/>
                  <a:gd name="T9" fmla="*/ 148 h 832"/>
                  <a:gd name="T10" fmla="*/ 799 w 816"/>
                  <a:gd name="T11" fmla="*/ 223 h 832"/>
                  <a:gd name="T12" fmla="*/ 814 w 816"/>
                  <a:gd name="T13" fmla="*/ 314 h 832"/>
                  <a:gd name="T14" fmla="*/ 816 w 816"/>
                  <a:gd name="T15" fmla="*/ 832 h 832"/>
                  <a:gd name="T16" fmla="*/ 549 w 816"/>
                  <a:gd name="T17" fmla="*/ 397 h 832"/>
                  <a:gd name="T18" fmla="*/ 544 w 816"/>
                  <a:gd name="T19" fmla="*/ 336 h 832"/>
                  <a:gd name="T20" fmla="*/ 529 w 816"/>
                  <a:gd name="T21" fmla="*/ 285 h 832"/>
                  <a:gd name="T22" fmla="*/ 503 w 816"/>
                  <a:gd name="T23" fmla="*/ 246 h 832"/>
                  <a:gd name="T24" fmla="*/ 465 w 816"/>
                  <a:gd name="T25" fmla="*/ 222 h 832"/>
                  <a:gd name="T26" fmla="*/ 414 w 816"/>
                  <a:gd name="T27" fmla="*/ 213 h 832"/>
                  <a:gd name="T28" fmla="*/ 363 w 816"/>
                  <a:gd name="T29" fmla="*/ 221 h 832"/>
                  <a:gd name="T30" fmla="*/ 325 w 816"/>
                  <a:gd name="T31" fmla="*/ 244 h 832"/>
                  <a:gd name="T32" fmla="*/ 296 w 816"/>
                  <a:gd name="T33" fmla="*/ 276 h 832"/>
                  <a:gd name="T34" fmla="*/ 276 w 816"/>
                  <a:gd name="T35" fmla="*/ 313 h 832"/>
                  <a:gd name="T36" fmla="*/ 269 w 816"/>
                  <a:gd name="T37" fmla="*/ 342 h 832"/>
                  <a:gd name="T38" fmla="*/ 268 w 816"/>
                  <a:gd name="T39" fmla="*/ 378 h 832"/>
                  <a:gd name="T40" fmla="*/ 0 w 816"/>
                  <a:gd name="T41" fmla="*/ 832 h 832"/>
                  <a:gd name="T42" fmla="*/ 0 w 816"/>
                  <a:gd name="T43" fmla="*/ 819 h 832"/>
                  <a:gd name="T44" fmla="*/ 1 w 816"/>
                  <a:gd name="T45" fmla="*/ 778 h 832"/>
                  <a:gd name="T46" fmla="*/ 1 w 816"/>
                  <a:gd name="T47" fmla="*/ 716 h 832"/>
                  <a:gd name="T48" fmla="*/ 1 w 816"/>
                  <a:gd name="T49" fmla="*/ 639 h 832"/>
                  <a:gd name="T50" fmla="*/ 1 w 816"/>
                  <a:gd name="T51" fmla="*/ 550 h 832"/>
                  <a:gd name="T52" fmla="*/ 2 w 816"/>
                  <a:gd name="T53" fmla="*/ 454 h 832"/>
                  <a:gd name="T54" fmla="*/ 2 w 816"/>
                  <a:gd name="T55" fmla="*/ 358 h 832"/>
                  <a:gd name="T56" fmla="*/ 2 w 816"/>
                  <a:gd name="T57" fmla="*/ 263 h 832"/>
                  <a:gd name="T58" fmla="*/ 2 w 816"/>
                  <a:gd name="T59" fmla="*/ 178 h 832"/>
                  <a:gd name="T60" fmla="*/ 1 w 816"/>
                  <a:gd name="T61" fmla="*/ 106 h 832"/>
                  <a:gd name="T62" fmla="*/ 1 w 816"/>
                  <a:gd name="T63" fmla="*/ 51 h 832"/>
                  <a:gd name="T64" fmla="*/ 0 w 816"/>
                  <a:gd name="T65" fmla="*/ 19 h 832"/>
                  <a:gd name="T66" fmla="*/ 268 w 816"/>
                  <a:gd name="T67" fmla="*/ 134 h 832"/>
                  <a:gd name="T68" fmla="*/ 266 w 816"/>
                  <a:gd name="T69" fmla="*/ 137 h 832"/>
                  <a:gd name="T70" fmla="*/ 268 w 816"/>
                  <a:gd name="T71" fmla="*/ 134 h 832"/>
                  <a:gd name="T72" fmla="*/ 290 w 816"/>
                  <a:gd name="T73" fmla="*/ 102 h 832"/>
                  <a:gd name="T74" fmla="*/ 320 w 816"/>
                  <a:gd name="T75" fmla="*/ 69 h 832"/>
                  <a:gd name="T76" fmla="*/ 359 w 816"/>
                  <a:gd name="T77" fmla="*/ 39 h 832"/>
                  <a:gd name="T78" fmla="*/ 409 w 816"/>
                  <a:gd name="T79" fmla="*/ 15 h 832"/>
                  <a:gd name="T80" fmla="*/ 472 w 816"/>
                  <a:gd name="T81" fmla="*/ 2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16" h="832">
                    <a:moveTo>
                      <a:pt x="508" y="0"/>
                    </a:moveTo>
                    <a:lnTo>
                      <a:pt x="546" y="2"/>
                    </a:lnTo>
                    <a:lnTo>
                      <a:pt x="581" y="7"/>
                    </a:lnTo>
                    <a:lnTo>
                      <a:pt x="614" y="15"/>
                    </a:lnTo>
                    <a:lnTo>
                      <a:pt x="646" y="28"/>
                    </a:lnTo>
                    <a:lnTo>
                      <a:pt x="676" y="45"/>
                    </a:lnTo>
                    <a:lnTo>
                      <a:pt x="703" y="65"/>
                    </a:lnTo>
                    <a:lnTo>
                      <a:pt x="728" y="89"/>
                    </a:lnTo>
                    <a:lnTo>
                      <a:pt x="750" y="116"/>
                    </a:lnTo>
                    <a:lnTo>
                      <a:pt x="770" y="148"/>
                    </a:lnTo>
                    <a:lnTo>
                      <a:pt x="786" y="183"/>
                    </a:lnTo>
                    <a:lnTo>
                      <a:pt x="799" y="223"/>
                    </a:lnTo>
                    <a:lnTo>
                      <a:pt x="808" y="266"/>
                    </a:lnTo>
                    <a:lnTo>
                      <a:pt x="814" y="314"/>
                    </a:lnTo>
                    <a:lnTo>
                      <a:pt x="816" y="365"/>
                    </a:lnTo>
                    <a:lnTo>
                      <a:pt x="816" y="832"/>
                    </a:lnTo>
                    <a:lnTo>
                      <a:pt x="549" y="832"/>
                    </a:lnTo>
                    <a:lnTo>
                      <a:pt x="549" y="397"/>
                    </a:lnTo>
                    <a:lnTo>
                      <a:pt x="548" y="365"/>
                    </a:lnTo>
                    <a:lnTo>
                      <a:pt x="544" y="336"/>
                    </a:lnTo>
                    <a:lnTo>
                      <a:pt x="539" y="309"/>
                    </a:lnTo>
                    <a:lnTo>
                      <a:pt x="529" y="285"/>
                    </a:lnTo>
                    <a:lnTo>
                      <a:pt x="518" y="264"/>
                    </a:lnTo>
                    <a:lnTo>
                      <a:pt x="503" y="246"/>
                    </a:lnTo>
                    <a:lnTo>
                      <a:pt x="486" y="232"/>
                    </a:lnTo>
                    <a:lnTo>
                      <a:pt x="465" y="222"/>
                    </a:lnTo>
                    <a:lnTo>
                      <a:pt x="441" y="215"/>
                    </a:lnTo>
                    <a:lnTo>
                      <a:pt x="414" y="213"/>
                    </a:lnTo>
                    <a:lnTo>
                      <a:pt x="387" y="215"/>
                    </a:lnTo>
                    <a:lnTo>
                      <a:pt x="363" y="221"/>
                    </a:lnTo>
                    <a:lnTo>
                      <a:pt x="342" y="232"/>
                    </a:lnTo>
                    <a:lnTo>
                      <a:pt x="325" y="244"/>
                    </a:lnTo>
                    <a:lnTo>
                      <a:pt x="309" y="259"/>
                    </a:lnTo>
                    <a:lnTo>
                      <a:pt x="296" y="276"/>
                    </a:lnTo>
                    <a:lnTo>
                      <a:pt x="284" y="294"/>
                    </a:lnTo>
                    <a:lnTo>
                      <a:pt x="276" y="313"/>
                    </a:lnTo>
                    <a:lnTo>
                      <a:pt x="272" y="326"/>
                    </a:lnTo>
                    <a:lnTo>
                      <a:pt x="269" y="342"/>
                    </a:lnTo>
                    <a:lnTo>
                      <a:pt x="268" y="360"/>
                    </a:lnTo>
                    <a:lnTo>
                      <a:pt x="268" y="378"/>
                    </a:lnTo>
                    <a:lnTo>
                      <a:pt x="268" y="832"/>
                    </a:lnTo>
                    <a:lnTo>
                      <a:pt x="0" y="832"/>
                    </a:lnTo>
                    <a:lnTo>
                      <a:pt x="0" y="829"/>
                    </a:lnTo>
                    <a:lnTo>
                      <a:pt x="0" y="819"/>
                    </a:lnTo>
                    <a:lnTo>
                      <a:pt x="0" y="801"/>
                    </a:lnTo>
                    <a:lnTo>
                      <a:pt x="1" y="778"/>
                    </a:lnTo>
                    <a:lnTo>
                      <a:pt x="1" y="749"/>
                    </a:lnTo>
                    <a:lnTo>
                      <a:pt x="1" y="716"/>
                    </a:lnTo>
                    <a:lnTo>
                      <a:pt x="1" y="679"/>
                    </a:lnTo>
                    <a:lnTo>
                      <a:pt x="1" y="639"/>
                    </a:lnTo>
                    <a:lnTo>
                      <a:pt x="1" y="595"/>
                    </a:lnTo>
                    <a:lnTo>
                      <a:pt x="1" y="550"/>
                    </a:lnTo>
                    <a:lnTo>
                      <a:pt x="1" y="503"/>
                    </a:lnTo>
                    <a:lnTo>
                      <a:pt x="2" y="454"/>
                    </a:lnTo>
                    <a:lnTo>
                      <a:pt x="2" y="406"/>
                    </a:lnTo>
                    <a:lnTo>
                      <a:pt x="2" y="358"/>
                    </a:lnTo>
                    <a:lnTo>
                      <a:pt x="2" y="309"/>
                    </a:lnTo>
                    <a:lnTo>
                      <a:pt x="2" y="263"/>
                    </a:lnTo>
                    <a:lnTo>
                      <a:pt x="2" y="219"/>
                    </a:lnTo>
                    <a:lnTo>
                      <a:pt x="2" y="178"/>
                    </a:lnTo>
                    <a:lnTo>
                      <a:pt x="2" y="139"/>
                    </a:lnTo>
                    <a:lnTo>
                      <a:pt x="1" y="106"/>
                    </a:lnTo>
                    <a:lnTo>
                      <a:pt x="1" y="75"/>
                    </a:lnTo>
                    <a:lnTo>
                      <a:pt x="1" y="51"/>
                    </a:lnTo>
                    <a:lnTo>
                      <a:pt x="1" y="31"/>
                    </a:lnTo>
                    <a:lnTo>
                      <a:pt x="0" y="19"/>
                    </a:lnTo>
                    <a:lnTo>
                      <a:pt x="268" y="19"/>
                    </a:lnTo>
                    <a:lnTo>
                      <a:pt x="268" y="134"/>
                    </a:lnTo>
                    <a:lnTo>
                      <a:pt x="267" y="135"/>
                    </a:lnTo>
                    <a:lnTo>
                      <a:pt x="266" y="137"/>
                    </a:lnTo>
                    <a:lnTo>
                      <a:pt x="268" y="137"/>
                    </a:lnTo>
                    <a:lnTo>
                      <a:pt x="268" y="134"/>
                    </a:lnTo>
                    <a:lnTo>
                      <a:pt x="278" y="118"/>
                    </a:lnTo>
                    <a:lnTo>
                      <a:pt x="290" y="102"/>
                    </a:lnTo>
                    <a:lnTo>
                      <a:pt x="304" y="86"/>
                    </a:lnTo>
                    <a:lnTo>
                      <a:pt x="320" y="69"/>
                    </a:lnTo>
                    <a:lnTo>
                      <a:pt x="338" y="53"/>
                    </a:lnTo>
                    <a:lnTo>
                      <a:pt x="359" y="39"/>
                    </a:lnTo>
                    <a:lnTo>
                      <a:pt x="383" y="26"/>
                    </a:lnTo>
                    <a:lnTo>
                      <a:pt x="409" y="15"/>
                    </a:lnTo>
                    <a:lnTo>
                      <a:pt x="439" y="7"/>
                    </a:lnTo>
                    <a:lnTo>
                      <a:pt x="472" y="2"/>
                    </a:lnTo>
                    <a:lnTo>
                      <a:pt x="5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Rectangle 244">
                <a:extLst>
                  <a:ext uri="{FF2B5EF4-FFF2-40B4-BE49-F238E27FC236}">
                    <a16:creationId xmlns:a16="http://schemas.microsoft.com/office/drawing/2014/main" id="{2D720DB5-B0A3-4408-8A7D-BE93A2172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1275" y="3951288"/>
                <a:ext cx="142875" cy="43021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45">
                <a:extLst>
                  <a:ext uri="{FF2B5EF4-FFF2-40B4-BE49-F238E27FC236}">
                    <a16:creationId xmlns:a16="http://schemas.microsoft.com/office/drawing/2014/main" id="{8825872C-6D12-436A-A5A2-9631BE1C3C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3588" y="3179763"/>
                <a:ext cx="1754187" cy="1776412"/>
              </a:xfrm>
              <a:custGeom>
                <a:avLst/>
                <a:gdLst>
                  <a:gd name="T0" fmla="*/ 847 w 3316"/>
                  <a:gd name="T1" fmla="*/ 775 h 3358"/>
                  <a:gd name="T2" fmla="*/ 790 w 3316"/>
                  <a:gd name="T3" fmla="*/ 821 h 3358"/>
                  <a:gd name="T4" fmla="*/ 768 w 3316"/>
                  <a:gd name="T5" fmla="*/ 894 h 3358"/>
                  <a:gd name="T6" fmla="*/ 778 w 3316"/>
                  <a:gd name="T7" fmla="*/ 2489 h 3358"/>
                  <a:gd name="T8" fmla="*/ 826 w 3316"/>
                  <a:gd name="T9" fmla="*/ 2545 h 3358"/>
                  <a:gd name="T10" fmla="*/ 898 w 3316"/>
                  <a:gd name="T11" fmla="*/ 2567 h 3358"/>
                  <a:gd name="T12" fmla="*/ 2457 w 3316"/>
                  <a:gd name="T13" fmla="*/ 2557 h 3358"/>
                  <a:gd name="T14" fmla="*/ 2515 w 3316"/>
                  <a:gd name="T15" fmla="*/ 2511 h 3358"/>
                  <a:gd name="T16" fmla="*/ 2538 w 3316"/>
                  <a:gd name="T17" fmla="*/ 2438 h 3358"/>
                  <a:gd name="T18" fmla="*/ 2528 w 3316"/>
                  <a:gd name="T19" fmla="*/ 843 h 3358"/>
                  <a:gd name="T20" fmla="*/ 2480 w 3316"/>
                  <a:gd name="T21" fmla="*/ 787 h 3358"/>
                  <a:gd name="T22" fmla="*/ 2406 w 3316"/>
                  <a:gd name="T23" fmla="*/ 765 h 3358"/>
                  <a:gd name="T24" fmla="*/ 1763 w 3316"/>
                  <a:gd name="T25" fmla="*/ 4 h 3358"/>
                  <a:gd name="T26" fmla="*/ 2066 w 3316"/>
                  <a:gd name="T27" fmla="*/ 52 h 3358"/>
                  <a:gd name="T28" fmla="*/ 2348 w 3316"/>
                  <a:gd name="T29" fmla="*/ 153 h 3358"/>
                  <a:gd name="T30" fmla="*/ 2605 w 3316"/>
                  <a:gd name="T31" fmla="*/ 301 h 3358"/>
                  <a:gd name="T32" fmla="*/ 2831 w 3316"/>
                  <a:gd name="T33" fmla="*/ 493 h 3358"/>
                  <a:gd name="T34" fmla="*/ 3019 w 3316"/>
                  <a:gd name="T35" fmla="*/ 720 h 3358"/>
                  <a:gd name="T36" fmla="*/ 3166 w 3316"/>
                  <a:gd name="T37" fmla="*/ 981 h 3358"/>
                  <a:gd name="T38" fmla="*/ 3266 w 3316"/>
                  <a:gd name="T39" fmla="*/ 1266 h 3358"/>
                  <a:gd name="T40" fmla="*/ 3313 w 3316"/>
                  <a:gd name="T41" fmla="*/ 1573 h 3358"/>
                  <a:gd name="T42" fmla="*/ 3304 w 3316"/>
                  <a:gd name="T43" fmla="*/ 1889 h 3358"/>
                  <a:gd name="T44" fmla="*/ 3238 w 3316"/>
                  <a:gd name="T45" fmla="*/ 2189 h 3358"/>
                  <a:gd name="T46" fmla="*/ 3122 w 3316"/>
                  <a:gd name="T47" fmla="*/ 2468 h 3358"/>
                  <a:gd name="T48" fmla="*/ 2960 w 3316"/>
                  <a:gd name="T49" fmla="*/ 2718 h 3358"/>
                  <a:gd name="T50" fmla="*/ 2759 w 3316"/>
                  <a:gd name="T51" fmla="*/ 2934 h 3358"/>
                  <a:gd name="T52" fmla="*/ 2523 w 3316"/>
                  <a:gd name="T53" fmla="*/ 3111 h 3358"/>
                  <a:gd name="T54" fmla="*/ 2257 w 3316"/>
                  <a:gd name="T55" fmla="*/ 3245 h 3358"/>
                  <a:gd name="T56" fmla="*/ 1967 w 3316"/>
                  <a:gd name="T57" fmla="*/ 3329 h 3358"/>
                  <a:gd name="T58" fmla="*/ 1659 w 3316"/>
                  <a:gd name="T59" fmla="*/ 3358 h 3358"/>
                  <a:gd name="T60" fmla="*/ 1349 w 3316"/>
                  <a:gd name="T61" fmla="*/ 3329 h 3358"/>
                  <a:gd name="T62" fmla="*/ 1060 w 3316"/>
                  <a:gd name="T63" fmla="*/ 3245 h 3358"/>
                  <a:gd name="T64" fmla="*/ 793 w 3316"/>
                  <a:gd name="T65" fmla="*/ 3111 h 3358"/>
                  <a:gd name="T66" fmla="*/ 558 w 3316"/>
                  <a:gd name="T67" fmla="*/ 2934 h 3358"/>
                  <a:gd name="T68" fmla="*/ 356 w 3316"/>
                  <a:gd name="T69" fmla="*/ 2718 h 3358"/>
                  <a:gd name="T70" fmla="*/ 195 w 3316"/>
                  <a:gd name="T71" fmla="*/ 2468 h 3358"/>
                  <a:gd name="T72" fmla="*/ 79 w 3316"/>
                  <a:gd name="T73" fmla="*/ 2189 h 3358"/>
                  <a:gd name="T74" fmla="*/ 13 w 3316"/>
                  <a:gd name="T75" fmla="*/ 1889 h 3358"/>
                  <a:gd name="T76" fmla="*/ 3 w 3316"/>
                  <a:gd name="T77" fmla="*/ 1573 h 3358"/>
                  <a:gd name="T78" fmla="*/ 51 w 3316"/>
                  <a:gd name="T79" fmla="*/ 1266 h 3358"/>
                  <a:gd name="T80" fmla="*/ 150 w 3316"/>
                  <a:gd name="T81" fmla="*/ 981 h 3358"/>
                  <a:gd name="T82" fmla="*/ 298 w 3316"/>
                  <a:gd name="T83" fmla="*/ 720 h 3358"/>
                  <a:gd name="T84" fmla="*/ 486 w 3316"/>
                  <a:gd name="T85" fmla="*/ 493 h 3358"/>
                  <a:gd name="T86" fmla="*/ 712 w 3316"/>
                  <a:gd name="T87" fmla="*/ 301 h 3358"/>
                  <a:gd name="T88" fmla="*/ 968 w 3316"/>
                  <a:gd name="T89" fmla="*/ 153 h 3358"/>
                  <a:gd name="T90" fmla="*/ 1251 w 3316"/>
                  <a:gd name="T91" fmla="*/ 52 h 3358"/>
                  <a:gd name="T92" fmla="*/ 1554 w 3316"/>
                  <a:gd name="T93" fmla="*/ 4 h 3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16" h="3358">
                    <a:moveTo>
                      <a:pt x="898" y="765"/>
                    </a:moveTo>
                    <a:lnTo>
                      <a:pt x="872" y="767"/>
                    </a:lnTo>
                    <a:lnTo>
                      <a:pt x="847" y="775"/>
                    </a:lnTo>
                    <a:lnTo>
                      <a:pt x="826" y="787"/>
                    </a:lnTo>
                    <a:lnTo>
                      <a:pt x="806" y="802"/>
                    </a:lnTo>
                    <a:lnTo>
                      <a:pt x="790" y="821"/>
                    </a:lnTo>
                    <a:lnTo>
                      <a:pt x="778" y="843"/>
                    </a:lnTo>
                    <a:lnTo>
                      <a:pt x="771" y="867"/>
                    </a:lnTo>
                    <a:lnTo>
                      <a:pt x="768" y="894"/>
                    </a:lnTo>
                    <a:lnTo>
                      <a:pt x="768" y="2438"/>
                    </a:lnTo>
                    <a:lnTo>
                      <a:pt x="771" y="2464"/>
                    </a:lnTo>
                    <a:lnTo>
                      <a:pt x="778" y="2489"/>
                    </a:lnTo>
                    <a:lnTo>
                      <a:pt x="790" y="2511"/>
                    </a:lnTo>
                    <a:lnTo>
                      <a:pt x="806" y="2530"/>
                    </a:lnTo>
                    <a:lnTo>
                      <a:pt x="826" y="2545"/>
                    </a:lnTo>
                    <a:lnTo>
                      <a:pt x="847" y="2557"/>
                    </a:lnTo>
                    <a:lnTo>
                      <a:pt x="872" y="2564"/>
                    </a:lnTo>
                    <a:lnTo>
                      <a:pt x="898" y="2567"/>
                    </a:lnTo>
                    <a:lnTo>
                      <a:pt x="2406" y="2567"/>
                    </a:lnTo>
                    <a:lnTo>
                      <a:pt x="2433" y="2564"/>
                    </a:lnTo>
                    <a:lnTo>
                      <a:pt x="2457" y="2557"/>
                    </a:lnTo>
                    <a:lnTo>
                      <a:pt x="2480" y="2545"/>
                    </a:lnTo>
                    <a:lnTo>
                      <a:pt x="2500" y="2530"/>
                    </a:lnTo>
                    <a:lnTo>
                      <a:pt x="2515" y="2511"/>
                    </a:lnTo>
                    <a:lnTo>
                      <a:pt x="2528" y="2489"/>
                    </a:lnTo>
                    <a:lnTo>
                      <a:pt x="2535" y="2464"/>
                    </a:lnTo>
                    <a:lnTo>
                      <a:pt x="2538" y="2438"/>
                    </a:lnTo>
                    <a:lnTo>
                      <a:pt x="2538" y="894"/>
                    </a:lnTo>
                    <a:lnTo>
                      <a:pt x="2535" y="867"/>
                    </a:lnTo>
                    <a:lnTo>
                      <a:pt x="2528" y="843"/>
                    </a:lnTo>
                    <a:lnTo>
                      <a:pt x="2515" y="821"/>
                    </a:lnTo>
                    <a:lnTo>
                      <a:pt x="2500" y="802"/>
                    </a:lnTo>
                    <a:lnTo>
                      <a:pt x="2480" y="787"/>
                    </a:lnTo>
                    <a:lnTo>
                      <a:pt x="2457" y="775"/>
                    </a:lnTo>
                    <a:lnTo>
                      <a:pt x="2433" y="767"/>
                    </a:lnTo>
                    <a:lnTo>
                      <a:pt x="2406" y="765"/>
                    </a:lnTo>
                    <a:lnTo>
                      <a:pt x="898" y="765"/>
                    </a:lnTo>
                    <a:close/>
                    <a:moveTo>
                      <a:pt x="1659" y="0"/>
                    </a:moveTo>
                    <a:lnTo>
                      <a:pt x="1763" y="4"/>
                    </a:lnTo>
                    <a:lnTo>
                      <a:pt x="1866" y="14"/>
                    </a:lnTo>
                    <a:lnTo>
                      <a:pt x="1967" y="30"/>
                    </a:lnTo>
                    <a:lnTo>
                      <a:pt x="2066" y="52"/>
                    </a:lnTo>
                    <a:lnTo>
                      <a:pt x="2163" y="80"/>
                    </a:lnTo>
                    <a:lnTo>
                      <a:pt x="2257" y="114"/>
                    </a:lnTo>
                    <a:lnTo>
                      <a:pt x="2348" y="153"/>
                    </a:lnTo>
                    <a:lnTo>
                      <a:pt x="2438" y="198"/>
                    </a:lnTo>
                    <a:lnTo>
                      <a:pt x="2523" y="247"/>
                    </a:lnTo>
                    <a:lnTo>
                      <a:pt x="2605" y="301"/>
                    </a:lnTo>
                    <a:lnTo>
                      <a:pt x="2683" y="361"/>
                    </a:lnTo>
                    <a:lnTo>
                      <a:pt x="2759" y="424"/>
                    </a:lnTo>
                    <a:lnTo>
                      <a:pt x="2831" y="493"/>
                    </a:lnTo>
                    <a:lnTo>
                      <a:pt x="2897" y="565"/>
                    </a:lnTo>
                    <a:lnTo>
                      <a:pt x="2960" y="641"/>
                    </a:lnTo>
                    <a:lnTo>
                      <a:pt x="3019" y="720"/>
                    </a:lnTo>
                    <a:lnTo>
                      <a:pt x="3073" y="804"/>
                    </a:lnTo>
                    <a:lnTo>
                      <a:pt x="3122" y="891"/>
                    </a:lnTo>
                    <a:lnTo>
                      <a:pt x="3166" y="981"/>
                    </a:lnTo>
                    <a:lnTo>
                      <a:pt x="3205" y="1073"/>
                    </a:lnTo>
                    <a:lnTo>
                      <a:pt x="3238" y="1169"/>
                    </a:lnTo>
                    <a:lnTo>
                      <a:pt x="3266" y="1266"/>
                    </a:lnTo>
                    <a:lnTo>
                      <a:pt x="3288" y="1366"/>
                    </a:lnTo>
                    <a:lnTo>
                      <a:pt x="3304" y="1469"/>
                    </a:lnTo>
                    <a:lnTo>
                      <a:pt x="3313" y="1573"/>
                    </a:lnTo>
                    <a:lnTo>
                      <a:pt x="3316" y="1679"/>
                    </a:lnTo>
                    <a:lnTo>
                      <a:pt x="3313" y="1785"/>
                    </a:lnTo>
                    <a:lnTo>
                      <a:pt x="3304" y="1889"/>
                    </a:lnTo>
                    <a:lnTo>
                      <a:pt x="3288" y="1992"/>
                    </a:lnTo>
                    <a:lnTo>
                      <a:pt x="3266" y="2092"/>
                    </a:lnTo>
                    <a:lnTo>
                      <a:pt x="3238" y="2189"/>
                    </a:lnTo>
                    <a:lnTo>
                      <a:pt x="3205" y="2285"/>
                    </a:lnTo>
                    <a:lnTo>
                      <a:pt x="3166" y="2377"/>
                    </a:lnTo>
                    <a:lnTo>
                      <a:pt x="3122" y="2468"/>
                    </a:lnTo>
                    <a:lnTo>
                      <a:pt x="3073" y="2554"/>
                    </a:lnTo>
                    <a:lnTo>
                      <a:pt x="3019" y="2638"/>
                    </a:lnTo>
                    <a:lnTo>
                      <a:pt x="2960" y="2718"/>
                    </a:lnTo>
                    <a:lnTo>
                      <a:pt x="2897" y="2793"/>
                    </a:lnTo>
                    <a:lnTo>
                      <a:pt x="2831" y="2866"/>
                    </a:lnTo>
                    <a:lnTo>
                      <a:pt x="2759" y="2934"/>
                    </a:lnTo>
                    <a:lnTo>
                      <a:pt x="2683" y="2997"/>
                    </a:lnTo>
                    <a:lnTo>
                      <a:pt x="2605" y="3057"/>
                    </a:lnTo>
                    <a:lnTo>
                      <a:pt x="2523" y="3111"/>
                    </a:lnTo>
                    <a:lnTo>
                      <a:pt x="2438" y="3161"/>
                    </a:lnTo>
                    <a:lnTo>
                      <a:pt x="2348" y="3205"/>
                    </a:lnTo>
                    <a:lnTo>
                      <a:pt x="2257" y="3245"/>
                    </a:lnTo>
                    <a:lnTo>
                      <a:pt x="2163" y="3278"/>
                    </a:lnTo>
                    <a:lnTo>
                      <a:pt x="2066" y="3307"/>
                    </a:lnTo>
                    <a:lnTo>
                      <a:pt x="1967" y="3329"/>
                    </a:lnTo>
                    <a:lnTo>
                      <a:pt x="1866" y="3344"/>
                    </a:lnTo>
                    <a:lnTo>
                      <a:pt x="1763" y="3354"/>
                    </a:lnTo>
                    <a:lnTo>
                      <a:pt x="1659" y="3358"/>
                    </a:lnTo>
                    <a:lnTo>
                      <a:pt x="1554" y="3354"/>
                    </a:lnTo>
                    <a:lnTo>
                      <a:pt x="1450" y="3344"/>
                    </a:lnTo>
                    <a:lnTo>
                      <a:pt x="1349" y="3329"/>
                    </a:lnTo>
                    <a:lnTo>
                      <a:pt x="1251" y="3307"/>
                    </a:lnTo>
                    <a:lnTo>
                      <a:pt x="1153" y="3278"/>
                    </a:lnTo>
                    <a:lnTo>
                      <a:pt x="1060" y="3245"/>
                    </a:lnTo>
                    <a:lnTo>
                      <a:pt x="968" y="3205"/>
                    </a:lnTo>
                    <a:lnTo>
                      <a:pt x="880" y="3161"/>
                    </a:lnTo>
                    <a:lnTo>
                      <a:pt x="793" y="3111"/>
                    </a:lnTo>
                    <a:lnTo>
                      <a:pt x="712" y="3057"/>
                    </a:lnTo>
                    <a:lnTo>
                      <a:pt x="633" y="2997"/>
                    </a:lnTo>
                    <a:lnTo>
                      <a:pt x="558" y="2934"/>
                    </a:lnTo>
                    <a:lnTo>
                      <a:pt x="486" y="2866"/>
                    </a:lnTo>
                    <a:lnTo>
                      <a:pt x="419" y="2793"/>
                    </a:lnTo>
                    <a:lnTo>
                      <a:pt x="356" y="2718"/>
                    </a:lnTo>
                    <a:lnTo>
                      <a:pt x="298" y="2638"/>
                    </a:lnTo>
                    <a:lnTo>
                      <a:pt x="244" y="2554"/>
                    </a:lnTo>
                    <a:lnTo>
                      <a:pt x="195" y="2468"/>
                    </a:lnTo>
                    <a:lnTo>
                      <a:pt x="150" y="2377"/>
                    </a:lnTo>
                    <a:lnTo>
                      <a:pt x="112" y="2285"/>
                    </a:lnTo>
                    <a:lnTo>
                      <a:pt x="79" y="2189"/>
                    </a:lnTo>
                    <a:lnTo>
                      <a:pt x="51" y="2092"/>
                    </a:lnTo>
                    <a:lnTo>
                      <a:pt x="29" y="1992"/>
                    </a:lnTo>
                    <a:lnTo>
                      <a:pt x="13" y="1889"/>
                    </a:lnTo>
                    <a:lnTo>
                      <a:pt x="3" y="1785"/>
                    </a:lnTo>
                    <a:lnTo>
                      <a:pt x="0" y="1679"/>
                    </a:lnTo>
                    <a:lnTo>
                      <a:pt x="3" y="1573"/>
                    </a:lnTo>
                    <a:lnTo>
                      <a:pt x="13" y="1469"/>
                    </a:lnTo>
                    <a:lnTo>
                      <a:pt x="29" y="1366"/>
                    </a:lnTo>
                    <a:lnTo>
                      <a:pt x="51" y="1266"/>
                    </a:lnTo>
                    <a:lnTo>
                      <a:pt x="79" y="1169"/>
                    </a:lnTo>
                    <a:lnTo>
                      <a:pt x="112" y="1073"/>
                    </a:lnTo>
                    <a:lnTo>
                      <a:pt x="150" y="981"/>
                    </a:lnTo>
                    <a:lnTo>
                      <a:pt x="195" y="891"/>
                    </a:lnTo>
                    <a:lnTo>
                      <a:pt x="244" y="804"/>
                    </a:lnTo>
                    <a:lnTo>
                      <a:pt x="298" y="720"/>
                    </a:lnTo>
                    <a:lnTo>
                      <a:pt x="356" y="641"/>
                    </a:lnTo>
                    <a:lnTo>
                      <a:pt x="419" y="565"/>
                    </a:lnTo>
                    <a:lnTo>
                      <a:pt x="486" y="493"/>
                    </a:lnTo>
                    <a:lnTo>
                      <a:pt x="558" y="424"/>
                    </a:lnTo>
                    <a:lnTo>
                      <a:pt x="633" y="361"/>
                    </a:lnTo>
                    <a:lnTo>
                      <a:pt x="712" y="301"/>
                    </a:lnTo>
                    <a:lnTo>
                      <a:pt x="793" y="247"/>
                    </a:lnTo>
                    <a:lnTo>
                      <a:pt x="880" y="198"/>
                    </a:lnTo>
                    <a:lnTo>
                      <a:pt x="968" y="153"/>
                    </a:lnTo>
                    <a:lnTo>
                      <a:pt x="1060" y="114"/>
                    </a:lnTo>
                    <a:lnTo>
                      <a:pt x="1153" y="80"/>
                    </a:lnTo>
                    <a:lnTo>
                      <a:pt x="1251" y="52"/>
                    </a:lnTo>
                    <a:lnTo>
                      <a:pt x="1349" y="30"/>
                    </a:lnTo>
                    <a:lnTo>
                      <a:pt x="1450" y="14"/>
                    </a:lnTo>
                    <a:lnTo>
                      <a:pt x="1554" y="4"/>
                    </a:lnTo>
                    <a:lnTo>
                      <a:pt x="16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46">
                <a:extLst>
                  <a:ext uri="{FF2B5EF4-FFF2-40B4-BE49-F238E27FC236}">
                    <a16:creationId xmlns:a16="http://schemas.microsoft.com/office/drawing/2014/main" id="{73C6C377-1581-4A7B-B322-D31D6C6E5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338" y="3743325"/>
                <a:ext cx="158750" cy="149225"/>
              </a:xfrm>
              <a:custGeom>
                <a:avLst/>
                <a:gdLst>
                  <a:gd name="T0" fmla="*/ 150 w 300"/>
                  <a:gd name="T1" fmla="*/ 0 h 281"/>
                  <a:gd name="T2" fmla="*/ 179 w 300"/>
                  <a:gd name="T3" fmla="*/ 2 h 281"/>
                  <a:gd name="T4" fmla="*/ 206 w 300"/>
                  <a:gd name="T5" fmla="*/ 8 h 281"/>
                  <a:gd name="T6" fmla="*/ 229 w 300"/>
                  <a:gd name="T7" fmla="*/ 19 h 281"/>
                  <a:gd name="T8" fmla="*/ 250 w 300"/>
                  <a:gd name="T9" fmla="*/ 32 h 281"/>
                  <a:gd name="T10" fmla="*/ 267 w 300"/>
                  <a:gd name="T11" fmla="*/ 49 h 281"/>
                  <a:gd name="T12" fmla="*/ 281 w 300"/>
                  <a:gd name="T13" fmla="*/ 69 h 281"/>
                  <a:gd name="T14" fmla="*/ 291 w 300"/>
                  <a:gd name="T15" fmla="*/ 91 h 281"/>
                  <a:gd name="T16" fmla="*/ 297 w 300"/>
                  <a:gd name="T17" fmla="*/ 115 h 281"/>
                  <a:gd name="T18" fmla="*/ 300 w 300"/>
                  <a:gd name="T19" fmla="*/ 141 h 281"/>
                  <a:gd name="T20" fmla="*/ 297 w 300"/>
                  <a:gd name="T21" fmla="*/ 166 h 281"/>
                  <a:gd name="T22" fmla="*/ 291 w 300"/>
                  <a:gd name="T23" fmla="*/ 190 h 281"/>
                  <a:gd name="T24" fmla="*/ 282 w 300"/>
                  <a:gd name="T25" fmla="*/ 212 h 281"/>
                  <a:gd name="T26" fmla="*/ 267 w 300"/>
                  <a:gd name="T27" fmla="*/ 232 h 281"/>
                  <a:gd name="T28" fmla="*/ 250 w 300"/>
                  <a:gd name="T29" fmla="*/ 249 h 281"/>
                  <a:gd name="T30" fmla="*/ 229 w 300"/>
                  <a:gd name="T31" fmla="*/ 262 h 281"/>
                  <a:gd name="T32" fmla="*/ 205 w 300"/>
                  <a:gd name="T33" fmla="*/ 273 h 281"/>
                  <a:gd name="T34" fmla="*/ 178 w 300"/>
                  <a:gd name="T35" fmla="*/ 279 h 281"/>
                  <a:gd name="T36" fmla="*/ 149 w 300"/>
                  <a:gd name="T37" fmla="*/ 281 h 281"/>
                  <a:gd name="T38" fmla="*/ 147 w 300"/>
                  <a:gd name="T39" fmla="*/ 281 h 281"/>
                  <a:gd name="T40" fmla="*/ 118 w 300"/>
                  <a:gd name="T41" fmla="*/ 279 h 281"/>
                  <a:gd name="T42" fmla="*/ 92 w 300"/>
                  <a:gd name="T43" fmla="*/ 273 h 281"/>
                  <a:gd name="T44" fmla="*/ 69 w 300"/>
                  <a:gd name="T45" fmla="*/ 262 h 281"/>
                  <a:gd name="T46" fmla="*/ 48 w 300"/>
                  <a:gd name="T47" fmla="*/ 249 h 281"/>
                  <a:gd name="T48" fmla="*/ 32 w 300"/>
                  <a:gd name="T49" fmla="*/ 232 h 281"/>
                  <a:gd name="T50" fmla="*/ 17 w 300"/>
                  <a:gd name="T51" fmla="*/ 212 h 281"/>
                  <a:gd name="T52" fmla="*/ 8 w 300"/>
                  <a:gd name="T53" fmla="*/ 190 h 281"/>
                  <a:gd name="T54" fmla="*/ 2 w 300"/>
                  <a:gd name="T55" fmla="*/ 166 h 281"/>
                  <a:gd name="T56" fmla="*/ 0 w 300"/>
                  <a:gd name="T57" fmla="*/ 141 h 281"/>
                  <a:gd name="T58" fmla="*/ 2 w 300"/>
                  <a:gd name="T59" fmla="*/ 115 h 281"/>
                  <a:gd name="T60" fmla="*/ 8 w 300"/>
                  <a:gd name="T61" fmla="*/ 91 h 281"/>
                  <a:gd name="T62" fmla="*/ 18 w 300"/>
                  <a:gd name="T63" fmla="*/ 69 h 281"/>
                  <a:gd name="T64" fmla="*/ 32 w 300"/>
                  <a:gd name="T65" fmla="*/ 49 h 281"/>
                  <a:gd name="T66" fmla="*/ 49 w 300"/>
                  <a:gd name="T67" fmla="*/ 32 h 281"/>
                  <a:gd name="T68" fmla="*/ 70 w 300"/>
                  <a:gd name="T69" fmla="*/ 19 h 281"/>
                  <a:gd name="T70" fmla="*/ 94 w 300"/>
                  <a:gd name="T71" fmla="*/ 8 h 281"/>
                  <a:gd name="T72" fmla="*/ 121 w 300"/>
                  <a:gd name="T73" fmla="*/ 2 h 281"/>
                  <a:gd name="T74" fmla="*/ 150 w 300"/>
                  <a:gd name="T7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0" h="281">
                    <a:moveTo>
                      <a:pt x="150" y="0"/>
                    </a:moveTo>
                    <a:lnTo>
                      <a:pt x="179" y="2"/>
                    </a:lnTo>
                    <a:lnTo>
                      <a:pt x="206" y="8"/>
                    </a:lnTo>
                    <a:lnTo>
                      <a:pt x="229" y="19"/>
                    </a:lnTo>
                    <a:lnTo>
                      <a:pt x="250" y="32"/>
                    </a:lnTo>
                    <a:lnTo>
                      <a:pt x="267" y="49"/>
                    </a:lnTo>
                    <a:lnTo>
                      <a:pt x="281" y="69"/>
                    </a:lnTo>
                    <a:lnTo>
                      <a:pt x="291" y="91"/>
                    </a:lnTo>
                    <a:lnTo>
                      <a:pt x="297" y="115"/>
                    </a:lnTo>
                    <a:lnTo>
                      <a:pt x="300" y="141"/>
                    </a:lnTo>
                    <a:lnTo>
                      <a:pt x="297" y="166"/>
                    </a:lnTo>
                    <a:lnTo>
                      <a:pt x="291" y="190"/>
                    </a:lnTo>
                    <a:lnTo>
                      <a:pt x="282" y="212"/>
                    </a:lnTo>
                    <a:lnTo>
                      <a:pt x="267" y="232"/>
                    </a:lnTo>
                    <a:lnTo>
                      <a:pt x="250" y="249"/>
                    </a:lnTo>
                    <a:lnTo>
                      <a:pt x="229" y="262"/>
                    </a:lnTo>
                    <a:lnTo>
                      <a:pt x="205" y="273"/>
                    </a:lnTo>
                    <a:lnTo>
                      <a:pt x="178" y="279"/>
                    </a:lnTo>
                    <a:lnTo>
                      <a:pt x="149" y="281"/>
                    </a:lnTo>
                    <a:lnTo>
                      <a:pt x="147" y="281"/>
                    </a:lnTo>
                    <a:lnTo>
                      <a:pt x="118" y="279"/>
                    </a:lnTo>
                    <a:lnTo>
                      <a:pt x="92" y="273"/>
                    </a:lnTo>
                    <a:lnTo>
                      <a:pt x="69" y="262"/>
                    </a:lnTo>
                    <a:lnTo>
                      <a:pt x="48" y="249"/>
                    </a:lnTo>
                    <a:lnTo>
                      <a:pt x="32" y="232"/>
                    </a:lnTo>
                    <a:lnTo>
                      <a:pt x="17" y="212"/>
                    </a:lnTo>
                    <a:lnTo>
                      <a:pt x="8" y="190"/>
                    </a:lnTo>
                    <a:lnTo>
                      <a:pt x="2" y="166"/>
                    </a:lnTo>
                    <a:lnTo>
                      <a:pt x="0" y="141"/>
                    </a:lnTo>
                    <a:lnTo>
                      <a:pt x="2" y="115"/>
                    </a:lnTo>
                    <a:lnTo>
                      <a:pt x="8" y="91"/>
                    </a:lnTo>
                    <a:lnTo>
                      <a:pt x="18" y="69"/>
                    </a:lnTo>
                    <a:lnTo>
                      <a:pt x="32" y="49"/>
                    </a:lnTo>
                    <a:lnTo>
                      <a:pt x="49" y="32"/>
                    </a:lnTo>
                    <a:lnTo>
                      <a:pt x="70" y="19"/>
                    </a:lnTo>
                    <a:lnTo>
                      <a:pt x="94" y="8"/>
                    </a:lnTo>
                    <a:lnTo>
                      <a:pt x="121" y="2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0" name="Freeform 388">
              <a:extLst>
                <a:ext uri="{FF2B5EF4-FFF2-40B4-BE49-F238E27FC236}">
                  <a16:creationId xmlns:a16="http://schemas.microsoft.com/office/drawing/2014/main" id="{1F0A239D-95A7-4F28-9F7B-71D717D88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29" y="8752239"/>
              <a:ext cx="764092" cy="773682"/>
            </a:xfrm>
            <a:custGeom>
              <a:avLst/>
              <a:gdLst>
                <a:gd name="T0" fmla="*/ 1895 w 3345"/>
                <a:gd name="T1" fmla="*/ 948 h 3388"/>
                <a:gd name="T2" fmla="*/ 1746 w 3345"/>
                <a:gd name="T3" fmla="*/ 1053 h 3388"/>
                <a:gd name="T4" fmla="*/ 1660 w 3345"/>
                <a:gd name="T5" fmla="*/ 1216 h 3388"/>
                <a:gd name="T6" fmla="*/ 1658 w 3345"/>
                <a:gd name="T7" fmla="*/ 1401 h 3388"/>
                <a:gd name="T8" fmla="*/ 1353 w 3345"/>
                <a:gd name="T9" fmla="*/ 1340 h 3388"/>
                <a:gd name="T10" fmla="*/ 1084 w 3345"/>
                <a:gd name="T11" fmla="*/ 1201 h 3388"/>
                <a:gd name="T12" fmla="*/ 865 w 3345"/>
                <a:gd name="T13" fmla="*/ 994 h 3388"/>
                <a:gd name="T14" fmla="*/ 815 w 3345"/>
                <a:gd name="T15" fmla="*/ 1148 h 3388"/>
                <a:gd name="T16" fmla="*/ 840 w 3345"/>
                <a:gd name="T17" fmla="*/ 1333 h 3388"/>
                <a:gd name="T18" fmla="*/ 948 w 3345"/>
                <a:gd name="T19" fmla="*/ 1486 h 3388"/>
                <a:gd name="T20" fmla="*/ 851 w 3345"/>
                <a:gd name="T21" fmla="*/ 1485 h 3388"/>
                <a:gd name="T22" fmla="*/ 813 w 3345"/>
                <a:gd name="T23" fmla="*/ 1521 h 3388"/>
                <a:gd name="T24" fmla="*/ 884 w 3345"/>
                <a:gd name="T25" fmla="*/ 1700 h 3388"/>
                <a:gd name="T26" fmla="*/ 1027 w 3345"/>
                <a:gd name="T27" fmla="*/ 1821 h 3388"/>
                <a:gd name="T28" fmla="*/ 1051 w 3345"/>
                <a:gd name="T29" fmla="*/ 1865 h 3388"/>
                <a:gd name="T30" fmla="*/ 963 w 3345"/>
                <a:gd name="T31" fmla="*/ 1904 h 3388"/>
                <a:gd name="T32" fmla="*/ 1080 w 3345"/>
                <a:gd name="T33" fmla="*/ 2051 h 3388"/>
                <a:gd name="T34" fmla="*/ 1254 w 3345"/>
                <a:gd name="T35" fmla="*/ 2125 h 3388"/>
                <a:gd name="T36" fmla="*/ 1142 w 3345"/>
                <a:gd name="T37" fmla="*/ 2228 h 3388"/>
                <a:gd name="T38" fmla="*/ 893 w 3345"/>
                <a:gd name="T39" fmla="*/ 2294 h 3388"/>
                <a:gd name="T40" fmla="*/ 799 w 3345"/>
                <a:gd name="T41" fmla="*/ 2330 h 3388"/>
                <a:gd name="T42" fmla="*/ 1087 w 3345"/>
                <a:gd name="T43" fmla="*/ 2440 h 3388"/>
                <a:gd name="T44" fmla="*/ 1405 w 3345"/>
                <a:gd name="T45" fmla="*/ 2463 h 3388"/>
                <a:gd name="T46" fmla="*/ 1697 w 3345"/>
                <a:gd name="T47" fmla="*/ 2405 h 3388"/>
                <a:gd name="T48" fmla="*/ 1942 w 3345"/>
                <a:gd name="T49" fmla="*/ 2280 h 3388"/>
                <a:gd name="T50" fmla="*/ 2138 w 3345"/>
                <a:gd name="T51" fmla="*/ 2105 h 3388"/>
                <a:gd name="T52" fmla="*/ 2284 w 3345"/>
                <a:gd name="T53" fmla="*/ 1892 h 3388"/>
                <a:gd name="T54" fmla="*/ 2377 w 3345"/>
                <a:gd name="T55" fmla="*/ 1658 h 3388"/>
                <a:gd name="T56" fmla="*/ 2418 w 3345"/>
                <a:gd name="T57" fmla="*/ 1417 h 3388"/>
                <a:gd name="T58" fmla="*/ 2504 w 3345"/>
                <a:gd name="T59" fmla="*/ 1235 h 3388"/>
                <a:gd name="T60" fmla="*/ 2558 w 3345"/>
                <a:gd name="T61" fmla="*/ 1126 h 3388"/>
                <a:gd name="T62" fmla="*/ 2428 w 3345"/>
                <a:gd name="T63" fmla="*/ 1140 h 3388"/>
                <a:gd name="T64" fmla="*/ 2542 w 3345"/>
                <a:gd name="T65" fmla="*/ 995 h 3388"/>
                <a:gd name="T66" fmla="*/ 2379 w 3345"/>
                <a:gd name="T67" fmla="*/ 1029 h 3388"/>
                <a:gd name="T68" fmla="*/ 2210 w 3345"/>
                <a:gd name="T69" fmla="*/ 965 h 3388"/>
                <a:gd name="T70" fmla="*/ 2034 w 3345"/>
                <a:gd name="T71" fmla="*/ 922 h 3388"/>
                <a:gd name="T72" fmla="*/ 1984 w 3345"/>
                <a:gd name="T73" fmla="*/ 30 h 3388"/>
                <a:gd name="T74" fmla="*/ 2369 w 3345"/>
                <a:gd name="T75" fmla="*/ 155 h 3388"/>
                <a:gd name="T76" fmla="*/ 2707 w 3345"/>
                <a:gd name="T77" fmla="*/ 365 h 3388"/>
                <a:gd name="T78" fmla="*/ 2986 w 3345"/>
                <a:gd name="T79" fmla="*/ 647 h 3388"/>
                <a:gd name="T80" fmla="*/ 3193 w 3345"/>
                <a:gd name="T81" fmla="*/ 990 h 3388"/>
                <a:gd name="T82" fmla="*/ 3317 w 3345"/>
                <a:gd name="T83" fmla="*/ 1379 h 3388"/>
                <a:gd name="T84" fmla="*/ 3342 w 3345"/>
                <a:gd name="T85" fmla="*/ 1801 h 3388"/>
                <a:gd name="T86" fmla="*/ 3266 w 3345"/>
                <a:gd name="T87" fmla="*/ 2209 h 3388"/>
                <a:gd name="T88" fmla="*/ 3100 w 3345"/>
                <a:gd name="T89" fmla="*/ 2577 h 3388"/>
                <a:gd name="T90" fmla="*/ 2855 w 3345"/>
                <a:gd name="T91" fmla="*/ 2891 h 3388"/>
                <a:gd name="T92" fmla="*/ 2545 w 3345"/>
                <a:gd name="T93" fmla="*/ 3139 h 3388"/>
                <a:gd name="T94" fmla="*/ 2181 w 3345"/>
                <a:gd name="T95" fmla="*/ 3308 h 3388"/>
                <a:gd name="T96" fmla="*/ 1779 w 3345"/>
                <a:gd name="T97" fmla="*/ 3384 h 3388"/>
                <a:gd name="T98" fmla="*/ 1361 w 3345"/>
                <a:gd name="T99" fmla="*/ 3359 h 3388"/>
                <a:gd name="T100" fmla="*/ 976 w 3345"/>
                <a:gd name="T101" fmla="*/ 3234 h 3388"/>
                <a:gd name="T102" fmla="*/ 638 w 3345"/>
                <a:gd name="T103" fmla="*/ 3024 h 3388"/>
                <a:gd name="T104" fmla="*/ 359 w 3345"/>
                <a:gd name="T105" fmla="*/ 2742 h 3388"/>
                <a:gd name="T106" fmla="*/ 152 w 3345"/>
                <a:gd name="T107" fmla="*/ 2399 h 3388"/>
                <a:gd name="T108" fmla="*/ 29 w 3345"/>
                <a:gd name="T109" fmla="*/ 2010 h 3388"/>
                <a:gd name="T110" fmla="*/ 3 w 3345"/>
                <a:gd name="T111" fmla="*/ 1587 h 3388"/>
                <a:gd name="T112" fmla="*/ 79 w 3345"/>
                <a:gd name="T113" fmla="*/ 1179 h 3388"/>
                <a:gd name="T114" fmla="*/ 246 w 3345"/>
                <a:gd name="T115" fmla="*/ 812 h 3388"/>
                <a:gd name="T116" fmla="*/ 491 w 3345"/>
                <a:gd name="T117" fmla="*/ 497 h 3388"/>
                <a:gd name="T118" fmla="*/ 800 w 3345"/>
                <a:gd name="T119" fmla="*/ 249 h 3388"/>
                <a:gd name="T120" fmla="*/ 1163 w 3345"/>
                <a:gd name="T121" fmla="*/ 81 h 3388"/>
                <a:gd name="T122" fmla="*/ 1567 w 3345"/>
                <a:gd name="T123" fmla="*/ 5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45" h="3388">
                  <a:moveTo>
                    <a:pt x="2034" y="922"/>
                  </a:moveTo>
                  <a:lnTo>
                    <a:pt x="1985" y="925"/>
                  </a:lnTo>
                  <a:lnTo>
                    <a:pt x="1939" y="935"/>
                  </a:lnTo>
                  <a:lnTo>
                    <a:pt x="1895" y="948"/>
                  </a:lnTo>
                  <a:lnTo>
                    <a:pt x="1853" y="968"/>
                  </a:lnTo>
                  <a:lnTo>
                    <a:pt x="1813" y="992"/>
                  </a:lnTo>
                  <a:lnTo>
                    <a:pt x="1778" y="1021"/>
                  </a:lnTo>
                  <a:lnTo>
                    <a:pt x="1746" y="1053"/>
                  </a:lnTo>
                  <a:lnTo>
                    <a:pt x="1718" y="1089"/>
                  </a:lnTo>
                  <a:lnTo>
                    <a:pt x="1694" y="1129"/>
                  </a:lnTo>
                  <a:lnTo>
                    <a:pt x="1674" y="1171"/>
                  </a:lnTo>
                  <a:lnTo>
                    <a:pt x="1660" y="1216"/>
                  </a:lnTo>
                  <a:lnTo>
                    <a:pt x="1652" y="1263"/>
                  </a:lnTo>
                  <a:lnTo>
                    <a:pt x="1649" y="1312"/>
                  </a:lnTo>
                  <a:lnTo>
                    <a:pt x="1651" y="1357"/>
                  </a:lnTo>
                  <a:lnTo>
                    <a:pt x="1658" y="1401"/>
                  </a:lnTo>
                  <a:lnTo>
                    <a:pt x="1579" y="1394"/>
                  </a:lnTo>
                  <a:lnTo>
                    <a:pt x="1501" y="1382"/>
                  </a:lnTo>
                  <a:lnTo>
                    <a:pt x="1426" y="1364"/>
                  </a:lnTo>
                  <a:lnTo>
                    <a:pt x="1353" y="1340"/>
                  </a:lnTo>
                  <a:lnTo>
                    <a:pt x="1282" y="1313"/>
                  </a:lnTo>
                  <a:lnTo>
                    <a:pt x="1213" y="1280"/>
                  </a:lnTo>
                  <a:lnTo>
                    <a:pt x="1147" y="1242"/>
                  </a:lnTo>
                  <a:lnTo>
                    <a:pt x="1084" y="1201"/>
                  </a:lnTo>
                  <a:lnTo>
                    <a:pt x="1024" y="1154"/>
                  </a:lnTo>
                  <a:lnTo>
                    <a:pt x="968" y="1104"/>
                  </a:lnTo>
                  <a:lnTo>
                    <a:pt x="914" y="1051"/>
                  </a:lnTo>
                  <a:lnTo>
                    <a:pt x="865" y="994"/>
                  </a:lnTo>
                  <a:lnTo>
                    <a:pt x="847" y="1029"/>
                  </a:lnTo>
                  <a:lnTo>
                    <a:pt x="833" y="1067"/>
                  </a:lnTo>
                  <a:lnTo>
                    <a:pt x="822" y="1106"/>
                  </a:lnTo>
                  <a:lnTo>
                    <a:pt x="815" y="1148"/>
                  </a:lnTo>
                  <a:lnTo>
                    <a:pt x="813" y="1190"/>
                  </a:lnTo>
                  <a:lnTo>
                    <a:pt x="816" y="1240"/>
                  </a:lnTo>
                  <a:lnTo>
                    <a:pt x="825" y="1287"/>
                  </a:lnTo>
                  <a:lnTo>
                    <a:pt x="840" y="1333"/>
                  </a:lnTo>
                  <a:lnTo>
                    <a:pt x="860" y="1376"/>
                  </a:lnTo>
                  <a:lnTo>
                    <a:pt x="885" y="1417"/>
                  </a:lnTo>
                  <a:lnTo>
                    <a:pt x="914" y="1453"/>
                  </a:lnTo>
                  <a:lnTo>
                    <a:pt x="948" y="1486"/>
                  </a:lnTo>
                  <a:lnTo>
                    <a:pt x="985" y="1514"/>
                  </a:lnTo>
                  <a:lnTo>
                    <a:pt x="937" y="1510"/>
                  </a:lnTo>
                  <a:lnTo>
                    <a:pt x="893" y="1499"/>
                  </a:lnTo>
                  <a:lnTo>
                    <a:pt x="851" y="1485"/>
                  </a:lnTo>
                  <a:lnTo>
                    <a:pt x="810" y="1465"/>
                  </a:lnTo>
                  <a:lnTo>
                    <a:pt x="810" y="1468"/>
                  </a:lnTo>
                  <a:lnTo>
                    <a:pt x="810" y="1471"/>
                  </a:lnTo>
                  <a:lnTo>
                    <a:pt x="813" y="1521"/>
                  </a:lnTo>
                  <a:lnTo>
                    <a:pt x="822" y="1569"/>
                  </a:lnTo>
                  <a:lnTo>
                    <a:pt x="838" y="1616"/>
                  </a:lnTo>
                  <a:lnTo>
                    <a:pt x="858" y="1659"/>
                  </a:lnTo>
                  <a:lnTo>
                    <a:pt x="884" y="1700"/>
                  </a:lnTo>
                  <a:lnTo>
                    <a:pt x="913" y="1737"/>
                  </a:lnTo>
                  <a:lnTo>
                    <a:pt x="948" y="1769"/>
                  </a:lnTo>
                  <a:lnTo>
                    <a:pt x="987" y="1798"/>
                  </a:lnTo>
                  <a:lnTo>
                    <a:pt x="1027" y="1821"/>
                  </a:lnTo>
                  <a:lnTo>
                    <a:pt x="1071" y="1839"/>
                  </a:lnTo>
                  <a:lnTo>
                    <a:pt x="1118" y="1852"/>
                  </a:lnTo>
                  <a:lnTo>
                    <a:pt x="1086" y="1860"/>
                  </a:lnTo>
                  <a:lnTo>
                    <a:pt x="1051" y="1865"/>
                  </a:lnTo>
                  <a:lnTo>
                    <a:pt x="1017" y="1866"/>
                  </a:lnTo>
                  <a:lnTo>
                    <a:pt x="980" y="1864"/>
                  </a:lnTo>
                  <a:lnTo>
                    <a:pt x="945" y="1858"/>
                  </a:lnTo>
                  <a:lnTo>
                    <a:pt x="963" y="1904"/>
                  </a:lnTo>
                  <a:lnTo>
                    <a:pt x="986" y="1946"/>
                  </a:lnTo>
                  <a:lnTo>
                    <a:pt x="1013" y="1986"/>
                  </a:lnTo>
                  <a:lnTo>
                    <a:pt x="1044" y="2021"/>
                  </a:lnTo>
                  <a:lnTo>
                    <a:pt x="1080" y="2051"/>
                  </a:lnTo>
                  <a:lnTo>
                    <a:pt x="1119" y="2078"/>
                  </a:lnTo>
                  <a:lnTo>
                    <a:pt x="1161" y="2099"/>
                  </a:lnTo>
                  <a:lnTo>
                    <a:pt x="1207" y="2115"/>
                  </a:lnTo>
                  <a:lnTo>
                    <a:pt x="1254" y="2125"/>
                  </a:lnTo>
                  <a:lnTo>
                    <a:pt x="1305" y="2130"/>
                  </a:lnTo>
                  <a:lnTo>
                    <a:pt x="1253" y="2167"/>
                  </a:lnTo>
                  <a:lnTo>
                    <a:pt x="1200" y="2200"/>
                  </a:lnTo>
                  <a:lnTo>
                    <a:pt x="1142" y="2228"/>
                  </a:lnTo>
                  <a:lnTo>
                    <a:pt x="1084" y="2253"/>
                  </a:lnTo>
                  <a:lnTo>
                    <a:pt x="1022" y="2272"/>
                  </a:lnTo>
                  <a:lnTo>
                    <a:pt x="958" y="2285"/>
                  </a:lnTo>
                  <a:lnTo>
                    <a:pt x="893" y="2294"/>
                  </a:lnTo>
                  <a:lnTo>
                    <a:pt x="827" y="2297"/>
                  </a:lnTo>
                  <a:lnTo>
                    <a:pt x="780" y="2295"/>
                  </a:lnTo>
                  <a:lnTo>
                    <a:pt x="734" y="2291"/>
                  </a:lnTo>
                  <a:lnTo>
                    <a:pt x="799" y="2330"/>
                  </a:lnTo>
                  <a:lnTo>
                    <a:pt x="868" y="2365"/>
                  </a:lnTo>
                  <a:lnTo>
                    <a:pt x="938" y="2396"/>
                  </a:lnTo>
                  <a:lnTo>
                    <a:pt x="1012" y="2420"/>
                  </a:lnTo>
                  <a:lnTo>
                    <a:pt x="1087" y="2440"/>
                  </a:lnTo>
                  <a:lnTo>
                    <a:pt x="1164" y="2454"/>
                  </a:lnTo>
                  <a:lnTo>
                    <a:pt x="1244" y="2463"/>
                  </a:lnTo>
                  <a:lnTo>
                    <a:pt x="1325" y="2467"/>
                  </a:lnTo>
                  <a:lnTo>
                    <a:pt x="1405" y="2463"/>
                  </a:lnTo>
                  <a:lnTo>
                    <a:pt x="1483" y="2456"/>
                  </a:lnTo>
                  <a:lnTo>
                    <a:pt x="1557" y="2443"/>
                  </a:lnTo>
                  <a:lnTo>
                    <a:pt x="1628" y="2426"/>
                  </a:lnTo>
                  <a:lnTo>
                    <a:pt x="1697" y="2405"/>
                  </a:lnTo>
                  <a:lnTo>
                    <a:pt x="1763" y="2380"/>
                  </a:lnTo>
                  <a:lnTo>
                    <a:pt x="1826" y="2350"/>
                  </a:lnTo>
                  <a:lnTo>
                    <a:pt x="1885" y="2317"/>
                  </a:lnTo>
                  <a:lnTo>
                    <a:pt x="1942" y="2280"/>
                  </a:lnTo>
                  <a:lnTo>
                    <a:pt x="1995" y="2241"/>
                  </a:lnTo>
                  <a:lnTo>
                    <a:pt x="2046" y="2199"/>
                  </a:lnTo>
                  <a:lnTo>
                    <a:pt x="2094" y="2153"/>
                  </a:lnTo>
                  <a:lnTo>
                    <a:pt x="2138" y="2105"/>
                  </a:lnTo>
                  <a:lnTo>
                    <a:pt x="2179" y="2054"/>
                  </a:lnTo>
                  <a:lnTo>
                    <a:pt x="2217" y="2003"/>
                  </a:lnTo>
                  <a:lnTo>
                    <a:pt x="2252" y="1949"/>
                  </a:lnTo>
                  <a:lnTo>
                    <a:pt x="2284" y="1892"/>
                  </a:lnTo>
                  <a:lnTo>
                    <a:pt x="2312" y="1835"/>
                  </a:lnTo>
                  <a:lnTo>
                    <a:pt x="2337" y="1777"/>
                  </a:lnTo>
                  <a:lnTo>
                    <a:pt x="2359" y="1719"/>
                  </a:lnTo>
                  <a:lnTo>
                    <a:pt x="2377" y="1658"/>
                  </a:lnTo>
                  <a:lnTo>
                    <a:pt x="2393" y="1598"/>
                  </a:lnTo>
                  <a:lnTo>
                    <a:pt x="2404" y="1537"/>
                  </a:lnTo>
                  <a:lnTo>
                    <a:pt x="2413" y="1477"/>
                  </a:lnTo>
                  <a:lnTo>
                    <a:pt x="2418" y="1417"/>
                  </a:lnTo>
                  <a:lnTo>
                    <a:pt x="2420" y="1357"/>
                  </a:lnTo>
                  <a:lnTo>
                    <a:pt x="2419" y="1307"/>
                  </a:lnTo>
                  <a:lnTo>
                    <a:pt x="2463" y="1273"/>
                  </a:lnTo>
                  <a:lnTo>
                    <a:pt x="2504" y="1235"/>
                  </a:lnTo>
                  <a:lnTo>
                    <a:pt x="2542" y="1194"/>
                  </a:lnTo>
                  <a:lnTo>
                    <a:pt x="2578" y="1151"/>
                  </a:lnTo>
                  <a:lnTo>
                    <a:pt x="2610" y="1105"/>
                  </a:lnTo>
                  <a:lnTo>
                    <a:pt x="2558" y="1126"/>
                  </a:lnTo>
                  <a:lnTo>
                    <a:pt x="2504" y="1144"/>
                  </a:lnTo>
                  <a:lnTo>
                    <a:pt x="2447" y="1157"/>
                  </a:lnTo>
                  <a:lnTo>
                    <a:pt x="2390" y="1167"/>
                  </a:lnTo>
                  <a:lnTo>
                    <a:pt x="2428" y="1140"/>
                  </a:lnTo>
                  <a:lnTo>
                    <a:pt x="2463" y="1109"/>
                  </a:lnTo>
                  <a:lnTo>
                    <a:pt x="2493" y="1075"/>
                  </a:lnTo>
                  <a:lnTo>
                    <a:pt x="2520" y="1036"/>
                  </a:lnTo>
                  <a:lnTo>
                    <a:pt x="2542" y="995"/>
                  </a:lnTo>
                  <a:lnTo>
                    <a:pt x="2559" y="951"/>
                  </a:lnTo>
                  <a:lnTo>
                    <a:pt x="2502" y="982"/>
                  </a:lnTo>
                  <a:lnTo>
                    <a:pt x="2442" y="1008"/>
                  </a:lnTo>
                  <a:lnTo>
                    <a:pt x="2379" y="1029"/>
                  </a:lnTo>
                  <a:lnTo>
                    <a:pt x="2314" y="1045"/>
                  </a:lnTo>
                  <a:lnTo>
                    <a:pt x="2283" y="1014"/>
                  </a:lnTo>
                  <a:lnTo>
                    <a:pt x="2247" y="988"/>
                  </a:lnTo>
                  <a:lnTo>
                    <a:pt x="2210" y="965"/>
                  </a:lnTo>
                  <a:lnTo>
                    <a:pt x="2169" y="947"/>
                  </a:lnTo>
                  <a:lnTo>
                    <a:pt x="2125" y="934"/>
                  </a:lnTo>
                  <a:lnTo>
                    <a:pt x="2080" y="925"/>
                  </a:lnTo>
                  <a:lnTo>
                    <a:pt x="2034" y="922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35E1CFD-4FF3-3163-33AB-F3F0393B95AB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2B307C-8D73-CB42-B4A5-BEEB577FBFA2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2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380467038"/>
              </p:ext>
            </p:extLst>
          </p:nvPr>
        </p:nvGraphicFramePr>
        <p:xfrm>
          <a:off x="6616512" y="1429652"/>
          <a:ext cx="5169813" cy="435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08454CB-9AC8-46F1-8B49-4F6B2258005E}"/>
              </a:ext>
            </a:extLst>
          </p:cNvPr>
          <p:cNvGrpSpPr/>
          <p:nvPr/>
        </p:nvGrpSpPr>
        <p:grpSpPr>
          <a:xfrm>
            <a:off x="715419" y="1933567"/>
            <a:ext cx="5485686" cy="3345982"/>
            <a:chOff x="2253168" y="5547883"/>
            <a:chExt cx="10972800" cy="6692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4F4876-0734-44F1-881B-22569832F86C}"/>
                </a:ext>
              </a:extLst>
            </p:cNvPr>
            <p:cNvGrpSpPr/>
            <p:nvPr/>
          </p:nvGrpSpPr>
          <p:grpSpPr>
            <a:xfrm>
              <a:off x="2253168" y="8260683"/>
              <a:ext cx="9046027" cy="922168"/>
              <a:chOff x="2110574" y="3850262"/>
              <a:chExt cx="9046027" cy="92216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1389F38-3AE9-4230-BBDE-89EB51AE03F0}"/>
                  </a:ext>
                </a:extLst>
              </p:cNvPr>
              <p:cNvSpPr/>
              <p:nvPr/>
            </p:nvSpPr>
            <p:spPr>
              <a:xfrm>
                <a:off x="2110574" y="4513707"/>
                <a:ext cx="9046027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A04FDD3-0989-428E-8ACE-50441CC7B8CF}"/>
                  </a:ext>
                </a:extLst>
              </p:cNvPr>
              <p:cNvSpPr/>
              <p:nvPr/>
            </p:nvSpPr>
            <p:spPr>
              <a:xfrm>
                <a:off x="2110574" y="4513707"/>
                <a:ext cx="7894601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C6328F-7254-4556-8A8F-9319294D67DB}"/>
                  </a:ext>
                </a:extLst>
              </p:cNvPr>
              <p:cNvSpPr txBox="1"/>
              <p:nvPr/>
            </p:nvSpPr>
            <p:spPr>
              <a:xfrm>
                <a:off x="2110574" y="3850262"/>
                <a:ext cx="2141891" cy="46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b="1">
                    <a:solidFill>
                      <a:schemeClr val="bg1">
                        <a:lumMod val="25000"/>
                      </a:schemeClr>
                    </a:solidFill>
                    <a:latin typeface="Montserrat" panose="00000500000000000000" pitchFamily="2" charset="0"/>
                  </a:rPr>
                  <a:t>Threads 01</a:t>
                </a:r>
                <a:endParaRPr lang="vi-VN" sz="1500" b="1">
                  <a:solidFill>
                    <a:schemeClr val="bg1">
                      <a:lumMod val="2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9EF30A-4461-466B-88E9-5F1A344F9D0D}"/>
                </a:ext>
              </a:extLst>
            </p:cNvPr>
            <p:cNvGrpSpPr/>
            <p:nvPr/>
          </p:nvGrpSpPr>
          <p:grpSpPr>
            <a:xfrm>
              <a:off x="2253168" y="9855536"/>
              <a:ext cx="9046027" cy="856249"/>
              <a:chOff x="2110574" y="5748223"/>
              <a:chExt cx="9046027" cy="856249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ED1912A-8F84-44E4-B463-91398E6786F6}"/>
                  </a:ext>
                </a:extLst>
              </p:cNvPr>
              <p:cNvSpPr/>
              <p:nvPr/>
            </p:nvSpPr>
            <p:spPr>
              <a:xfrm>
                <a:off x="2110574" y="6345749"/>
                <a:ext cx="9046027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13265BF-1073-4CBF-9A4F-C263D08AEF26}"/>
                  </a:ext>
                </a:extLst>
              </p:cNvPr>
              <p:cNvSpPr/>
              <p:nvPr/>
            </p:nvSpPr>
            <p:spPr>
              <a:xfrm>
                <a:off x="2110574" y="6345749"/>
                <a:ext cx="6596743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30C7B-FAFF-40A9-B76E-4AB73BD7182C}"/>
                  </a:ext>
                </a:extLst>
              </p:cNvPr>
              <p:cNvSpPr txBox="1"/>
              <p:nvPr/>
            </p:nvSpPr>
            <p:spPr>
              <a:xfrm>
                <a:off x="2110574" y="5748223"/>
                <a:ext cx="2218845" cy="46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b="1">
                    <a:solidFill>
                      <a:schemeClr val="bg1">
                        <a:lumMod val="25000"/>
                      </a:schemeClr>
                    </a:solidFill>
                    <a:latin typeface="Montserrat" panose="00000500000000000000" pitchFamily="2" charset="0"/>
                  </a:rPr>
                  <a:t>Threads 02</a:t>
                </a:r>
                <a:endParaRPr lang="vi-VN" sz="1500" b="1">
                  <a:solidFill>
                    <a:schemeClr val="bg1">
                      <a:lumMod val="2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B99C45-A7BF-455A-9FA2-657C19B2CFEC}"/>
                </a:ext>
              </a:extLst>
            </p:cNvPr>
            <p:cNvGrpSpPr/>
            <p:nvPr/>
          </p:nvGrpSpPr>
          <p:grpSpPr>
            <a:xfrm>
              <a:off x="2253168" y="11384470"/>
              <a:ext cx="9046027" cy="856249"/>
              <a:chOff x="2110574" y="5748223"/>
              <a:chExt cx="9046027" cy="856249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B1F1BB9-D722-4D19-ABA5-9BF4F0889B9E}"/>
                  </a:ext>
                </a:extLst>
              </p:cNvPr>
              <p:cNvSpPr/>
              <p:nvPr/>
            </p:nvSpPr>
            <p:spPr>
              <a:xfrm>
                <a:off x="2110574" y="6345749"/>
                <a:ext cx="9046027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E7F4287-CEC6-4F4A-BDB2-ADE7ADA58B73}"/>
                  </a:ext>
                </a:extLst>
              </p:cNvPr>
              <p:cNvSpPr/>
              <p:nvPr/>
            </p:nvSpPr>
            <p:spPr>
              <a:xfrm>
                <a:off x="2110574" y="6345750"/>
                <a:ext cx="7894601" cy="2587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76A781-13E6-4C4F-AC18-730902DF7C2F}"/>
                  </a:ext>
                </a:extLst>
              </p:cNvPr>
              <p:cNvSpPr txBox="1"/>
              <p:nvPr/>
            </p:nvSpPr>
            <p:spPr>
              <a:xfrm>
                <a:off x="2110574" y="5748223"/>
                <a:ext cx="2218845" cy="46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b="1">
                    <a:solidFill>
                      <a:schemeClr val="bg1">
                        <a:lumMod val="25000"/>
                      </a:schemeClr>
                    </a:solidFill>
                    <a:latin typeface="Montserrat" panose="00000500000000000000" pitchFamily="2" charset="0"/>
                  </a:rPr>
                  <a:t>Threads 03</a:t>
                </a:r>
                <a:endParaRPr lang="vi-VN" sz="1500" b="1">
                  <a:solidFill>
                    <a:schemeClr val="bg1">
                      <a:lumMod val="2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CA4BC8-BDC3-4D15-8613-55CC09619DA2}"/>
                </a:ext>
              </a:extLst>
            </p:cNvPr>
            <p:cNvSpPr txBox="1"/>
            <p:nvPr/>
          </p:nvSpPr>
          <p:spPr>
            <a:xfrm flipH="1">
              <a:off x="2253168" y="5547883"/>
              <a:ext cx="10972800" cy="13331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adipiscing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sed do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eiusmod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tempor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incididunt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labore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et dolore magna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aliqua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. Ut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enim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ad minim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veniam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quis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nostrud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exercitation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ullamco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nisi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aliquip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ex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commodo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consequat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08EE14-380E-6098-B297-3CC24756FEC8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FDDD3-C6A0-3E24-BD71-099EE418E3BD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AB5B1659-7F3C-4B2A-B07B-C81EF1A382BE}"/>
              </a:ext>
            </a:extLst>
          </p:cNvPr>
          <p:cNvSpPr txBox="1"/>
          <p:nvPr/>
        </p:nvSpPr>
        <p:spPr>
          <a:xfrm rot="10800000" flipV="1">
            <a:off x="5437968" y="1212621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7DF8330-CA13-4787-941D-A5B15B7C3490}"/>
              </a:ext>
            </a:extLst>
          </p:cNvPr>
          <p:cNvSpPr txBox="1"/>
          <p:nvPr/>
        </p:nvSpPr>
        <p:spPr>
          <a:xfrm rot="10800000" flipH="1" flipV="1">
            <a:off x="4669761" y="1531186"/>
            <a:ext cx="2852479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4D6E1A5-1858-4B19-8497-D7BD2C7D4729}"/>
              </a:ext>
            </a:extLst>
          </p:cNvPr>
          <p:cNvSpPr txBox="1"/>
          <p:nvPr/>
        </p:nvSpPr>
        <p:spPr>
          <a:xfrm rot="10800000" flipV="1">
            <a:off x="2466042" y="2209531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C85D190-6185-4CCF-BAA4-A10049546022}"/>
              </a:ext>
            </a:extLst>
          </p:cNvPr>
          <p:cNvSpPr txBox="1"/>
          <p:nvPr/>
        </p:nvSpPr>
        <p:spPr>
          <a:xfrm rot="10800000" flipH="1" flipV="1">
            <a:off x="877452" y="2529847"/>
            <a:ext cx="2852479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 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053A76B-5726-4CB7-B5A0-9EFD31FAC1E9}"/>
              </a:ext>
            </a:extLst>
          </p:cNvPr>
          <p:cNvSpPr txBox="1"/>
          <p:nvPr/>
        </p:nvSpPr>
        <p:spPr>
          <a:xfrm rot="10800000" flipH="1" flipV="1">
            <a:off x="8409894" y="2209531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BEA5458-A588-48F9-8778-7136CBEE543B}"/>
              </a:ext>
            </a:extLst>
          </p:cNvPr>
          <p:cNvSpPr txBox="1"/>
          <p:nvPr/>
        </p:nvSpPr>
        <p:spPr>
          <a:xfrm rot="10800000" flipV="1">
            <a:off x="8462070" y="2529847"/>
            <a:ext cx="2852479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 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C42528A-0061-4D3B-9DEF-74E978766305}"/>
              </a:ext>
            </a:extLst>
          </p:cNvPr>
          <p:cNvSpPr txBox="1"/>
          <p:nvPr/>
        </p:nvSpPr>
        <p:spPr>
          <a:xfrm rot="10800000" flipV="1">
            <a:off x="1868513" y="3861416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0ED3BED-2134-4BF0-9939-E3A43B42741A}"/>
              </a:ext>
            </a:extLst>
          </p:cNvPr>
          <p:cNvSpPr txBox="1"/>
          <p:nvPr/>
        </p:nvSpPr>
        <p:spPr>
          <a:xfrm rot="10800000" flipH="1" flipV="1">
            <a:off x="279923" y="4181732"/>
            <a:ext cx="2852479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 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8F9D7-77BF-4A22-A24C-904B0C0C8BC8}"/>
              </a:ext>
            </a:extLst>
          </p:cNvPr>
          <p:cNvSpPr txBox="1"/>
          <p:nvPr/>
        </p:nvSpPr>
        <p:spPr>
          <a:xfrm rot="10800000" flipH="1" flipV="1">
            <a:off x="9007422" y="3861416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0711D8B-45DA-4323-9586-07C104DC72F3}"/>
              </a:ext>
            </a:extLst>
          </p:cNvPr>
          <p:cNvSpPr txBox="1"/>
          <p:nvPr/>
        </p:nvSpPr>
        <p:spPr>
          <a:xfrm rot="10800000" flipV="1">
            <a:off x="9059598" y="4181732"/>
            <a:ext cx="2852479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 ctetur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F399275-59B5-336E-6CD7-A631A3CAA3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r="14478"/>
          <a:stretch>
            <a:fillRect/>
          </a:stretch>
        </p:blipFill>
        <p:spPr/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8D0CE84-A14E-CF18-9CD1-AF202A78F2C9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1F52BD-31FA-DEF6-7BC3-0E147D1A248F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6">
            <a:extLst>
              <a:ext uri="{FF2B5EF4-FFF2-40B4-BE49-F238E27FC236}">
                <a16:creationId xmlns:a16="http://schemas.microsoft.com/office/drawing/2014/main" id="{2A5C3E36-8897-4279-A2A0-B3959B216A0B}"/>
              </a:ext>
            </a:extLst>
          </p:cNvPr>
          <p:cNvGrpSpPr/>
          <p:nvPr/>
        </p:nvGrpSpPr>
        <p:grpSpPr>
          <a:xfrm>
            <a:off x="6111646" y="1966199"/>
            <a:ext cx="483279" cy="489346"/>
            <a:chOff x="5842001" y="3186113"/>
            <a:chExt cx="2655888" cy="2689225"/>
          </a:xfrm>
          <a:solidFill>
            <a:schemeClr val="accent2"/>
          </a:solidFill>
        </p:grpSpPr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893EF726-2C12-44BD-AD6B-F4436AF59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9E40DB42-DB95-4845-AE6C-84B67AD32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DB729A04-3157-418D-B782-E9A72F20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539A82BE-4B73-4E4C-ABEE-6D3588602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2C54FAF-DB2F-41B0-B002-C9F02CE75441}"/>
              </a:ext>
            </a:extLst>
          </p:cNvPr>
          <p:cNvGrpSpPr/>
          <p:nvPr/>
        </p:nvGrpSpPr>
        <p:grpSpPr>
          <a:xfrm>
            <a:off x="7724796" y="1967332"/>
            <a:ext cx="3334225" cy="502039"/>
            <a:chOff x="15366094" y="4794567"/>
            <a:chExt cx="6669319" cy="10042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B675664-C636-47D3-95B3-F609DB34B2B2}"/>
                </a:ext>
              </a:extLst>
            </p:cNvPr>
            <p:cNvSpPr txBox="1"/>
            <p:nvPr/>
          </p:nvSpPr>
          <p:spPr>
            <a:xfrm flipH="1">
              <a:off x="15366094" y="5307166"/>
              <a:ext cx="6669319" cy="49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F74EA0A-5CB3-4239-81D4-E6DC92A04122}"/>
                </a:ext>
              </a:extLst>
            </p:cNvPr>
            <p:cNvSpPr txBox="1"/>
            <p:nvPr/>
          </p:nvSpPr>
          <p:spPr>
            <a:xfrm>
              <a:off x="15366768" y="4794567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A6BB65F-6932-492A-997E-13884F33E7CE}"/>
              </a:ext>
            </a:extLst>
          </p:cNvPr>
          <p:cNvSpPr txBox="1"/>
          <p:nvPr/>
        </p:nvSpPr>
        <p:spPr>
          <a:xfrm>
            <a:off x="6780064" y="1980070"/>
            <a:ext cx="787075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2"/>
                </a:solidFill>
                <a:latin typeface="Montserrat" panose="00000500000000000000" pitchFamily="2" charset="0"/>
              </a:rPr>
              <a:t>96%</a:t>
            </a:r>
            <a:endParaRPr lang="vi-VN" sz="2999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sp>
        <p:nvSpPr>
          <p:cNvPr id="99" name="Freeform 135">
            <a:extLst>
              <a:ext uri="{FF2B5EF4-FFF2-40B4-BE49-F238E27FC236}">
                <a16:creationId xmlns:a16="http://schemas.microsoft.com/office/drawing/2014/main" id="{C07D0DBF-C731-4CB4-9E0E-2CF81E88C661}"/>
              </a:ext>
            </a:extLst>
          </p:cNvPr>
          <p:cNvSpPr>
            <a:spLocks noEditPoints="1"/>
          </p:cNvSpPr>
          <p:nvPr/>
        </p:nvSpPr>
        <p:spPr bwMode="auto">
          <a:xfrm>
            <a:off x="6096688" y="2979403"/>
            <a:ext cx="513195" cy="519692"/>
          </a:xfrm>
          <a:custGeom>
            <a:avLst/>
            <a:gdLst>
              <a:gd name="T0" fmla="*/ 2042 w 3953"/>
              <a:gd name="T1" fmla="*/ 734 h 3202"/>
              <a:gd name="T2" fmla="*/ 1910 w 3953"/>
              <a:gd name="T3" fmla="*/ 767 h 3202"/>
              <a:gd name="T4" fmla="*/ 1812 w 3953"/>
              <a:gd name="T5" fmla="*/ 821 h 3202"/>
              <a:gd name="T6" fmla="*/ 1743 w 3953"/>
              <a:gd name="T7" fmla="*/ 889 h 3202"/>
              <a:gd name="T8" fmla="*/ 1700 w 3953"/>
              <a:gd name="T9" fmla="*/ 966 h 3202"/>
              <a:gd name="T10" fmla="*/ 1676 w 3953"/>
              <a:gd name="T11" fmla="*/ 1044 h 3202"/>
              <a:gd name="T12" fmla="*/ 1670 w 3953"/>
              <a:gd name="T13" fmla="*/ 1117 h 3202"/>
              <a:gd name="T14" fmla="*/ 1444 w 3953"/>
              <a:gd name="T15" fmla="*/ 1657 h 3202"/>
              <a:gd name="T16" fmla="*/ 2146 w 3953"/>
              <a:gd name="T17" fmla="*/ 2585 h 3202"/>
              <a:gd name="T18" fmla="*/ 2510 w 3953"/>
              <a:gd name="T19" fmla="*/ 1330 h 3202"/>
              <a:gd name="T20" fmla="*/ 2149 w 3953"/>
              <a:gd name="T21" fmla="*/ 1114 h 3202"/>
              <a:gd name="T22" fmla="*/ 2175 w 3953"/>
              <a:gd name="T23" fmla="*/ 1069 h 3202"/>
              <a:gd name="T24" fmla="*/ 2218 w 3953"/>
              <a:gd name="T25" fmla="*/ 1050 h 3202"/>
              <a:gd name="T26" fmla="*/ 2503 w 3953"/>
              <a:gd name="T27" fmla="*/ 1047 h 3202"/>
              <a:gd name="T28" fmla="*/ 1977 w 3953"/>
              <a:gd name="T29" fmla="*/ 0 h 3202"/>
              <a:gd name="T30" fmla="*/ 2344 w 3953"/>
              <a:gd name="T31" fmla="*/ 28 h 3202"/>
              <a:gd name="T32" fmla="*/ 2690 w 3953"/>
              <a:gd name="T33" fmla="*/ 108 h 3202"/>
              <a:gd name="T34" fmla="*/ 3007 w 3953"/>
              <a:gd name="T35" fmla="*/ 235 h 3202"/>
              <a:gd name="T36" fmla="*/ 3289 w 3953"/>
              <a:gd name="T37" fmla="*/ 405 h 3202"/>
              <a:gd name="T38" fmla="*/ 3528 w 3953"/>
              <a:gd name="T39" fmla="*/ 611 h 3202"/>
              <a:gd name="T40" fmla="*/ 3721 w 3953"/>
              <a:gd name="T41" fmla="*/ 849 h 3202"/>
              <a:gd name="T42" fmla="*/ 3860 w 3953"/>
              <a:gd name="T43" fmla="*/ 1114 h 3202"/>
              <a:gd name="T44" fmla="*/ 3938 w 3953"/>
              <a:gd name="T45" fmla="*/ 1401 h 3202"/>
              <a:gd name="T46" fmla="*/ 3949 w 3953"/>
              <a:gd name="T47" fmla="*/ 1702 h 3202"/>
              <a:gd name="T48" fmla="*/ 3893 w 3953"/>
              <a:gd name="T49" fmla="*/ 1994 h 3202"/>
              <a:gd name="T50" fmla="*/ 3773 w 3953"/>
              <a:gd name="T51" fmla="*/ 2267 h 3202"/>
              <a:gd name="T52" fmla="*/ 3599 w 3953"/>
              <a:gd name="T53" fmla="*/ 2515 h 3202"/>
              <a:gd name="T54" fmla="*/ 3374 w 3953"/>
              <a:gd name="T55" fmla="*/ 2732 h 3202"/>
              <a:gd name="T56" fmla="*/ 3104 w 3953"/>
              <a:gd name="T57" fmla="*/ 2915 h 3202"/>
              <a:gd name="T58" fmla="*/ 2799 w 3953"/>
              <a:gd name="T59" fmla="*/ 3056 h 3202"/>
              <a:gd name="T60" fmla="*/ 2463 w 3953"/>
              <a:gd name="T61" fmla="*/ 3153 h 3202"/>
              <a:gd name="T62" fmla="*/ 2102 w 3953"/>
              <a:gd name="T63" fmla="*/ 3198 h 3202"/>
              <a:gd name="T64" fmla="*/ 1728 w 3953"/>
              <a:gd name="T65" fmla="*/ 3189 h 3202"/>
              <a:gd name="T66" fmla="*/ 1375 w 3953"/>
              <a:gd name="T67" fmla="*/ 3126 h 3202"/>
              <a:gd name="T68" fmla="*/ 1048 w 3953"/>
              <a:gd name="T69" fmla="*/ 3014 h 3202"/>
              <a:gd name="T70" fmla="*/ 754 w 3953"/>
              <a:gd name="T71" fmla="*/ 2857 h 3202"/>
              <a:gd name="T72" fmla="*/ 499 w 3953"/>
              <a:gd name="T73" fmla="*/ 2663 h 3202"/>
              <a:gd name="T74" fmla="*/ 290 w 3953"/>
              <a:gd name="T75" fmla="*/ 2435 h 3202"/>
              <a:gd name="T76" fmla="*/ 133 w 3953"/>
              <a:gd name="T77" fmla="*/ 2179 h 3202"/>
              <a:gd name="T78" fmla="*/ 34 w 3953"/>
              <a:gd name="T79" fmla="*/ 1899 h 3202"/>
              <a:gd name="T80" fmla="*/ 0 w 3953"/>
              <a:gd name="T81" fmla="*/ 1601 h 3202"/>
              <a:gd name="T82" fmla="*/ 34 w 3953"/>
              <a:gd name="T83" fmla="*/ 1303 h 3202"/>
              <a:gd name="T84" fmla="*/ 133 w 3953"/>
              <a:gd name="T85" fmla="*/ 1023 h 3202"/>
              <a:gd name="T86" fmla="*/ 290 w 3953"/>
              <a:gd name="T87" fmla="*/ 767 h 3202"/>
              <a:gd name="T88" fmla="*/ 499 w 3953"/>
              <a:gd name="T89" fmla="*/ 539 h 3202"/>
              <a:gd name="T90" fmla="*/ 754 w 3953"/>
              <a:gd name="T91" fmla="*/ 344 h 3202"/>
              <a:gd name="T92" fmla="*/ 1048 w 3953"/>
              <a:gd name="T93" fmla="*/ 188 h 3202"/>
              <a:gd name="T94" fmla="*/ 1375 w 3953"/>
              <a:gd name="T95" fmla="*/ 76 h 3202"/>
              <a:gd name="T96" fmla="*/ 1728 w 3953"/>
              <a:gd name="T97" fmla="*/ 13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53" h="3202">
                <a:moveTo>
                  <a:pt x="2151" y="728"/>
                </a:moveTo>
                <a:lnTo>
                  <a:pt x="2094" y="729"/>
                </a:lnTo>
                <a:lnTo>
                  <a:pt x="2042" y="734"/>
                </a:lnTo>
                <a:lnTo>
                  <a:pt x="1994" y="743"/>
                </a:lnTo>
                <a:lnTo>
                  <a:pt x="1951" y="754"/>
                </a:lnTo>
                <a:lnTo>
                  <a:pt x="1910" y="767"/>
                </a:lnTo>
                <a:lnTo>
                  <a:pt x="1874" y="783"/>
                </a:lnTo>
                <a:lnTo>
                  <a:pt x="1842" y="801"/>
                </a:lnTo>
                <a:lnTo>
                  <a:pt x="1812" y="821"/>
                </a:lnTo>
                <a:lnTo>
                  <a:pt x="1786" y="842"/>
                </a:lnTo>
                <a:lnTo>
                  <a:pt x="1764" y="865"/>
                </a:lnTo>
                <a:lnTo>
                  <a:pt x="1743" y="889"/>
                </a:lnTo>
                <a:lnTo>
                  <a:pt x="1727" y="914"/>
                </a:lnTo>
                <a:lnTo>
                  <a:pt x="1712" y="940"/>
                </a:lnTo>
                <a:lnTo>
                  <a:pt x="1700" y="966"/>
                </a:lnTo>
                <a:lnTo>
                  <a:pt x="1690" y="992"/>
                </a:lnTo>
                <a:lnTo>
                  <a:pt x="1683" y="1018"/>
                </a:lnTo>
                <a:lnTo>
                  <a:pt x="1676" y="1044"/>
                </a:lnTo>
                <a:lnTo>
                  <a:pt x="1673" y="1069"/>
                </a:lnTo>
                <a:lnTo>
                  <a:pt x="1670" y="1093"/>
                </a:lnTo>
                <a:lnTo>
                  <a:pt x="1670" y="1117"/>
                </a:lnTo>
                <a:lnTo>
                  <a:pt x="1670" y="1330"/>
                </a:lnTo>
                <a:lnTo>
                  <a:pt x="1444" y="1330"/>
                </a:lnTo>
                <a:lnTo>
                  <a:pt x="1444" y="1657"/>
                </a:lnTo>
                <a:lnTo>
                  <a:pt x="1670" y="1657"/>
                </a:lnTo>
                <a:lnTo>
                  <a:pt x="1670" y="2585"/>
                </a:lnTo>
                <a:lnTo>
                  <a:pt x="2146" y="2585"/>
                </a:lnTo>
                <a:lnTo>
                  <a:pt x="2146" y="1657"/>
                </a:lnTo>
                <a:lnTo>
                  <a:pt x="2468" y="1657"/>
                </a:lnTo>
                <a:lnTo>
                  <a:pt x="2510" y="1330"/>
                </a:lnTo>
                <a:lnTo>
                  <a:pt x="2146" y="1330"/>
                </a:lnTo>
                <a:lnTo>
                  <a:pt x="2146" y="1136"/>
                </a:lnTo>
                <a:lnTo>
                  <a:pt x="2149" y="1114"/>
                </a:lnTo>
                <a:lnTo>
                  <a:pt x="2155" y="1096"/>
                </a:lnTo>
                <a:lnTo>
                  <a:pt x="2163" y="1081"/>
                </a:lnTo>
                <a:lnTo>
                  <a:pt x="2175" y="1069"/>
                </a:lnTo>
                <a:lnTo>
                  <a:pt x="2188" y="1060"/>
                </a:lnTo>
                <a:lnTo>
                  <a:pt x="2203" y="1054"/>
                </a:lnTo>
                <a:lnTo>
                  <a:pt x="2218" y="1050"/>
                </a:lnTo>
                <a:lnTo>
                  <a:pt x="2233" y="1048"/>
                </a:lnTo>
                <a:lnTo>
                  <a:pt x="2248" y="1047"/>
                </a:lnTo>
                <a:lnTo>
                  <a:pt x="2503" y="1047"/>
                </a:lnTo>
                <a:lnTo>
                  <a:pt x="2503" y="729"/>
                </a:lnTo>
                <a:lnTo>
                  <a:pt x="2151" y="728"/>
                </a:lnTo>
                <a:close/>
                <a:moveTo>
                  <a:pt x="1977" y="0"/>
                </a:moveTo>
                <a:lnTo>
                  <a:pt x="2102" y="4"/>
                </a:lnTo>
                <a:lnTo>
                  <a:pt x="2224" y="13"/>
                </a:lnTo>
                <a:lnTo>
                  <a:pt x="2344" y="28"/>
                </a:lnTo>
                <a:lnTo>
                  <a:pt x="2463" y="49"/>
                </a:lnTo>
                <a:lnTo>
                  <a:pt x="2578" y="76"/>
                </a:lnTo>
                <a:lnTo>
                  <a:pt x="2690" y="108"/>
                </a:lnTo>
                <a:lnTo>
                  <a:pt x="2799" y="146"/>
                </a:lnTo>
                <a:lnTo>
                  <a:pt x="2905" y="188"/>
                </a:lnTo>
                <a:lnTo>
                  <a:pt x="3007" y="235"/>
                </a:lnTo>
                <a:lnTo>
                  <a:pt x="3104" y="287"/>
                </a:lnTo>
                <a:lnTo>
                  <a:pt x="3198" y="344"/>
                </a:lnTo>
                <a:lnTo>
                  <a:pt x="3289" y="405"/>
                </a:lnTo>
                <a:lnTo>
                  <a:pt x="3374" y="470"/>
                </a:lnTo>
                <a:lnTo>
                  <a:pt x="3453" y="539"/>
                </a:lnTo>
                <a:lnTo>
                  <a:pt x="3528" y="611"/>
                </a:lnTo>
                <a:lnTo>
                  <a:pt x="3599" y="687"/>
                </a:lnTo>
                <a:lnTo>
                  <a:pt x="3663" y="767"/>
                </a:lnTo>
                <a:lnTo>
                  <a:pt x="3721" y="849"/>
                </a:lnTo>
                <a:lnTo>
                  <a:pt x="3773" y="935"/>
                </a:lnTo>
                <a:lnTo>
                  <a:pt x="3820" y="1023"/>
                </a:lnTo>
                <a:lnTo>
                  <a:pt x="3860" y="1114"/>
                </a:lnTo>
                <a:lnTo>
                  <a:pt x="3893" y="1207"/>
                </a:lnTo>
                <a:lnTo>
                  <a:pt x="3919" y="1303"/>
                </a:lnTo>
                <a:lnTo>
                  <a:pt x="3938" y="1401"/>
                </a:lnTo>
                <a:lnTo>
                  <a:pt x="3949" y="1500"/>
                </a:lnTo>
                <a:lnTo>
                  <a:pt x="3953" y="1601"/>
                </a:lnTo>
                <a:lnTo>
                  <a:pt x="3949" y="1702"/>
                </a:lnTo>
                <a:lnTo>
                  <a:pt x="3938" y="1801"/>
                </a:lnTo>
                <a:lnTo>
                  <a:pt x="3919" y="1899"/>
                </a:lnTo>
                <a:lnTo>
                  <a:pt x="3893" y="1994"/>
                </a:lnTo>
                <a:lnTo>
                  <a:pt x="3860" y="2088"/>
                </a:lnTo>
                <a:lnTo>
                  <a:pt x="3820" y="2179"/>
                </a:lnTo>
                <a:lnTo>
                  <a:pt x="3773" y="2267"/>
                </a:lnTo>
                <a:lnTo>
                  <a:pt x="3721" y="2353"/>
                </a:lnTo>
                <a:lnTo>
                  <a:pt x="3663" y="2435"/>
                </a:lnTo>
                <a:lnTo>
                  <a:pt x="3599" y="2515"/>
                </a:lnTo>
                <a:lnTo>
                  <a:pt x="3528" y="2591"/>
                </a:lnTo>
                <a:lnTo>
                  <a:pt x="3453" y="2663"/>
                </a:lnTo>
                <a:lnTo>
                  <a:pt x="3374" y="2732"/>
                </a:lnTo>
                <a:lnTo>
                  <a:pt x="3289" y="2797"/>
                </a:lnTo>
                <a:lnTo>
                  <a:pt x="3198" y="2857"/>
                </a:lnTo>
                <a:lnTo>
                  <a:pt x="3104" y="2915"/>
                </a:lnTo>
                <a:lnTo>
                  <a:pt x="3007" y="2967"/>
                </a:lnTo>
                <a:lnTo>
                  <a:pt x="2905" y="3014"/>
                </a:lnTo>
                <a:lnTo>
                  <a:pt x="2799" y="3056"/>
                </a:lnTo>
                <a:lnTo>
                  <a:pt x="2690" y="3094"/>
                </a:lnTo>
                <a:lnTo>
                  <a:pt x="2578" y="3126"/>
                </a:lnTo>
                <a:lnTo>
                  <a:pt x="2463" y="3153"/>
                </a:lnTo>
                <a:lnTo>
                  <a:pt x="2344" y="3174"/>
                </a:lnTo>
                <a:lnTo>
                  <a:pt x="2224" y="3189"/>
                </a:lnTo>
                <a:lnTo>
                  <a:pt x="2102" y="3198"/>
                </a:lnTo>
                <a:lnTo>
                  <a:pt x="1977" y="3202"/>
                </a:lnTo>
                <a:lnTo>
                  <a:pt x="1852" y="3198"/>
                </a:lnTo>
                <a:lnTo>
                  <a:pt x="1728" y="3189"/>
                </a:lnTo>
                <a:lnTo>
                  <a:pt x="1608" y="3174"/>
                </a:lnTo>
                <a:lnTo>
                  <a:pt x="1491" y="3153"/>
                </a:lnTo>
                <a:lnTo>
                  <a:pt x="1375" y="3126"/>
                </a:lnTo>
                <a:lnTo>
                  <a:pt x="1263" y="3094"/>
                </a:lnTo>
                <a:lnTo>
                  <a:pt x="1153" y="3056"/>
                </a:lnTo>
                <a:lnTo>
                  <a:pt x="1048" y="3014"/>
                </a:lnTo>
                <a:lnTo>
                  <a:pt x="946" y="2967"/>
                </a:lnTo>
                <a:lnTo>
                  <a:pt x="848" y="2915"/>
                </a:lnTo>
                <a:lnTo>
                  <a:pt x="754" y="2857"/>
                </a:lnTo>
                <a:lnTo>
                  <a:pt x="665" y="2797"/>
                </a:lnTo>
                <a:lnTo>
                  <a:pt x="580" y="2732"/>
                </a:lnTo>
                <a:lnTo>
                  <a:pt x="499" y="2663"/>
                </a:lnTo>
                <a:lnTo>
                  <a:pt x="424" y="2591"/>
                </a:lnTo>
                <a:lnTo>
                  <a:pt x="355" y="2515"/>
                </a:lnTo>
                <a:lnTo>
                  <a:pt x="290" y="2435"/>
                </a:lnTo>
                <a:lnTo>
                  <a:pt x="232" y="2353"/>
                </a:lnTo>
                <a:lnTo>
                  <a:pt x="179" y="2267"/>
                </a:lnTo>
                <a:lnTo>
                  <a:pt x="133" y="2179"/>
                </a:lnTo>
                <a:lnTo>
                  <a:pt x="94" y="2088"/>
                </a:lnTo>
                <a:lnTo>
                  <a:pt x="60" y="1994"/>
                </a:lnTo>
                <a:lnTo>
                  <a:pt x="34" y="1899"/>
                </a:lnTo>
                <a:lnTo>
                  <a:pt x="16" y="1801"/>
                </a:lnTo>
                <a:lnTo>
                  <a:pt x="3" y="1702"/>
                </a:lnTo>
                <a:lnTo>
                  <a:pt x="0" y="1601"/>
                </a:lnTo>
                <a:lnTo>
                  <a:pt x="3" y="1500"/>
                </a:lnTo>
                <a:lnTo>
                  <a:pt x="16" y="1401"/>
                </a:lnTo>
                <a:lnTo>
                  <a:pt x="34" y="1303"/>
                </a:lnTo>
                <a:lnTo>
                  <a:pt x="60" y="1207"/>
                </a:lnTo>
                <a:lnTo>
                  <a:pt x="94" y="1114"/>
                </a:lnTo>
                <a:lnTo>
                  <a:pt x="133" y="1023"/>
                </a:lnTo>
                <a:lnTo>
                  <a:pt x="179" y="935"/>
                </a:lnTo>
                <a:lnTo>
                  <a:pt x="232" y="849"/>
                </a:lnTo>
                <a:lnTo>
                  <a:pt x="290" y="767"/>
                </a:lnTo>
                <a:lnTo>
                  <a:pt x="355" y="687"/>
                </a:lnTo>
                <a:lnTo>
                  <a:pt x="424" y="611"/>
                </a:lnTo>
                <a:lnTo>
                  <a:pt x="499" y="539"/>
                </a:lnTo>
                <a:lnTo>
                  <a:pt x="580" y="470"/>
                </a:lnTo>
                <a:lnTo>
                  <a:pt x="665" y="405"/>
                </a:lnTo>
                <a:lnTo>
                  <a:pt x="754" y="344"/>
                </a:lnTo>
                <a:lnTo>
                  <a:pt x="848" y="287"/>
                </a:lnTo>
                <a:lnTo>
                  <a:pt x="946" y="235"/>
                </a:lnTo>
                <a:lnTo>
                  <a:pt x="1048" y="188"/>
                </a:lnTo>
                <a:lnTo>
                  <a:pt x="1153" y="146"/>
                </a:lnTo>
                <a:lnTo>
                  <a:pt x="1263" y="108"/>
                </a:lnTo>
                <a:lnTo>
                  <a:pt x="1375" y="76"/>
                </a:lnTo>
                <a:lnTo>
                  <a:pt x="1491" y="49"/>
                </a:lnTo>
                <a:lnTo>
                  <a:pt x="1608" y="28"/>
                </a:lnTo>
                <a:lnTo>
                  <a:pt x="1728" y="13"/>
                </a:lnTo>
                <a:lnTo>
                  <a:pt x="1852" y="4"/>
                </a:lnTo>
                <a:lnTo>
                  <a:pt x="1977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9AC0225-16A4-4C7B-BD9C-F8A333034A04}"/>
              </a:ext>
            </a:extLst>
          </p:cNvPr>
          <p:cNvGrpSpPr/>
          <p:nvPr/>
        </p:nvGrpSpPr>
        <p:grpSpPr>
          <a:xfrm>
            <a:off x="7724796" y="2995707"/>
            <a:ext cx="3106016" cy="766312"/>
            <a:chOff x="15366094" y="7536593"/>
            <a:chExt cx="6212841" cy="153282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1333B4F-18FC-4A17-9510-B4B2E952927F}"/>
                </a:ext>
              </a:extLst>
            </p:cNvPr>
            <p:cNvSpPr txBox="1"/>
            <p:nvPr/>
          </p:nvSpPr>
          <p:spPr>
            <a:xfrm flipH="1">
              <a:off x="15366094" y="8023736"/>
              <a:ext cx="6212841" cy="104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0790AE3-743B-49E0-B76E-C91D6EE4E3F0}"/>
                </a:ext>
              </a:extLst>
            </p:cNvPr>
            <p:cNvSpPr txBox="1"/>
            <p:nvPr/>
          </p:nvSpPr>
          <p:spPr>
            <a:xfrm>
              <a:off x="15366768" y="7536593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DB1E25BD-2791-4134-9017-EBE20CAD150F}"/>
              </a:ext>
            </a:extLst>
          </p:cNvPr>
          <p:cNvSpPr txBox="1"/>
          <p:nvPr/>
        </p:nvSpPr>
        <p:spPr>
          <a:xfrm>
            <a:off x="6735185" y="3008446"/>
            <a:ext cx="790281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3"/>
                </a:solidFill>
                <a:latin typeface="Montserrat" panose="00000500000000000000" pitchFamily="2" charset="0"/>
              </a:rPr>
              <a:t>43%</a:t>
            </a:r>
            <a:endParaRPr lang="vi-VN" sz="2999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grpSp>
        <p:nvGrpSpPr>
          <p:cNvPr id="104" name="Группа 145">
            <a:extLst>
              <a:ext uri="{FF2B5EF4-FFF2-40B4-BE49-F238E27FC236}">
                <a16:creationId xmlns:a16="http://schemas.microsoft.com/office/drawing/2014/main" id="{8E1840A7-540A-4CDE-A008-62DC0D12A31F}"/>
              </a:ext>
            </a:extLst>
          </p:cNvPr>
          <p:cNvGrpSpPr/>
          <p:nvPr/>
        </p:nvGrpSpPr>
        <p:grpSpPr>
          <a:xfrm>
            <a:off x="6096000" y="4022952"/>
            <a:ext cx="514571" cy="520640"/>
            <a:chOff x="5843588" y="3176588"/>
            <a:chExt cx="1346200" cy="1362075"/>
          </a:xfrm>
          <a:solidFill>
            <a:schemeClr val="accent4"/>
          </a:solidFill>
        </p:grpSpPr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BC761017-F131-46D5-8022-F5903322A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  <p:sp>
          <p:nvSpPr>
            <p:cNvPr id="135" name="Freeform 129">
              <a:extLst>
                <a:ext uri="{FF2B5EF4-FFF2-40B4-BE49-F238E27FC236}">
                  <a16:creationId xmlns:a16="http://schemas.microsoft.com/office/drawing/2014/main" id="{503D6BF7-C46A-4E5D-91F0-42FFC4F1F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  <p:sp>
          <p:nvSpPr>
            <p:cNvPr id="136" name="Freeform 130">
              <a:extLst>
                <a:ext uri="{FF2B5EF4-FFF2-40B4-BE49-F238E27FC236}">
                  <a16:creationId xmlns:a16="http://schemas.microsoft.com/office/drawing/2014/main" id="{75595B33-E17E-4318-9C7F-88520639C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0264D86-1AAF-4DF1-94D8-1D5318F3668D}"/>
              </a:ext>
            </a:extLst>
          </p:cNvPr>
          <p:cNvGrpSpPr/>
          <p:nvPr/>
        </p:nvGrpSpPr>
        <p:grpSpPr>
          <a:xfrm>
            <a:off x="7725133" y="4039733"/>
            <a:ext cx="3329505" cy="489402"/>
            <a:chOff x="15366768" y="10278619"/>
            <a:chExt cx="6659877" cy="97893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396BC46-9F8E-44F9-930C-2F066222CBE7}"/>
                </a:ext>
              </a:extLst>
            </p:cNvPr>
            <p:cNvSpPr txBox="1"/>
            <p:nvPr/>
          </p:nvSpPr>
          <p:spPr>
            <a:xfrm flipH="1">
              <a:off x="15366768" y="10765941"/>
              <a:ext cx="6659877" cy="49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EDA568C-6486-4988-A916-56A7A4FF3398}"/>
                </a:ext>
              </a:extLst>
            </p:cNvPr>
            <p:cNvSpPr txBox="1"/>
            <p:nvPr/>
          </p:nvSpPr>
          <p:spPr>
            <a:xfrm>
              <a:off x="15366768" y="10278619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F2170C88-32B6-4472-ACB4-67D3479E8AB4}"/>
              </a:ext>
            </a:extLst>
          </p:cNvPr>
          <p:cNvSpPr txBox="1"/>
          <p:nvPr/>
        </p:nvSpPr>
        <p:spPr>
          <a:xfrm>
            <a:off x="6762437" y="4052470"/>
            <a:ext cx="753412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4"/>
                </a:solidFill>
                <a:latin typeface="Montserrat" panose="00000500000000000000" pitchFamily="2" charset="0"/>
              </a:rPr>
              <a:t>23%</a:t>
            </a:r>
            <a:endParaRPr lang="vi-VN" sz="2999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463726B-F436-4A07-A99A-056B3FF7B60D}"/>
              </a:ext>
            </a:extLst>
          </p:cNvPr>
          <p:cNvGrpSpPr/>
          <p:nvPr/>
        </p:nvGrpSpPr>
        <p:grpSpPr>
          <a:xfrm>
            <a:off x="7725133" y="5067450"/>
            <a:ext cx="3329504" cy="503269"/>
            <a:chOff x="15366768" y="10278619"/>
            <a:chExt cx="6659876" cy="1006669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391DFDF-C76C-494D-B4E3-D281C08FBF8E}"/>
                </a:ext>
              </a:extLst>
            </p:cNvPr>
            <p:cNvSpPr txBox="1"/>
            <p:nvPr/>
          </p:nvSpPr>
          <p:spPr>
            <a:xfrm flipH="1">
              <a:off x="15366768" y="10793678"/>
              <a:ext cx="6659876" cy="49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D58A249-EA6C-49A2-A335-664271F6AF6F}"/>
                </a:ext>
              </a:extLst>
            </p:cNvPr>
            <p:cNvSpPr txBox="1"/>
            <p:nvPr/>
          </p:nvSpPr>
          <p:spPr>
            <a:xfrm>
              <a:off x="15366768" y="10278619"/>
              <a:ext cx="2632475" cy="4617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5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5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77B93EF8-D6F8-422C-8CC8-37E6EA943D29}"/>
              </a:ext>
            </a:extLst>
          </p:cNvPr>
          <p:cNvSpPr txBox="1"/>
          <p:nvPr/>
        </p:nvSpPr>
        <p:spPr>
          <a:xfrm>
            <a:off x="6762437" y="5080188"/>
            <a:ext cx="753412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5"/>
                </a:solidFill>
                <a:latin typeface="Montserrat" panose="00000500000000000000" pitchFamily="2" charset="0"/>
              </a:rPr>
              <a:t>23%</a:t>
            </a:r>
            <a:endParaRPr lang="vi-VN" sz="2999">
              <a:solidFill>
                <a:schemeClr val="accent5"/>
              </a:solidFill>
              <a:latin typeface="Montserrat" panose="00000500000000000000" pitchFamily="2" charset="0"/>
            </a:endParaRPr>
          </a:p>
        </p:txBody>
      </p:sp>
      <p:sp>
        <p:nvSpPr>
          <p:cNvPr id="145" name="Freeform 238">
            <a:extLst>
              <a:ext uri="{FF2B5EF4-FFF2-40B4-BE49-F238E27FC236}">
                <a16:creationId xmlns:a16="http://schemas.microsoft.com/office/drawing/2014/main" id="{9E503621-AAE8-4CF3-BE4E-A759DE5DD812}"/>
              </a:ext>
            </a:extLst>
          </p:cNvPr>
          <p:cNvSpPr>
            <a:spLocks noEditPoints="1"/>
          </p:cNvSpPr>
          <p:nvPr/>
        </p:nvSpPr>
        <p:spPr bwMode="auto">
          <a:xfrm>
            <a:off x="6111646" y="5081520"/>
            <a:ext cx="508968" cy="515853"/>
          </a:xfrm>
          <a:custGeom>
            <a:avLst/>
            <a:gdLst>
              <a:gd name="T0" fmla="*/ 1727 w 3845"/>
              <a:gd name="T1" fmla="*/ 965 h 3896"/>
              <a:gd name="T2" fmla="*/ 1897 w 3845"/>
              <a:gd name="T3" fmla="*/ 2214 h 3896"/>
              <a:gd name="T4" fmla="*/ 2600 w 3845"/>
              <a:gd name="T5" fmla="*/ 1780 h 3896"/>
              <a:gd name="T6" fmla="*/ 2335 w 3845"/>
              <a:gd name="T7" fmla="*/ 965 h 3896"/>
              <a:gd name="T8" fmla="*/ 1762 w 3845"/>
              <a:gd name="T9" fmla="*/ 873 h 3896"/>
              <a:gd name="T10" fmla="*/ 2045 w 3845"/>
              <a:gd name="T11" fmla="*/ 5 h 3896"/>
              <a:gd name="T12" fmla="*/ 2280 w 3845"/>
              <a:gd name="T13" fmla="*/ 34 h 3896"/>
              <a:gd name="T14" fmla="*/ 2508 w 3845"/>
              <a:gd name="T15" fmla="*/ 92 h 3896"/>
              <a:gd name="T16" fmla="*/ 2723 w 3845"/>
              <a:gd name="T17" fmla="*/ 178 h 3896"/>
              <a:gd name="T18" fmla="*/ 2925 w 3845"/>
              <a:gd name="T19" fmla="*/ 286 h 3896"/>
              <a:gd name="T20" fmla="*/ 3112 w 3845"/>
              <a:gd name="T21" fmla="*/ 419 h 3896"/>
              <a:gd name="T22" fmla="*/ 3282 w 3845"/>
              <a:gd name="T23" fmla="*/ 571 h 3896"/>
              <a:gd name="T24" fmla="*/ 3433 w 3845"/>
              <a:gd name="T25" fmla="*/ 743 h 3896"/>
              <a:gd name="T26" fmla="*/ 3564 w 3845"/>
              <a:gd name="T27" fmla="*/ 933 h 3896"/>
              <a:gd name="T28" fmla="*/ 3671 w 3845"/>
              <a:gd name="T29" fmla="*/ 1138 h 3896"/>
              <a:gd name="T30" fmla="*/ 3755 w 3845"/>
              <a:gd name="T31" fmla="*/ 1356 h 3896"/>
              <a:gd name="T32" fmla="*/ 3813 w 3845"/>
              <a:gd name="T33" fmla="*/ 1585 h 3896"/>
              <a:gd name="T34" fmla="*/ 3842 w 3845"/>
              <a:gd name="T35" fmla="*/ 1825 h 3896"/>
              <a:gd name="T36" fmla="*/ 3842 w 3845"/>
              <a:gd name="T37" fmla="*/ 2071 h 3896"/>
              <a:gd name="T38" fmla="*/ 3813 w 3845"/>
              <a:gd name="T39" fmla="*/ 2311 h 3896"/>
              <a:gd name="T40" fmla="*/ 3755 w 3845"/>
              <a:gd name="T41" fmla="*/ 2540 h 3896"/>
              <a:gd name="T42" fmla="*/ 3671 w 3845"/>
              <a:gd name="T43" fmla="*/ 2758 h 3896"/>
              <a:gd name="T44" fmla="*/ 3564 w 3845"/>
              <a:gd name="T45" fmla="*/ 2962 h 3896"/>
              <a:gd name="T46" fmla="*/ 3433 w 3845"/>
              <a:gd name="T47" fmla="*/ 3152 h 3896"/>
              <a:gd name="T48" fmla="*/ 3282 w 3845"/>
              <a:gd name="T49" fmla="*/ 3324 h 3896"/>
              <a:gd name="T50" fmla="*/ 3112 w 3845"/>
              <a:gd name="T51" fmla="*/ 3476 h 3896"/>
              <a:gd name="T52" fmla="*/ 2925 w 3845"/>
              <a:gd name="T53" fmla="*/ 3609 h 3896"/>
              <a:gd name="T54" fmla="*/ 2723 w 3845"/>
              <a:gd name="T55" fmla="*/ 3718 h 3896"/>
              <a:gd name="T56" fmla="*/ 2508 w 3845"/>
              <a:gd name="T57" fmla="*/ 3803 h 3896"/>
              <a:gd name="T58" fmla="*/ 2280 w 3845"/>
              <a:gd name="T59" fmla="*/ 3861 h 3896"/>
              <a:gd name="T60" fmla="*/ 2045 w 3845"/>
              <a:gd name="T61" fmla="*/ 3891 h 3896"/>
              <a:gd name="T62" fmla="*/ 1802 w 3845"/>
              <a:gd name="T63" fmla="*/ 3891 h 3896"/>
              <a:gd name="T64" fmla="*/ 1565 w 3845"/>
              <a:gd name="T65" fmla="*/ 3861 h 3896"/>
              <a:gd name="T66" fmla="*/ 1337 w 3845"/>
              <a:gd name="T67" fmla="*/ 3803 h 3896"/>
              <a:gd name="T68" fmla="*/ 1122 w 3845"/>
              <a:gd name="T69" fmla="*/ 3718 h 3896"/>
              <a:gd name="T70" fmla="*/ 920 w 3845"/>
              <a:gd name="T71" fmla="*/ 3609 h 3896"/>
              <a:gd name="T72" fmla="*/ 734 w 3845"/>
              <a:gd name="T73" fmla="*/ 3476 h 3896"/>
              <a:gd name="T74" fmla="*/ 564 w 3845"/>
              <a:gd name="T75" fmla="*/ 3324 h 3896"/>
              <a:gd name="T76" fmla="*/ 412 w 3845"/>
              <a:gd name="T77" fmla="*/ 3152 h 3896"/>
              <a:gd name="T78" fmla="*/ 282 w 3845"/>
              <a:gd name="T79" fmla="*/ 2962 h 3896"/>
              <a:gd name="T80" fmla="*/ 174 w 3845"/>
              <a:gd name="T81" fmla="*/ 2758 h 3896"/>
              <a:gd name="T82" fmla="*/ 91 w 3845"/>
              <a:gd name="T83" fmla="*/ 2540 h 3896"/>
              <a:gd name="T84" fmla="*/ 33 w 3845"/>
              <a:gd name="T85" fmla="*/ 2311 h 3896"/>
              <a:gd name="T86" fmla="*/ 3 w 3845"/>
              <a:gd name="T87" fmla="*/ 2071 h 3896"/>
              <a:gd name="T88" fmla="*/ 3 w 3845"/>
              <a:gd name="T89" fmla="*/ 1825 h 3896"/>
              <a:gd name="T90" fmla="*/ 33 w 3845"/>
              <a:gd name="T91" fmla="*/ 1585 h 3896"/>
              <a:gd name="T92" fmla="*/ 91 w 3845"/>
              <a:gd name="T93" fmla="*/ 1356 h 3896"/>
              <a:gd name="T94" fmla="*/ 174 w 3845"/>
              <a:gd name="T95" fmla="*/ 1138 h 3896"/>
              <a:gd name="T96" fmla="*/ 282 w 3845"/>
              <a:gd name="T97" fmla="*/ 933 h 3896"/>
              <a:gd name="T98" fmla="*/ 412 w 3845"/>
              <a:gd name="T99" fmla="*/ 743 h 3896"/>
              <a:gd name="T100" fmla="*/ 564 w 3845"/>
              <a:gd name="T101" fmla="*/ 571 h 3896"/>
              <a:gd name="T102" fmla="*/ 734 w 3845"/>
              <a:gd name="T103" fmla="*/ 419 h 3896"/>
              <a:gd name="T104" fmla="*/ 920 w 3845"/>
              <a:gd name="T105" fmla="*/ 286 h 3896"/>
              <a:gd name="T106" fmla="*/ 1122 w 3845"/>
              <a:gd name="T107" fmla="*/ 178 h 3896"/>
              <a:gd name="T108" fmla="*/ 1337 w 3845"/>
              <a:gd name="T109" fmla="*/ 92 h 3896"/>
              <a:gd name="T110" fmla="*/ 1565 w 3845"/>
              <a:gd name="T111" fmla="*/ 34 h 3896"/>
              <a:gd name="T112" fmla="*/ 1802 w 3845"/>
              <a:gd name="T113" fmla="*/ 5 h 3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45" h="3896">
                <a:moveTo>
                  <a:pt x="1762" y="873"/>
                </a:moveTo>
                <a:lnTo>
                  <a:pt x="1727" y="965"/>
                </a:lnTo>
                <a:lnTo>
                  <a:pt x="1246" y="2214"/>
                </a:lnTo>
                <a:lnTo>
                  <a:pt x="1897" y="2214"/>
                </a:lnTo>
                <a:lnTo>
                  <a:pt x="1673" y="3179"/>
                </a:lnTo>
                <a:lnTo>
                  <a:pt x="2600" y="1780"/>
                </a:lnTo>
                <a:lnTo>
                  <a:pt x="1999" y="1780"/>
                </a:lnTo>
                <a:lnTo>
                  <a:pt x="2335" y="965"/>
                </a:lnTo>
                <a:lnTo>
                  <a:pt x="2374" y="873"/>
                </a:lnTo>
                <a:lnTo>
                  <a:pt x="1762" y="873"/>
                </a:lnTo>
                <a:close/>
                <a:moveTo>
                  <a:pt x="1923" y="0"/>
                </a:moveTo>
                <a:lnTo>
                  <a:pt x="2045" y="5"/>
                </a:lnTo>
                <a:lnTo>
                  <a:pt x="2164" y="16"/>
                </a:lnTo>
                <a:lnTo>
                  <a:pt x="2280" y="34"/>
                </a:lnTo>
                <a:lnTo>
                  <a:pt x="2396" y="59"/>
                </a:lnTo>
                <a:lnTo>
                  <a:pt x="2508" y="92"/>
                </a:lnTo>
                <a:lnTo>
                  <a:pt x="2617" y="131"/>
                </a:lnTo>
                <a:lnTo>
                  <a:pt x="2723" y="178"/>
                </a:lnTo>
                <a:lnTo>
                  <a:pt x="2827" y="229"/>
                </a:lnTo>
                <a:lnTo>
                  <a:pt x="2925" y="286"/>
                </a:lnTo>
                <a:lnTo>
                  <a:pt x="3020" y="349"/>
                </a:lnTo>
                <a:lnTo>
                  <a:pt x="3112" y="419"/>
                </a:lnTo>
                <a:lnTo>
                  <a:pt x="3199" y="492"/>
                </a:lnTo>
                <a:lnTo>
                  <a:pt x="3282" y="571"/>
                </a:lnTo>
                <a:lnTo>
                  <a:pt x="3359" y="655"/>
                </a:lnTo>
                <a:lnTo>
                  <a:pt x="3433" y="743"/>
                </a:lnTo>
                <a:lnTo>
                  <a:pt x="3501" y="835"/>
                </a:lnTo>
                <a:lnTo>
                  <a:pt x="3564" y="933"/>
                </a:lnTo>
                <a:lnTo>
                  <a:pt x="3620" y="1033"/>
                </a:lnTo>
                <a:lnTo>
                  <a:pt x="3671" y="1138"/>
                </a:lnTo>
                <a:lnTo>
                  <a:pt x="3717" y="1245"/>
                </a:lnTo>
                <a:lnTo>
                  <a:pt x="3755" y="1356"/>
                </a:lnTo>
                <a:lnTo>
                  <a:pt x="3788" y="1469"/>
                </a:lnTo>
                <a:lnTo>
                  <a:pt x="3813" y="1585"/>
                </a:lnTo>
                <a:lnTo>
                  <a:pt x="3831" y="1704"/>
                </a:lnTo>
                <a:lnTo>
                  <a:pt x="3842" y="1825"/>
                </a:lnTo>
                <a:lnTo>
                  <a:pt x="3845" y="1948"/>
                </a:lnTo>
                <a:lnTo>
                  <a:pt x="3842" y="2071"/>
                </a:lnTo>
                <a:lnTo>
                  <a:pt x="3831" y="2191"/>
                </a:lnTo>
                <a:lnTo>
                  <a:pt x="3813" y="2311"/>
                </a:lnTo>
                <a:lnTo>
                  <a:pt x="3788" y="2426"/>
                </a:lnTo>
                <a:lnTo>
                  <a:pt x="3755" y="2540"/>
                </a:lnTo>
                <a:lnTo>
                  <a:pt x="3717" y="2651"/>
                </a:lnTo>
                <a:lnTo>
                  <a:pt x="3671" y="2758"/>
                </a:lnTo>
                <a:lnTo>
                  <a:pt x="3620" y="2863"/>
                </a:lnTo>
                <a:lnTo>
                  <a:pt x="3564" y="2962"/>
                </a:lnTo>
                <a:lnTo>
                  <a:pt x="3501" y="3060"/>
                </a:lnTo>
                <a:lnTo>
                  <a:pt x="3433" y="3152"/>
                </a:lnTo>
                <a:lnTo>
                  <a:pt x="3359" y="3240"/>
                </a:lnTo>
                <a:lnTo>
                  <a:pt x="3282" y="3324"/>
                </a:lnTo>
                <a:lnTo>
                  <a:pt x="3199" y="3403"/>
                </a:lnTo>
                <a:lnTo>
                  <a:pt x="3112" y="3476"/>
                </a:lnTo>
                <a:lnTo>
                  <a:pt x="3020" y="3546"/>
                </a:lnTo>
                <a:lnTo>
                  <a:pt x="2925" y="3609"/>
                </a:lnTo>
                <a:lnTo>
                  <a:pt x="2827" y="3667"/>
                </a:lnTo>
                <a:lnTo>
                  <a:pt x="2723" y="3718"/>
                </a:lnTo>
                <a:lnTo>
                  <a:pt x="2617" y="3764"/>
                </a:lnTo>
                <a:lnTo>
                  <a:pt x="2508" y="3803"/>
                </a:lnTo>
                <a:lnTo>
                  <a:pt x="2396" y="3836"/>
                </a:lnTo>
                <a:lnTo>
                  <a:pt x="2280" y="3861"/>
                </a:lnTo>
                <a:lnTo>
                  <a:pt x="2164" y="3880"/>
                </a:lnTo>
                <a:lnTo>
                  <a:pt x="2045" y="3891"/>
                </a:lnTo>
                <a:lnTo>
                  <a:pt x="1923" y="3896"/>
                </a:lnTo>
                <a:lnTo>
                  <a:pt x="1802" y="3891"/>
                </a:lnTo>
                <a:lnTo>
                  <a:pt x="1681" y="3880"/>
                </a:lnTo>
                <a:lnTo>
                  <a:pt x="1565" y="3861"/>
                </a:lnTo>
                <a:lnTo>
                  <a:pt x="1450" y="3836"/>
                </a:lnTo>
                <a:lnTo>
                  <a:pt x="1337" y="3803"/>
                </a:lnTo>
                <a:lnTo>
                  <a:pt x="1229" y="3764"/>
                </a:lnTo>
                <a:lnTo>
                  <a:pt x="1122" y="3718"/>
                </a:lnTo>
                <a:lnTo>
                  <a:pt x="1020" y="3667"/>
                </a:lnTo>
                <a:lnTo>
                  <a:pt x="920" y="3609"/>
                </a:lnTo>
                <a:lnTo>
                  <a:pt x="825" y="3546"/>
                </a:lnTo>
                <a:lnTo>
                  <a:pt x="734" y="3476"/>
                </a:lnTo>
                <a:lnTo>
                  <a:pt x="647" y="3403"/>
                </a:lnTo>
                <a:lnTo>
                  <a:pt x="564" y="3324"/>
                </a:lnTo>
                <a:lnTo>
                  <a:pt x="486" y="3240"/>
                </a:lnTo>
                <a:lnTo>
                  <a:pt x="412" y="3152"/>
                </a:lnTo>
                <a:lnTo>
                  <a:pt x="345" y="3060"/>
                </a:lnTo>
                <a:lnTo>
                  <a:pt x="282" y="2962"/>
                </a:lnTo>
                <a:lnTo>
                  <a:pt x="226" y="2863"/>
                </a:lnTo>
                <a:lnTo>
                  <a:pt x="174" y="2758"/>
                </a:lnTo>
                <a:lnTo>
                  <a:pt x="130" y="2651"/>
                </a:lnTo>
                <a:lnTo>
                  <a:pt x="91" y="2540"/>
                </a:lnTo>
                <a:lnTo>
                  <a:pt x="59" y="2426"/>
                </a:lnTo>
                <a:lnTo>
                  <a:pt x="33" y="2311"/>
                </a:lnTo>
                <a:lnTo>
                  <a:pt x="15" y="2191"/>
                </a:lnTo>
                <a:lnTo>
                  <a:pt x="3" y="2071"/>
                </a:lnTo>
                <a:lnTo>
                  <a:pt x="0" y="1948"/>
                </a:lnTo>
                <a:lnTo>
                  <a:pt x="3" y="1825"/>
                </a:lnTo>
                <a:lnTo>
                  <a:pt x="15" y="1704"/>
                </a:lnTo>
                <a:lnTo>
                  <a:pt x="33" y="1585"/>
                </a:lnTo>
                <a:lnTo>
                  <a:pt x="59" y="1469"/>
                </a:lnTo>
                <a:lnTo>
                  <a:pt x="91" y="1356"/>
                </a:lnTo>
                <a:lnTo>
                  <a:pt x="130" y="1245"/>
                </a:lnTo>
                <a:lnTo>
                  <a:pt x="174" y="1138"/>
                </a:lnTo>
                <a:lnTo>
                  <a:pt x="226" y="1033"/>
                </a:lnTo>
                <a:lnTo>
                  <a:pt x="282" y="933"/>
                </a:lnTo>
                <a:lnTo>
                  <a:pt x="345" y="835"/>
                </a:lnTo>
                <a:lnTo>
                  <a:pt x="412" y="743"/>
                </a:lnTo>
                <a:lnTo>
                  <a:pt x="486" y="655"/>
                </a:lnTo>
                <a:lnTo>
                  <a:pt x="564" y="571"/>
                </a:lnTo>
                <a:lnTo>
                  <a:pt x="647" y="492"/>
                </a:lnTo>
                <a:lnTo>
                  <a:pt x="734" y="419"/>
                </a:lnTo>
                <a:lnTo>
                  <a:pt x="825" y="349"/>
                </a:lnTo>
                <a:lnTo>
                  <a:pt x="920" y="286"/>
                </a:lnTo>
                <a:lnTo>
                  <a:pt x="1020" y="229"/>
                </a:lnTo>
                <a:lnTo>
                  <a:pt x="1122" y="178"/>
                </a:lnTo>
                <a:lnTo>
                  <a:pt x="1229" y="131"/>
                </a:lnTo>
                <a:lnTo>
                  <a:pt x="1337" y="92"/>
                </a:lnTo>
                <a:lnTo>
                  <a:pt x="1450" y="59"/>
                </a:lnTo>
                <a:lnTo>
                  <a:pt x="1565" y="34"/>
                </a:lnTo>
                <a:lnTo>
                  <a:pt x="1681" y="16"/>
                </a:lnTo>
                <a:lnTo>
                  <a:pt x="1802" y="5"/>
                </a:lnTo>
                <a:lnTo>
                  <a:pt x="1923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6DC09A7-B87E-BC82-6264-8829C61087D4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9E4CC9C-61C6-163D-0E47-7AA08ED3C96F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AC69C485-8A94-E6B7-32FD-6B0B244DC3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 r="199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7124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Группа 137">
            <a:extLst>
              <a:ext uri="{FF2B5EF4-FFF2-40B4-BE49-F238E27FC236}">
                <a16:creationId xmlns:a16="http://schemas.microsoft.com/office/drawing/2014/main" id="{B2A3BAE1-14A8-47E8-9FDD-FF193EB42C4C}"/>
              </a:ext>
            </a:extLst>
          </p:cNvPr>
          <p:cNvGrpSpPr/>
          <p:nvPr/>
        </p:nvGrpSpPr>
        <p:grpSpPr>
          <a:xfrm>
            <a:off x="6321614" y="5048120"/>
            <a:ext cx="497548" cy="503846"/>
            <a:chOff x="5843588" y="3170238"/>
            <a:chExt cx="501650" cy="508000"/>
          </a:xfrm>
          <a:solidFill>
            <a:schemeClr val="accent1"/>
          </a:solidFill>
        </p:grpSpPr>
        <p:sp>
          <p:nvSpPr>
            <p:cNvPr id="263" name="Freeform 116">
              <a:extLst>
                <a:ext uri="{FF2B5EF4-FFF2-40B4-BE49-F238E27FC236}">
                  <a16:creationId xmlns:a16="http://schemas.microsoft.com/office/drawing/2014/main" id="{3AF41455-9B8B-4DA7-A1A5-0D0E43D31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64" name="Freeform 117">
              <a:extLst>
                <a:ext uri="{FF2B5EF4-FFF2-40B4-BE49-F238E27FC236}">
                  <a16:creationId xmlns:a16="http://schemas.microsoft.com/office/drawing/2014/main" id="{F212FD4E-60E3-4CD4-A5F7-3B7837A10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65" name="Freeform 118">
              <a:extLst>
                <a:ext uri="{FF2B5EF4-FFF2-40B4-BE49-F238E27FC236}">
                  <a16:creationId xmlns:a16="http://schemas.microsoft.com/office/drawing/2014/main" id="{7856C87A-0253-4592-8931-C4355994B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66" name="Freeform 119">
              <a:extLst>
                <a:ext uri="{FF2B5EF4-FFF2-40B4-BE49-F238E27FC236}">
                  <a16:creationId xmlns:a16="http://schemas.microsoft.com/office/drawing/2014/main" id="{A6C9A097-D381-452E-A243-F92B66F0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67" name="Freeform 120">
              <a:extLst>
                <a:ext uri="{FF2B5EF4-FFF2-40B4-BE49-F238E27FC236}">
                  <a16:creationId xmlns:a16="http://schemas.microsoft.com/office/drawing/2014/main" id="{18A4A035-C295-4B21-AF6D-CC2639767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497E022E-C2C3-4269-A240-46424A30E9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id="{D5F08173-6761-415D-98C8-8F12D27F1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70" name="Freeform 123">
              <a:extLst>
                <a:ext uri="{FF2B5EF4-FFF2-40B4-BE49-F238E27FC236}">
                  <a16:creationId xmlns:a16="http://schemas.microsoft.com/office/drawing/2014/main" id="{357D9E8C-2B97-4936-A18A-AED5ADABA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536F574-2542-4A3E-81B2-8661E58410F6}"/>
              </a:ext>
            </a:extLst>
          </p:cNvPr>
          <p:cNvGrpSpPr/>
          <p:nvPr/>
        </p:nvGrpSpPr>
        <p:grpSpPr>
          <a:xfrm>
            <a:off x="7024396" y="4939729"/>
            <a:ext cx="1566332" cy="666434"/>
            <a:chOff x="13404704" y="11383650"/>
            <a:chExt cx="3133072" cy="1333042"/>
          </a:xfrm>
        </p:grpSpPr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2F78E6B7-6848-435A-A926-064686FB8CE0}"/>
                </a:ext>
              </a:extLst>
            </p:cNvPr>
            <p:cNvSpPr txBox="1"/>
            <p:nvPr/>
          </p:nvSpPr>
          <p:spPr>
            <a:xfrm>
              <a:off x="13404704" y="11383650"/>
              <a:ext cx="2456120" cy="430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4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35CCB78E-D7C1-4CB5-BAAE-B3E2FE5132A6}"/>
                </a:ext>
              </a:extLst>
            </p:cNvPr>
            <p:cNvSpPr txBox="1"/>
            <p:nvPr/>
          </p:nvSpPr>
          <p:spPr>
            <a:xfrm flipH="1">
              <a:off x="13404704" y="11845314"/>
              <a:ext cx="3133072" cy="871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consectetur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grpSp>
        <p:nvGrpSpPr>
          <p:cNvPr id="274" name="Группа 145">
            <a:extLst>
              <a:ext uri="{FF2B5EF4-FFF2-40B4-BE49-F238E27FC236}">
                <a16:creationId xmlns:a16="http://schemas.microsoft.com/office/drawing/2014/main" id="{231366A0-85F3-4DC7-A736-9EFC56CD114D}"/>
              </a:ext>
            </a:extLst>
          </p:cNvPr>
          <p:cNvGrpSpPr/>
          <p:nvPr/>
        </p:nvGrpSpPr>
        <p:grpSpPr>
          <a:xfrm>
            <a:off x="9138948" y="5075751"/>
            <a:ext cx="502822" cy="508752"/>
            <a:chOff x="5843588" y="3176588"/>
            <a:chExt cx="1346200" cy="1362075"/>
          </a:xfrm>
          <a:solidFill>
            <a:schemeClr val="accent2"/>
          </a:solidFill>
        </p:grpSpPr>
        <p:sp>
          <p:nvSpPr>
            <p:cNvPr id="275" name="Freeform 128">
              <a:extLst>
                <a:ext uri="{FF2B5EF4-FFF2-40B4-BE49-F238E27FC236}">
                  <a16:creationId xmlns:a16="http://schemas.microsoft.com/office/drawing/2014/main" id="{92ECC289-DD46-4C48-A1C8-8FBC7C30A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76" name="Freeform 129">
              <a:extLst>
                <a:ext uri="{FF2B5EF4-FFF2-40B4-BE49-F238E27FC236}">
                  <a16:creationId xmlns:a16="http://schemas.microsoft.com/office/drawing/2014/main" id="{71C3DC17-D998-4B11-ABC0-A5879C3E83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77" name="Freeform 130">
              <a:extLst>
                <a:ext uri="{FF2B5EF4-FFF2-40B4-BE49-F238E27FC236}">
                  <a16:creationId xmlns:a16="http://schemas.microsoft.com/office/drawing/2014/main" id="{3D795C99-E695-4F3E-A8C3-97CE17174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2BB96C17-2947-4359-BE75-991AF9050830}"/>
              </a:ext>
            </a:extLst>
          </p:cNvPr>
          <p:cNvGrpSpPr/>
          <p:nvPr/>
        </p:nvGrpSpPr>
        <p:grpSpPr>
          <a:xfrm>
            <a:off x="9801689" y="4939729"/>
            <a:ext cx="1566332" cy="666434"/>
            <a:chOff x="18960012" y="11383650"/>
            <a:chExt cx="3133072" cy="1333042"/>
          </a:xfrm>
        </p:grpSpPr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0FAC4EF9-5778-4E8B-A07F-EFF75FBC59E8}"/>
                </a:ext>
              </a:extLst>
            </p:cNvPr>
            <p:cNvSpPr txBox="1"/>
            <p:nvPr/>
          </p:nvSpPr>
          <p:spPr>
            <a:xfrm>
              <a:off x="18960012" y="11383650"/>
              <a:ext cx="2456120" cy="430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4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AE4E1238-1E57-45D6-A10E-CF7A2414DC85}"/>
                </a:ext>
              </a:extLst>
            </p:cNvPr>
            <p:cNvSpPr txBox="1"/>
            <p:nvPr/>
          </p:nvSpPr>
          <p:spPr>
            <a:xfrm flipH="1">
              <a:off x="18960012" y="11845314"/>
              <a:ext cx="3133072" cy="871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consectetur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sp>
        <p:nvSpPr>
          <p:cNvPr id="281" name="Freeform 135">
            <a:extLst>
              <a:ext uri="{FF2B5EF4-FFF2-40B4-BE49-F238E27FC236}">
                <a16:creationId xmlns:a16="http://schemas.microsoft.com/office/drawing/2014/main" id="{1F4104A3-3B3C-408F-BC6E-522DA8E5FB15}"/>
              </a:ext>
            </a:extLst>
          </p:cNvPr>
          <p:cNvSpPr>
            <a:spLocks noEditPoints="1"/>
          </p:cNvSpPr>
          <p:nvPr/>
        </p:nvSpPr>
        <p:spPr bwMode="auto">
          <a:xfrm>
            <a:off x="6321613" y="3468333"/>
            <a:ext cx="501478" cy="507826"/>
          </a:xfrm>
          <a:custGeom>
            <a:avLst/>
            <a:gdLst>
              <a:gd name="T0" fmla="*/ 2042 w 3953"/>
              <a:gd name="T1" fmla="*/ 734 h 3202"/>
              <a:gd name="T2" fmla="*/ 1910 w 3953"/>
              <a:gd name="T3" fmla="*/ 767 h 3202"/>
              <a:gd name="T4" fmla="*/ 1812 w 3953"/>
              <a:gd name="T5" fmla="*/ 821 h 3202"/>
              <a:gd name="T6" fmla="*/ 1743 w 3953"/>
              <a:gd name="T7" fmla="*/ 889 h 3202"/>
              <a:gd name="T8" fmla="*/ 1700 w 3953"/>
              <a:gd name="T9" fmla="*/ 966 h 3202"/>
              <a:gd name="T10" fmla="*/ 1676 w 3953"/>
              <a:gd name="T11" fmla="*/ 1044 h 3202"/>
              <a:gd name="T12" fmla="*/ 1670 w 3953"/>
              <a:gd name="T13" fmla="*/ 1117 h 3202"/>
              <a:gd name="T14" fmla="*/ 1444 w 3953"/>
              <a:gd name="T15" fmla="*/ 1657 h 3202"/>
              <a:gd name="T16" fmla="*/ 2146 w 3953"/>
              <a:gd name="T17" fmla="*/ 2585 h 3202"/>
              <a:gd name="T18" fmla="*/ 2510 w 3953"/>
              <a:gd name="T19" fmla="*/ 1330 h 3202"/>
              <a:gd name="T20" fmla="*/ 2149 w 3953"/>
              <a:gd name="T21" fmla="*/ 1114 h 3202"/>
              <a:gd name="T22" fmla="*/ 2175 w 3953"/>
              <a:gd name="T23" fmla="*/ 1069 h 3202"/>
              <a:gd name="T24" fmla="*/ 2218 w 3953"/>
              <a:gd name="T25" fmla="*/ 1050 h 3202"/>
              <a:gd name="T26" fmla="*/ 2503 w 3953"/>
              <a:gd name="T27" fmla="*/ 1047 h 3202"/>
              <a:gd name="T28" fmla="*/ 1977 w 3953"/>
              <a:gd name="T29" fmla="*/ 0 h 3202"/>
              <a:gd name="T30" fmla="*/ 2344 w 3953"/>
              <a:gd name="T31" fmla="*/ 28 h 3202"/>
              <a:gd name="T32" fmla="*/ 2690 w 3953"/>
              <a:gd name="T33" fmla="*/ 108 h 3202"/>
              <a:gd name="T34" fmla="*/ 3007 w 3953"/>
              <a:gd name="T35" fmla="*/ 235 h 3202"/>
              <a:gd name="T36" fmla="*/ 3289 w 3953"/>
              <a:gd name="T37" fmla="*/ 405 h 3202"/>
              <a:gd name="T38" fmla="*/ 3528 w 3953"/>
              <a:gd name="T39" fmla="*/ 611 h 3202"/>
              <a:gd name="T40" fmla="*/ 3721 w 3953"/>
              <a:gd name="T41" fmla="*/ 849 h 3202"/>
              <a:gd name="T42" fmla="*/ 3860 w 3953"/>
              <a:gd name="T43" fmla="*/ 1114 h 3202"/>
              <a:gd name="T44" fmla="*/ 3938 w 3953"/>
              <a:gd name="T45" fmla="*/ 1401 h 3202"/>
              <a:gd name="T46" fmla="*/ 3949 w 3953"/>
              <a:gd name="T47" fmla="*/ 1702 h 3202"/>
              <a:gd name="T48" fmla="*/ 3893 w 3953"/>
              <a:gd name="T49" fmla="*/ 1994 h 3202"/>
              <a:gd name="T50" fmla="*/ 3773 w 3953"/>
              <a:gd name="T51" fmla="*/ 2267 h 3202"/>
              <a:gd name="T52" fmla="*/ 3599 w 3953"/>
              <a:gd name="T53" fmla="*/ 2515 h 3202"/>
              <a:gd name="T54" fmla="*/ 3374 w 3953"/>
              <a:gd name="T55" fmla="*/ 2732 h 3202"/>
              <a:gd name="T56" fmla="*/ 3104 w 3953"/>
              <a:gd name="T57" fmla="*/ 2915 h 3202"/>
              <a:gd name="T58" fmla="*/ 2799 w 3953"/>
              <a:gd name="T59" fmla="*/ 3056 h 3202"/>
              <a:gd name="T60" fmla="*/ 2463 w 3953"/>
              <a:gd name="T61" fmla="*/ 3153 h 3202"/>
              <a:gd name="T62" fmla="*/ 2102 w 3953"/>
              <a:gd name="T63" fmla="*/ 3198 h 3202"/>
              <a:gd name="T64" fmla="*/ 1728 w 3953"/>
              <a:gd name="T65" fmla="*/ 3189 h 3202"/>
              <a:gd name="T66" fmla="*/ 1375 w 3953"/>
              <a:gd name="T67" fmla="*/ 3126 h 3202"/>
              <a:gd name="T68" fmla="*/ 1048 w 3953"/>
              <a:gd name="T69" fmla="*/ 3014 h 3202"/>
              <a:gd name="T70" fmla="*/ 754 w 3953"/>
              <a:gd name="T71" fmla="*/ 2857 h 3202"/>
              <a:gd name="T72" fmla="*/ 499 w 3953"/>
              <a:gd name="T73" fmla="*/ 2663 h 3202"/>
              <a:gd name="T74" fmla="*/ 290 w 3953"/>
              <a:gd name="T75" fmla="*/ 2435 h 3202"/>
              <a:gd name="T76" fmla="*/ 133 w 3953"/>
              <a:gd name="T77" fmla="*/ 2179 h 3202"/>
              <a:gd name="T78" fmla="*/ 34 w 3953"/>
              <a:gd name="T79" fmla="*/ 1899 h 3202"/>
              <a:gd name="T80" fmla="*/ 0 w 3953"/>
              <a:gd name="T81" fmla="*/ 1601 h 3202"/>
              <a:gd name="T82" fmla="*/ 34 w 3953"/>
              <a:gd name="T83" fmla="*/ 1303 h 3202"/>
              <a:gd name="T84" fmla="*/ 133 w 3953"/>
              <a:gd name="T85" fmla="*/ 1023 h 3202"/>
              <a:gd name="T86" fmla="*/ 290 w 3953"/>
              <a:gd name="T87" fmla="*/ 767 h 3202"/>
              <a:gd name="T88" fmla="*/ 499 w 3953"/>
              <a:gd name="T89" fmla="*/ 539 h 3202"/>
              <a:gd name="T90" fmla="*/ 754 w 3953"/>
              <a:gd name="T91" fmla="*/ 344 h 3202"/>
              <a:gd name="T92" fmla="*/ 1048 w 3953"/>
              <a:gd name="T93" fmla="*/ 188 h 3202"/>
              <a:gd name="T94" fmla="*/ 1375 w 3953"/>
              <a:gd name="T95" fmla="*/ 76 h 3202"/>
              <a:gd name="T96" fmla="*/ 1728 w 3953"/>
              <a:gd name="T97" fmla="*/ 13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53" h="3202">
                <a:moveTo>
                  <a:pt x="2151" y="728"/>
                </a:moveTo>
                <a:lnTo>
                  <a:pt x="2094" y="729"/>
                </a:lnTo>
                <a:lnTo>
                  <a:pt x="2042" y="734"/>
                </a:lnTo>
                <a:lnTo>
                  <a:pt x="1994" y="743"/>
                </a:lnTo>
                <a:lnTo>
                  <a:pt x="1951" y="754"/>
                </a:lnTo>
                <a:lnTo>
                  <a:pt x="1910" y="767"/>
                </a:lnTo>
                <a:lnTo>
                  <a:pt x="1874" y="783"/>
                </a:lnTo>
                <a:lnTo>
                  <a:pt x="1842" y="801"/>
                </a:lnTo>
                <a:lnTo>
                  <a:pt x="1812" y="821"/>
                </a:lnTo>
                <a:lnTo>
                  <a:pt x="1786" y="842"/>
                </a:lnTo>
                <a:lnTo>
                  <a:pt x="1764" y="865"/>
                </a:lnTo>
                <a:lnTo>
                  <a:pt x="1743" y="889"/>
                </a:lnTo>
                <a:lnTo>
                  <a:pt x="1727" y="914"/>
                </a:lnTo>
                <a:lnTo>
                  <a:pt x="1712" y="940"/>
                </a:lnTo>
                <a:lnTo>
                  <a:pt x="1700" y="966"/>
                </a:lnTo>
                <a:lnTo>
                  <a:pt x="1690" y="992"/>
                </a:lnTo>
                <a:lnTo>
                  <a:pt x="1683" y="1018"/>
                </a:lnTo>
                <a:lnTo>
                  <a:pt x="1676" y="1044"/>
                </a:lnTo>
                <a:lnTo>
                  <a:pt x="1673" y="1069"/>
                </a:lnTo>
                <a:lnTo>
                  <a:pt x="1670" y="1093"/>
                </a:lnTo>
                <a:lnTo>
                  <a:pt x="1670" y="1117"/>
                </a:lnTo>
                <a:lnTo>
                  <a:pt x="1670" y="1330"/>
                </a:lnTo>
                <a:lnTo>
                  <a:pt x="1444" y="1330"/>
                </a:lnTo>
                <a:lnTo>
                  <a:pt x="1444" y="1657"/>
                </a:lnTo>
                <a:lnTo>
                  <a:pt x="1670" y="1657"/>
                </a:lnTo>
                <a:lnTo>
                  <a:pt x="1670" y="2585"/>
                </a:lnTo>
                <a:lnTo>
                  <a:pt x="2146" y="2585"/>
                </a:lnTo>
                <a:lnTo>
                  <a:pt x="2146" y="1657"/>
                </a:lnTo>
                <a:lnTo>
                  <a:pt x="2468" y="1657"/>
                </a:lnTo>
                <a:lnTo>
                  <a:pt x="2510" y="1330"/>
                </a:lnTo>
                <a:lnTo>
                  <a:pt x="2146" y="1330"/>
                </a:lnTo>
                <a:lnTo>
                  <a:pt x="2146" y="1136"/>
                </a:lnTo>
                <a:lnTo>
                  <a:pt x="2149" y="1114"/>
                </a:lnTo>
                <a:lnTo>
                  <a:pt x="2155" y="1096"/>
                </a:lnTo>
                <a:lnTo>
                  <a:pt x="2163" y="1081"/>
                </a:lnTo>
                <a:lnTo>
                  <a:pt x="2175" y="1069"/>
                </a:lnTo>
                <a:lnTo>
                  <a:pt x="2188" y="1060"/>
                </a:lnTo>
                <a:lnTo>
                  <a:pt x="2203" y="1054"/>
                </a:lnTo>
                <a:lnTo>
                  <a:pt x="2218" y="1050"/>
                </a:lnTo>
                <a:lnTo>
                  <a:pt x="2233" y="1048"/>
                </a:lnTo>
                <a:lnTo>
                  <a:pt x="2248" y="1047"/>
                </a:lnTo>
                <a:lnTo>
                  <a:pt x="2503" y="1047"/>
                </a:lnTo>
                <a:lnTo>
                  <a:pt x="2503" y="729"/>
                </a:lnTo>
                <a:lnTo>
                  <a:pt x="2151" y="728"/>
                </a:lnTo>
                <a:close/>
                <a:moveTo>
                  <a:pt x="1977" y="0"/>
                </a:moveTo>
                <a:lnTo>
                  <a:pt x="2102" y="4"/>
                </a:lnTo>
                <a:lnTo>
                  <a:pt x="2224" y="13"/>
                </a:lnTo>
                <a:lnTo>
                  <a:pt x="2344" y="28"/>
                </a:lnTo>
                <a:lnTo>
                  <a:pt x="2463" y="49"/>
                </a:lnTo>
                <a:lnTo>
                  <a:pt x="2578" y="76"/>
                </a:lnTo>
                <a:lnTo>
                  <a:pt x="2690" y="108"/>
                </a:lnTo>
                <a:lnTo>
                  <a:pt x="2799" y="146"/>
                </a:lnTo>
                <a:lnTo>
                  <a:pt x="2905" y="188"/>
                </a:lnTo>
                <a:lnTo>
                  <a:pt x="3007" y="235"/>
                </a:lnTo>
                <a:lnTo>
                  <a:pt x="3104" y="287"/>
                </a:lnTo>
                <a:lnTo>
                  <a:pt x="3198" y="344"/>
                </a:lnTo>
                <a:lnTo>
                  <a:pt x="3289" y="405"/>
                </a:lnTo>
                <a:lnTo>
                  <a:pt x="3374" y="470"/>
                </a:lnTo>
                <a:lnTo>
                  <a:pt x="3453" y="539"/>
                </a:lnTo>
                <a:lnTo>
                  <a:pt x="3528" y="611"/>
                </a:lnTo>
                <a:lnTo>
                  <a:pt x="3599" y="687"/>
                </a:lnTo>
                <a:lnTo>
                  <a:pt x="3663" y="767"/>
                </a:lnTo>
                <a:lnTo>
                  <a:pt x="3721" y="849"/>
                </a:lnTo>
                <a:lnTo>
                  <a:pt x="3773" y="935"/>
                </a:lnTo>
                <a:lnTo>
                  <a:pt x="3820" y="1023"/>
                </a:lnTo>
                <a:lnTo>
                  <a:pt x="3860" y="1114"/>
                </a:lnTo>
                <a:lnTo>
                  <a:pt x="3893" y="1207"/>
                </a:lnTo>
                <a:lnTo>
                  <a:pt x="3919" y="1303"/>
                </a:lnTo>
                <a:lnTo>
                  <a:pt x="3938" y="1401"/>
                </a:lnTo>
                <a:lnTo>
                  <a:pt x="3949" y="1500"/>
                </a:lnTo>
                <a:lnTo>
                  <a:pt x="3953" y="1601"/>
                </a:lnTo>
                <a:lnTo>
                  <a:pt x="3949" y="1702"/>
                </a:lnTo>
                <a:lnTo>
                  <a:pt x="3938" y="1801"/>
                </a:lnTo>
                <a:lnTo>
                  <a:pt x="3919" y="1899"/>
                </a:lnTo>
                <a:lnTo>
                  <a:pt x="3893" y="1994"/>
                </a:lnTo>
                <a:lnTo>
                  <a:pt x="3860" y="2088"/>
                </a:lnTo>
                <a:lnTo>
                  <a:pt x="3820" y="2179"/>
                </a:lnTo>
                <a:lnTo>
                  <a:pt x="3773" y="2267"/>
                </a:lnTo>
                <a:lnTo>
                  <a:pt x="3721" y="2353"/>
                </a:lnTo>
                <a:lnTo>
                  <a:pt x="3663" y="2435"/>
                </a:lnTo>
                <a:lnTo>
                  <a:pt x="3599" y="2515"/>
                </a:lnTo>
                <a:lnTo>
                  <a:pt x="3528" y="2591"/>
                </a:lnTo>
                <a:lnTo>
                  <a:pt x="3453" y="2663"/>
                </a:lnTo>
                <a:lnTo>
                  <a:pt x="3374" y="2732"/>
                </a:lnTo>
                <a:lnTo>
                  <a:pt x="3289" y="2797"/>
                </a:lnTo>
                <a:lnTo>
                  <a:pt x="3198" y="2857"/>
                </a:lnTo>
                <a:lnTo>
                  <a:pt x="3104" y="2915"/>
                </a:lnTo>
                <a:lnTo>
                  <a:pt x="3007" y="2967"/>
                </a:lnTo>
                <a:lnTo>
                  <a:pt x="2905" y="3014"/>
                </a:lnTo>
                <a:lnTo>
                  <a:pt x="2799" y="3056"/>
                </a:lnTo>
                <a:lnTo>
                  <a:pt x="2690" y="3094"/>
                </a:lnTo>
                <a:lnTo>
                  <a:pt x="2578" y="3126"/>
                </a:lnTo>
                <a:lnTo>
                  <a:pt x="2463" y="3153"/>
                </a:lnTo>
                <a:lnTo>
                  <a:pt x="2344" y="3174"/>
                </a:lnTo>
                <a:lnTo>
                  <a:pt x="2224" y="3189"/>
                </a:lnTo>
                <a:lnTo>
                  <a:pt x="2102" y="3198"/>
                </a:lnTo>
                <a:lnTo>
                  <a:pt x="1977" y="3202"/>
                </a:lnTo>
                <a:lnTo>
                  <a:pt x="1852" y="3198"/>
                </a:lnTo>
                <a:lnTo>
                  <a:pt x="1728" y="3189"/>
                </a:lnTo>
                <a:lnTo>
                  <a:pt x="1608" y="3174"/>
                </a:lnTo>
                <a:lnTo>
                  <a:pt x="1491" y="3153"/>
                </a:lnTo>
                <a:lnTo>
                  <a:pt x="1375" y="3126"/>
                </a:lnTo>
                <a:lnTo>
                  <a:pt x="1263" y="3094"/>
                </a:lnTo>
                <a:lnTo>
                  <a:pt x="1153" y="3056"/>
                </a:lnTo>
                <a:lnTo>
                  <a:pt x="1048" y="3014"/>
                </a:lnTo>
                <a:lnTo>
                  <a:pt x="946" y="2967"/>
                </a:lnTo>
                <a:lnTo>
                  <a:pt x="848" y="2915"/>
                </a:lnTo>
                <a:lnTo>
                  <a:pt x="754" y="2857"/>
                </a:lnTo>
                <a:lnTo>
                  <a:pt x="665" y="2797"/>
                </a:lnTo>
                <a:lnTo>
                  <a:pt x="580" y="2732"/>
                </a:lnTo>
                <a:lnTo>
                  <a:pt x="499" y="2663"/>
                </a:lnTo>
                <a:lnTo>
                  <a:pt x="424" y="2591"/>
                </a:lnTo>
                <a:lnTo>
                  <a:pt x="355" y="2515"/>
                </a:lnTo>
                <a:lnTo>
                  <a:pt x="290" y="2435"/>
                </a:lnTo>
                <a:lnTo>
                  <a:pt x="232" y="2353"/>
                </a:lnTo>
                <a:lnTo>
                  <a:pt x="179" y="2267"/>
                </a:lnTo>
                <a:lnTo>
                  <a:pt x="133" y="2179"/>
                </a:lnTo>
                <a:lnTo>
                  <a:pt x="94" y="2088"/>
                </a:lnTo>
                <a:lnTo>
                  <a:pt x="60" y="1994"/>
                </a:lnTo>
                <a:lnTo>
                  <a:pt x="34" y="1899"/>
                </a:lnTo>
                <a:lnTo>
                  <a:pt x="16" y="1801"/>
                </a:lnTo>
                <a:lnTo>
                  <a:pt x="3" y="1702"/>
                </a:lnTo>
                <a:lnTo>
                  <a:pt x="0" y="1601"/>
                </a:lnTo>
                <a:lnTo>
                  <a:pt x="3" y="1500"/>
                </a:lnTo>
                <a:lnTo>
                  <a:pt x="16" y="1401"/>
                </a:lnTo>
                <a:lnTo>
                  <a:pt x="34" y="1303"/>
                </a:lnTo>
                <a:lnTo>
                  <a:pt x="60" y="1207"/>
                </a:lnTo>
                <a:lnTo>
                  <a:pt x="94" y="1114"/>
                </a:lnTo>
                <a:lnTo>
                  <a:pt x="133" y="1023"/>
                </a:lnTo>
                <a:lnTo>
                  <a:pt x="179" y="935"/>
                </a:lnTo>
                <a:lnTo>
                  <a:pt x="232" y="849"/>
                </a:lnTo>
                <a:lnTo>
                  <a:pt x="290" y="767"/>
                </a:lnTo>
                <a:lnTo>
                  <a:pt x="355" y="687"/>
                </a:lnTo>
                <a:lnTo>
                  <a:pt x="424" y="611"/>
                </a:lnTo>
                <a:lnTo>
                  <a:pt x="499" y="539"/>
                </a:lnTo>
                <a:lnTo>
                  <a:pt x="580" y="470"/>
                </a:lnTo>
                <a:lnTo>
                  <a:pt x="665" y="405"/>
                </a:lnTo>
                <a:lnTo>
                  <a:pt x="754" y="344"/>
                </a:lnTo>
                <a:lnTo>
                  <a:pt x="848" y="287"/>
                </a:lnTo>
                <a:lnTo>
                  <a:pt x="946" y="235"/>
                </a:lnTo>
                <a:lnTo>
                  <a:pt x="1048" y="188"/>
                </a:lnTo>
                <a:lnTo>
                  <a:pt x="1153" y="146"/>
                </a:lnTo>
                <a:lnTo>
                  <a:pt x="1263" y="108"/>
                </a:lnTo>
                <a:lnTo>
                  <a:pt x="1375" y="76"/>
                </a:lnTo>
                <a:lnTo>
                  <a:pt x="1491" y="49"/>
                </a:lnTo>
                <a:lnTo>
                  <a:pt x="1608" y="28"/>
                </a:lnTo>
                <a:lnTo>
                  <a:pt x="1728" y="13"/>
                </a:lnTo>
                <a:lnTo>
                  <a:pt x="1852" y="4"/>
                </a:lnTo>
                <a:lnTo>
                  <a:pt x="1977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 sz="1600"/>
          </a:p>
        </p:txBody>
      </p: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39E082FD-6479-4457-9C59-E1658F8E3CC9}"/>
              </a:ext>
            </a:extLst>
          </p:cNvPr>
          <p:cNvGrpSpPr/>
          <p:nvPr/>
        </p:nvGrpSpPr>
        <p:grpSpPr>
          <a:xfrm>
            <a:off x="7024396" y="3346103"/>
            <a:ext cx="1566332" cy="666434"/>
            <a:chOff x="13404704" y="6988274"/>
            <a:chExt cx="3133072" cy="1333042"/>
          </a:xfrm>
        </p:grpSpPr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76EA3031-034D-4D47-913E-E55A881E5123}"/>
                </a:ext>
              </a:extLst>
            </p:cNvPr>
            <p:cNvSpPr txBox="1"/>
            <p:nvPr/>
          </p:nvSpPr>
          <p:spPr>
            <a:xfrm>
              <a:off x="13404704" y="6988274"/>
              <a:ext cx="2456120" cy="430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4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12DEC974-4259-4731-AF9B-1402E01009EF}"/>
                </a:ext>
              </a:extLst>
            </p:cNvPr>
            <p:cNvSpPr txBox="1"/>
            <p:nvPr/>
          </p:nvSpPr>
          <p:spPr>
            <a:xfrm flipH="1">
              <a:off x="13404704" y="7449938"/>
              <a:ext cx="3133072" cy="871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consectetur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grpSp>
        <p:nvGrpSpPr>
          <p:cNvPr id="285" name="Группа 182">
            <a:extLst>
              <a:ext uri="{FF2B5EF4-FFF2-40B4-BE49-F238E27FC236}">
                <a16:creationId xmlns:a16="http://schemas.microsoft.com/office/drawing/2014/main" id="{CBB5BB93-8DF8-494E-BCF3-71295A6E7D64}"/>
              </a:ext>
            </a:extLst>
          </p:cNvPr>
          <p:cNvGrpSpPr/>
          <p:nvPr/>
        </p:nvGrpSpPr>
        <p:grpSpPr>
          <a:xfrm>
            <a:off x="9138948" y="3469464"/>
            <a:ext cx="499375" cy="505564"/>
            <a:chOff x="5843588" y="3181350"/>
            <a:chExt cx="2049463" cy="2074862"/>
          </a:xfrm>
          <a:solidFill>
            <a:schemeClr val="accent4"/>
          </a:solidFill>
        </p:grpSpPr>
        <p:sp>
          <p:nvSpPr>
            <p:cNvPr id="286" name="Freeform 163">
              <a:extLst>
                <a:ext uri="{FF2B5EF4-FFF2-40B4-BE49-F238E27FC236}">
                  <a16:creationId xmlns:a16="http://schemas.microsoft.com/office/drawing/2014/main" id="{85D2889B-24A0-4A7F-BAAF-B3D1B379A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365625"/>
              <a:ext cx="376238" cy="277812"/>
            </a:xfrm>
            <a:custGeom>
              <a:avLst/>
              <a:gdLst>
                <a:gd name="T0" fmla="*/ 367 w 709"/>
                <a:gd name="T1" fmla="*/ 0 h 524"/>
                <a:gd name="T2" fmla="*/ 373 w 709"/>
                <a:gd name="T3" fmla="*/ 0 h 524"/>
                <a:gd name="T4" fmla="*/ 416 w 709"/>
                <a:gd name="T5" fmla="*/ 3 h 524"/>
                <a:gd name="T6" fmla="*/ 457 w 709"/>
                <a:gd name="T7" fmla="*/ 10 h 524"/>
                <a:gd name="T8" fmla="*/ 497 w 709"/>
                <a:gd name="T9" fmla="*/ 20 h 524"/>
                <a:gd name="T10" fmla="*/ 536 w 709"/>
                <a:gd name="T11" fmla="*/ 47 h 524"/>
                <a:gd name="T12" fmla="*/ 572 w 709"/>
                <a:gd name="T13" fmla="*/ 73 h 524"/>
                <a:gd name="T14" fmla="*/ 605 w 709"/>
                <a:gd name="T15" fmla="*/ 96 h 524"/>
                <a:gd name="T16" fmla="*/ 634 w 709"/>
                <a:gd name="T17" fmla="*/ 119 h 524"/>
                <a:gd name="T18" fmla="*/ 658 w 709"/>
                <a:gd name="T19" fmla="*/ 143 h 524"/>
                <a:gd name="T20" fmla="*/ 679 w 709"/>
                <a:gd name="T21" fmla="*/ 166 h 524"/>
                <a:gd name="T22" fmla="*/ 693 w 709"/>
                <a:gd name="T23" fmla="*/ 190 h 524"/>
                <a:gd name="T24" fmla="*/ 703 w 709"/>
                <a:gd name="T25" fmla="*/ 217 h 524"/>
                <a:gd name="T26" fmla="*/ 707 w 709"/>
                <a:gd name="T27" fmla="*/ 242 h 524"/>
                <a:gd name="T28" fmla="*/ 709 w 709"/>
                <a:gd name="T29" fmla="*/ 266 h 524"/>
                <a:gd name="T30" fmla="*/ 707 w 709"/>
                <a:gd name="T31" fmla="*/ 308 h 524"/>
                <a:gd name="T32" fmla="*/ 698 w 709"/>
                <a:gd name="T33" fmla="*/ 345 h 524"/>
                <a:gd name="T34" fmla="*/ 685 w 709"/>
                <a:gd name="T35" fmla="*/ 379 h 524"/>
                <a:gd name="T36" fmla="*/ 667 w 709"/>
                <a:gd name="T37" fmla="*/ 410 h 524"/>
                <a:gd name="T38" fmla="*/ 644 w 709"/>
                <a:gd name="T39" fmla="*/ 436 h 524"/>
                <a:gd name="T40" fmla="*/ 615 w 709"/>
                <a:gd name="T41" fmla="*/ 459 h 524"/>
                <a:gd name="T42" fmla="*/ 581 w 709"/>
                <a:gd name="T43" fmla="*/ 479 h 524"/>
                <a:gd name="T44" fmla="*/ 542 w 709"/>
                <a:gd name="T45" fmla="*/ 496 h 524"/>
                <a:gd name="T46" fmla="*/ 498 w 709"/>
                <a:gd name="T47" fmla="*/ 508 h 524"/>
                <a:gd name="T48" fmla="*/ 449 w 709"/>
                <a:gd name="T49" fmla="*/ 517 h 524"/>
                <a:gd name="T50" fmla="*/ 394 w 709"/>
                <a:gd name="T51" fmla="*/ 523 h 524"/>
                <a:gd name="T52" fmla="*/ 335 w 709"/>
                <a:gd name="T53" fmla="*/ 524 h 524"/>
                <a:gd name="T54" fmla="*/ 285 w 709"/>
                <a:gd name="T55" fmla="*/ 522 h 524"/>
                <a:gd name="T56" fmla="*/ 238 w 709"/>
                <a:gd name="T57" fmla="*/ 513 h 524"/>
                <a:gd name="T58" fmla="*/ 193 w 709"/>
                <a:gd name="T59" fmla="*/ 499 h 524"/>
                <a:gd name="T60" fmla="*/ 152 w 709"/>
                <a:gd name="T61" fmla="*/ 482 h 524"/>
                <a:gd name="T62" fmla="*/ 114 w 709"/>
                <a:gd name="T63" fmla="*/ 460 h 524"/>
                <a:gd name="T64" fmla="*/ 81 w 709"/>
                <a:gd name="T65" fmla="*/ 433 h 524"/>
                <a:gd name="T66" fmla="*/ 54 w 709"/>
                <a:gd name="T67" fmla="*/ 404 h 524"/>
                <a:gd name="T68" fmla="*/ 31 w 709"/>
                <a:gd name="T69" fmla="*/ 371 h 524"/>
                <a:gd name="T70" fmla="*/ 14 w 709"/>
                <a:gd name="T71" fmla="*/ 336 h 524"/>
                <a:gd name="T72" fmla="*/ 3 w 709"/>
                <a:gd name="T73" fmla="*/ 298 h 524"/>
                <a:gd name="T74" fmla="*/ 0 w 709"/>
                <a:gd name="T75" fmla="*/ 258 h 524"/>
                <a:gd name="T76" fmla="*/ 4 w 709"/>
                <a:gd name="T77" fmla="*/ 221 h 524"/>
                <a:gd name="T78" fmla="*/ 16 w 709"/>
                <a:gd name="T79" fmla="*/ 186 h 524"/>
                <a:gd name="T80" fmla="*/ 35 w 709"/>
                <a:gd name="T81" fmla="*/ 151 h 524"/>
                <a:gd name="T82" fmla="*/ 61 w 709"/>
                <a:gd name="T83" fmla="*/ 121 h 524"/>
                <a:gd name="T84" fmla="*/ 92 w 709"/>
                <a:gd name="T85" fmla="*/ 91 h 524"/>
                <a:gd name="T86" fmla="*/ 129 w 709"/>
                <a:gd name="T87" fmla="*/ 65 h 524"/>
                <a:gd name="T88" fmla="*/ 170 w 709"/>
                <a:gd name="T89" fmla="*/ 43 h 524"/>
                <a:gd name="T90" fmla="*/ 216 w 709"/>
                <a:gd name="T91" fmla="*/ 26 h 524"/>
                <a:gd name="T92" fmla="*/ 264 w 709"/>
                <a:gd name="T93" fmla="*/ 13 h 524"/>
                <a:gd name="T94" fmla="*/ 315 w 709"/>
                <a:gd name="T95" fmla="*/ 4 h 524"/>
                <a:gd name="T96" fmla="*/ 367 w 709"/>
                <a:gd name="T9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524">
                  <a:moveTo>
                    <a:pt x="367" y="0"/>
                  </a:moveTo>
                  <a:lnTo>
                    <a:pt x="373" y="0"/>
                  </a:lnTo>
                  <a:lnTo>
                    <a:pt x="416" y="3"/>
                  </a:lnTo>
                  <a:lnTo>
                    <a:pt x="457" y="10"/>
                  </a:lnTo>
                  <a:lnTo>
                    <a:pt x="497" y="20"/>
                  </a:lnTo>
                  <a:lnTo>
                    <a:pt x="536" y="47"/>
                  </a:lnTo>
                  <a:lnTo>
                    <a:pt x="572" y="73"/>
                  </a:lnTo>
                  <a:lnTo>
                    <a:pt x="605" y="96"/>
                  </a:lnTo>
                  <a:lnTo>
                    <a:pt x="634" y="119"/>
                  </a:lnTo>
                  <a:lnTo>
                    <a:pt x="658" y="143"/>
                  </a:lnTo>
                  <a:lnTo>
                    <a:pt x="679" y="166"/>
                  </a:lnTo>
                  <a:lnTo>
                    <a:pt x="693" y="190"/>
                  </a:lnTo>
                  <a:lnTo>
                    <a:pt x="703" y="217"/>
                  </a:lnTo>
                  <a:lnTo>
                    <a:pt x="707" y="242"/>
                  </a:lnTo>
                  <a:lnTo>
                    <a:pt x="709" y="266"/>
                  </a:lnTo>
                  <a:lnTo>
                    <a:pt x="707" y="308"/>
                  </a:lnTo>
                  <a:lnTo>
                    <a:pt x="698" y="345"/>
                  </a:lnTo>
                  <a:lnTo>
                    <a:pt x="685" y="379"/>
                  </a:lnTo>
                  <a:lnTo>
                    <a:pt x="667" y="410"/>
                  </a:lnTo>
                  <a:lnTo>
                    <a:pt x="644" y="436"/>
                  </a:lnTo>
                  <a:lnTo>
                    <a:pt x="615" y="459"/>
                  </a:lnTo>
                  <a:lnTo>
                    <a:pt x="581" y="479"/>
                  </a:lnTo>
                  <a:lnTo>
                    <a:pt x="542" y="496"/>
                  </a:lnTo>
                  <a:lnTo>
                    <a:pt x="498" y="508"/>
                  </a:lnTo>
                  <a:lnTo>
                    <a:pt x="449" y="517"/>
                  </a:lnTo>
                  <a:lnTo>
                    <a:pt x="394" y="523"/>
                  </a:lnTo>
                  <a:lnTo>
                    <a:pt x="335" y="524"/>
                  </a:lnTo>
                  <a:lnTo>
                    <a:pt x="285" y="522"/>
                  </a:lnTo>
                  <a:lnTo>
                    <a:pt x="238" y="513"/>
                  </a:lnTo>
                  <a:lnTo>
                    <a:pt x="193" y="499"/>
                  </a:lnTo>
                  <a:lnTo>
                    <a:pt x="152" y="482"/>
                  </a:lnTo>
                  <a:lnTo>
                    <a:pt x="114" y="460"/>
                  </a:lnTo>
                  <a:lnTo>
                    <a:pt x="81" y="433"/>
                  </a:lnTo>
                  <a:lnTo>
                    <a:pt x="54" y="404"/>
                  </a:lnTo>
                  <a:lnTo>
                    <a:pt x="31" y="371"/>
                  </a:lnTo>
                  <a:lnTo>
                    <a:pt x="14" y="336"/>
                  </a:lnTo>
                  <a:lnTo>
                    <a:pt x="3" y="298"/>
                  </a:lnTo>
                  <a:lnTo>
                    <a:pt x="0" y="258"/>
                  </a:lnTo>
                  <a:lnTo>
                    <a:pt x="4" y="221"/>
                  </a:lnTo>
                  <a:lnTo>
                    <a:pt x="16" y="186"/>
                  </a:lnTo>
                  <a:lnTo>
                    <a:pt x="35" y="151"/>
                  </a:lnTo>
                  <a:lnTo>
                    <a:pt x="61" y="121"/>
                  </a:lnTo>
                  <a:lnTo>
                    <a:pt x="92" y="91"/>
                  </a:lnTo>
                  <a:lnTo>
                    <a:pt x="129" y="65"/>
                  </a:lnTo>
                  <a:lnTo>
                    <a:pt x="170" y="43"/>
                  </a:lnTo>
                  <a:lnTo>
                    <a:pt x="216" y="26"/>
                  </a:lnTo>
                  <a:lnTo>
                    <a:pt x="264" y="13"/>
                  </a:lnTo>
                  <a:lnTo>
                    <a:pt x="315" y="4"/>
                  </a:lnTo>
                  <a:lnTo>
                    <a:pt x="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87" name="Freeform 164">
              <a:extLst>
                <a:ext uri="{FF2B5EF4-FFF2-40B4-BE49-F238E27FC236}">
                  <a16:creationId xmlns:a16="http://schemas.microsoft.com/office/drawing/2014/main" id="{47A8A6D3-B1D9-4DBD-8836-AFF6C8855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3789363"/>
              <a:ext cx="239713" cy="327025"/>
            </a:xfrm>
            <a:custGeom>
              <a:avLst/>
              <a:gdLst>
                <a:gd name="T0" fmla="*/ 173 w 453"/>
                <a:gd name="T1" fmla="*/ 0 h 618"/>
                <a:gd name="T2" fmla="*/ 180 w 453"/>
                <a:gd name="T3" fmla="*/ 0 h 618"/>
                <a:gd name="T4" fmla="*/ 217 w 453"/>
                <a:gd name="T5" fmla="*/ 6 h 618"/>
                <a:gd name="T6" fmla="*/ 253 w 453"/>
                <a:gd name="T7" fmla="*/ 18 h 618"/>
                <a:gd name="T8" fmla="*/ 290 w 453"/>
                <a:gd name="T9" fmla="*/ 38 h 618"/>
                <a:gd name="T10" fmla="*/ 324 w 453"/>
                <a:gd name="T11" fmla="*/ 65 h 618"/>
                <a:gd name="T12" fmla="*/ 354 w 453"/>
                <a:gd name="T13" fmla="*/ 97 h 618"/>
                <a:gd name="T14" fmla="*/ 382 w 453"/>
                <a:gd name="T15" fmla="*/ 134 h 618"/>
                <a:gd name="T16" fmla="*/ 406 w 453"/>
                <a:gd name="T17" fmla="*/ 175 h 618"/>
                <a:gd name="T18" fmla="*/ 425 w 453"/>
                <a:gd name="T19" fmla="*/ 221 h 618"/>
                <a:gd name="T20" fmla="*/ 441 w 453"/>
                <a:gd name="T21" fmla="*/ 270 h 618"/>
                <a:gd name="T22" fmla="*/ 451 w 453"/>
                <a:gd name="T23" fmla="*/ 320 h 618"/>
                <a:gd name="T24" fmla="*/ 453 w 453"/>
                <a:gd name="T25" fmla="*/ 362 h 618"/>
                <a:gd name="T26" fmla="*/ 453 w 453"/>
                <a:gd name="T27" fmla="*/ 401 h 618"/>
                <a:gd name="T28" fmla="*/ 449 w 453"/>
                <a:gd name="T29" fmla="*/ 439 h 618"/>
                <a:gd name="T30" fmla="*/ 440 w 453"/>
                <a:gd name="T31" fmla="*/ 474 h 618"/>
                <a:gd name="T32" fmla="*/ 428 w 453"/>
                <a:gd name="T33" fmla="*/ 508 h 618"/>
                <a:gd name="T34" fmla="*/ 412 w 453"/>
                <a:gd name="T35" fmla="*/ 537 h 618"/>
                <a:gd name="T36" fmla="*/ 394 w 453"/>
                <a:gd name="T37" fmla="*/ 563 h 618"/>
                <a:gd name="T38" fmla="*/ 375 w 453"/>
                <a:gd name="T39" fmla="*/ 582 h 618"/>
                <a:gd name="T40" fmla="*/ 353 w 453"/>
                <a:gd name="T41" fmla="*/ 598 h 618"/>
                <a:gd name="T42" fmla="*/ 330 w 453"/>
                <a:gd name="T43" fmla="*/ 608 h 618"/>
                <a:gd name="T44" fmla="*/ 304 w 453"/>
                <a:gd name="T45" fmla="*/ 615 h 618"/>
                <a:gd name="T46" fmla="*/ 276 w 453"/>
                <a:gd name="T47" fmla="*/ 618 h 618"/>
                <a:gd name="T48" fmla="*/ 275 w 453"/>
                <a:gd name="T49" fmla="*/ 618 h 618"/>
                <a:gd name="T50" fmla="*/ 238 w 453"/>
                <a:gd name="T51" fmla="*/ 612 h 618"/>
                <a:gd name="T52" fmla="*/ 201 w 453"/>
                <a:gd name="T53" fmla="*/ 598 h 618"/>
                <a:gd name="T54" fmla="*/ 165 w 453"/>
                <a:gd name="T55" fmla="*/ 577 h 618"/>
                <a:gd name="T56" fmla="*/ 132 w 453"/>
                <a:gd name="T57" fmla="*/ 550 h 618"/>
                <a:gd name="T58" fmla="*/ 101 w 453"/>
                <a:gd name="T59" fmla="*/ 517 h 618"/>
                <a:gd name="T60" fmla="*/ 73 w 453"/>
                <a:gd name="T61" fmla="*/ 479 h 618"/>
                <a:gd name="T62" fmla="*/ 49 w 453"/>
                <a:gd name="T63" fmla="*/ 438 h 618"/>
                <a:gd name="T64" fmla="*/ 28 w 453"/>
                <a:gd name="T65" fmla="*/ 392 h 618"/>
                <a:gd name="T66" fmla="*/ 12 w 453"/>
                <a:gd name="T67" fmla="*/ 343 h 618"/>
                <a:gd name="T68" fmla="*/ 3 w 453"/>
                <a:gd name="T69" fmla="*/ 292 h 618"/>
                <a:gd name="T70" fmla="*/ 0 w 453"/>
                <a:gd name="T71" fmla="*/ 251 h 618"/>
                <a:gd name="T72" fmla="*/ 0 w 453"/>
                <a:gd name="T73" fmla="*/ 212 h 618"/>
                <a:gd name="T74" fmla="*/ 5 w 453"/>
                <a:gd name="T75" fmla="*/ 175 h 618"/>
                <a:gd name="T76" fmla="*/ 12 w 453"/>
                <a:gd name="T77" fmla="*/ 141 h 618"/>
                <a:gd name="T78" fmla="*/ 24 w 453"/>
                <a:gd name="T79" fmla="*/ 109 h 618"/>
                <a:gd name="T80" fmla="*/ 40 w 453"/>
                <a:gd name="T81" fmla="*/ 80 h 618"/>
                <a:gd name="T82" fmla="*/ 58 w 453"/>
                <a:gd name="T83" fmla="*/ 54 h 618"/>
                <a:gd name="T84" fmla="*/ 83 w 453"/>
                <a:gd name="T85" fmla="*/ 31 h 618"/>
                <a:gd name="T86" fmla="*/ 110 w 453"/>
                <a:gd name="T87" fmla="*/ 13 h 618"/>
                <a:gd name="T88" fmla="*/ 141 w 453"/>
                <a:gd name="T89" fmla="*/ 4 h 618"/>
                <a:gd name="T90" fmla="*/ 173 w 453"/>
                <a:gd name="T91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618">
                  <a:moveTo>
                    <a:pt x="173" y="0"/>
                  </a:moveTo>
                  <a:lnTo>
                    <a:pt x="180" y="0"/>
                  </a:lnTo>
                  <a:lnTo>
                    <a:pt x="217" y="6"/>
                  </a:lnTo>
                  <a:lnTo>
                    <a:pt x="253" y="18"/>
                  </a:lnTo>
                  <a:lnTo>
                    <a:pt x="290" y="38"/>
                  </a:lnTo>
                  <a:lnTo>
                    <a:pt x="324" y="65"/>
                  </a:lnTo>
                  <a:lnTo>
                    <a:pt x="354" y="97"/>
                  </a:lnTo>
                  <a:lnTo>
                    <a:pt x="382" y="134"/>
                  </a:lnTo>
                  <a:lnTo>
                    <a:pt x="406" y="175"/>
                  </a:lnTo>
                  <a:lnTo>
                    <a:pt x="425" y="221"/>
                  </a:lnTo>
                  <a:lnTo>
                    <a:pt x="441" y="270"/>
                  </a:lnTo>
                  <a:lnTo>
                    <a:pt x="451" y="320"/>
                  </a:lnTo>
                  <a:lnTo>
                    <a:pt x="453" y="362"/>
                  </a:lnTo>
                  <a:lnTo>
                    <a:pt x="453" y="401"/>
                  </a:lnTo>
                  <a:lnTo>
                    <a:pt x="449" y="439"/>
                  </a:lnTo>
                  <a:lnTo>
                    <a:pt x="440" y="474"/>
                  </a:lnTo>
                  <a:lnTo>
                    <a:pt x="428" y="508"/>
                  </a:lnTo>
                  <a:lnTo>
                    <a:pt x="412" y="537"/>
                  </a:lnTo>
                  <a:lnTo>
                    <a:pt x="394" y="563"/>
                  </a:lnTo>
                  <a:lnTo>
                    <a:pt x="375" y="582"/>
                  </a:lnTo>
                  <a:lnTo>
                    <a:pt x="353" y="598"/>
                  </a:lnTo>
                  <a:lnTo>
                    <a:pt x="330" y="608"/>
                  </a:lnTo>
                  <a:lnTo>
                    <a:pt x="304" y="615"/>
                  </a:lnTo>
                  <a:lnTo>
                    <a:pt x="276" y="618"/>
                  </a:lnTo>
                  <a:lnTo>
                    <a:pt x="275" y="618"/>
                  </a:lnTo>
                  <a:lnTo>
                    <a:pt x="238" y="612"/>
                  </a:lnTo>
                  <a:lnTo>
                    <a:pt x="201" y="598"/>
                  </a:lnTo>
                  <a:lnTo>
                    <a:pt x="165" y="577"/>
                  </a:lnTo>
                  <a:lnTo>
                    <a:pt x="132" y="550"/>
                  </a:lnTo>
                  <a:lnTo>
                    <a:pt x="101" y="517"/>
                  </a:lnTo>
                  <a:lnTo>
                    <a:pt x="73" y="479"/>
                  </a:lnTo>
                  <a:lnTo>
                    <a:pt x="49" y="438"/>
                  </a:lnTo>
                  <a:lnTo>
                    <a:pt x="28" y="392"/>
                  </a:lnTo>
                  <a:lnTo>
                    <a:pt x="12" y="343"/>
                  </a:lnTo>
                  <a:lnTo>
                    <a:pt x="3" y="292"/>
                  </a:lnTo>
                  <a:lnTo>
                    <a:pt x="0" y="251"/>
                  </a:lnTo>
                  <a:lnTo>
                    <a:pt x="0" y="212"/>
                  </a:lnTo>
                  <a:lnTo>
                    <a:pt x="5" y="175"/>
                  </a:lnTo>
                  <a:lnTo>
                    <a:pt x="12" y="141"/>
                  </a:lnTo>
                  <a:lnTo>
                    <a:pt x="24" y="109"/>
                  </a:lnTo>
                  <a:lnTo>
                    <a:pt x="40" y="80"/>
                  </a:lnTo>
                  <a:lnTo>
                    <a:pt x="58" y="54"/>
                  </a:lnTo>
                  <a:lnTo>
                    <a:pt x="83" y="31"/>
                  </a:lnTo>
                  <a:lnTo>
                    <a:pt x="110" y="13"/>
                  </a:lnTo>
                  <a:lnTo>
                    <a:pt x="141" y="4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288" name="Freeform 165">
              <a:extLst>
                <a:ext uri="{FF2B5EF4-FFF2-40B4-BE49-F238E27FC236}">
                  <a16:creationId xmlns:a16="http://schemas.microsoft.com/office/drawing/2014/main" id="{C4C34A19-D877-4883-AD4A-133930F9F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81350"/>
              <a:ext cx="2049463" cy="2074862"/>
            </a:xfrm>
            <a:custGeom>
              <a:avLst/>
              <a:gdLst>
                <a:gd name="T0" fmla="*/ 2458 w 3873"/>
                <a:gd name="T1" fmla="*/ 1445 h 3922"/>
                <a:gd name="T2" fmla="*/ 2089 w 3873"/>
                <a:gd name="T3" fmla="*/ 1804 h 3922"/>
                <a:gd name="T4" fmla="*/ 2113 w 3873"/>
                <a:gd name="T5" fmla="*/ 1958 h 3922"/>
                <a:gd name="T6" fmla="*/ 2471 w 3873"/>
                <a:gd name="T7" fmla="*/ 2325 h 3922"/>
                <a:gd name="T8" fmla="*/ 2628 w 3873"/>
                <a:gd name="T9" fmla="*/ 2325 h 3922"/>
                <a:gd name="T10" fmla="*/ 2986 w 3873"/>
                <a:gd name="T11" fmla="*/ 1958 h 3922"/>
                <a:gd name="T12" fmla="*/ 3011 w 3873"/>
                <a:gd name="T13" fmla="*/ 1804 h 3922"/>
                <a:gd name="T14" fmla="*/ 2641 w 3873"/>
                <a:gd name="T15" fmla="*/ 1445 h 3922"/>
                <a:gd name="T16" fmla="*/ 2503 w 3873"/>
                <a:gd name="T17" fmla="*/ 1398 h 3922"/>
                <a:gd name="T18" fmla="*/ 1269 w 3873"/>
                <a:gd name="T19" fmla="*/ 1030 h 3922"/>
                <a:gd name="T20" fmla="*/ 1051 w 3873"/>
                <a:gd name="T21" fmla="*/ 1207 h 3922"/>
                <a:gd name="T22" fmla="*/ 968 w 3873"/>
                <a:gd name="T23" fmla="*/ 1447 h 3922"/>
                <a:gd name="T24" fmla="*/ 1050 w 3873"/>
                <a:gd name="T25" fmla="*/ 1716 h 3922"/>
                <a:gd name="T26" fmla="*/ 1265 w 3873"/>
                <a:gd name="T27" fmla="*/ 1882 h 3922"/>
                <a:gd name="T28" fmla="*/ 1431 w 3873"/>
                <a:gd name="T29" fmla="*/ 1978 h 3922"/>
                <a:gd name="T30" fmla="*/ 1391 w 3873"/>
                <a:gd name="T31" fmla="*/ 2096 h 3922"/>
                <a:gd name="T32" fmla="*/ 1102 w 3873"/>
                <a:gd name="T33" fmla="*/ 2182 h 3922"/>
                <a:gd name="T34" fmla="*/ 902 w 3873"/>
                <a:gd name="T35" fmla="*/ 2364 h 3922"/>
                <a:gd name="T36" fmla="*/ 845 w 3873"/>
                <a:gd name="T37" fmla="*/ 2595 h 3922"/>
                <a:gd name="T38" fmla="*/ 933 w 3873"/>
                <a:gd name="T39" fmla="*/ 2768 h 3922"/>
                <a:gd name="T40" fmla="*/ 1156 w 3873"/>
                <a:gd name="T41" fmla="*/ 2899 h 3922"/>
                <a:gd name="T42" fmla="*/ 1478 w 3873"/>
                <a:gd name="T43" fmla="*/ 2948 h 3922"/>
                <a:gd name="T44" fmla="*/ 1774 w 3873"/>
                <a:gd name="T45" fmla="*/ 2894 h 3922"/>
                <a:gd name="T46" fmla="*/ 2004 w 3873"/>
                <a:gd name="T47" fmla="*/ 2726 h 3922"/>
                <a:gd name="T48" fmla="*/ 2090 w 3873"/>
                <a:gd name="T49" fmla="*/ 2482 h 3922"/>
                <a:gd name="T50" fmla="*/ 2039 w 3873"/>
                <a:gd name="T51" fmla="*/ 2247 h 3922"/>
                <a:gd name="T52" fmla="*/ 1869 w 3873"/>
                <a:gd name="T53" fmla="*/ 2066 h 3922"/>
                <a:gd name="T54" fmla="*/ 1770 w 3873"/>
                <a:gd name="T55" fmla="*/ 1974 h 3922"/>
                <a:gd name="T56" fmla="*/ 1736 w 3873"/>
                <a:gd name="T57" fmla="*/ 1911 h 3922"/>
                <a:gd name="T58" fmla="*/ 1758 w 3873"/>
                <a:gd name="T59" fmla="*/ 1857 h 3922"/>
                <a:gd name="T60" fmla="*/ 1870 w 3873"/>
                <a:gd name="T61" fmla="*/ 1755 h 3922"/>
                <a:gd name="T62" fmla="*/ 1998 w 3873"/>
                <a:gd name="T63" fmla="*/ 1545 h 3922"/>
                <a:gd name="T64" fmla="*/ 1984 w 3873"/>
                <a:gd name="T65" fmla="*/ 1289 h 3922"/>
                <a:gd name="T66" fmla="*/ 1976 w 3873"/>
                <a:gd name="T67" fmla="*/ 1158 h 3922"/>
                <a:gd name="T68" fmla="*/ 2136 w 3873"/>
                <a:gd name="T69" fmla="*/ 1020 h 3922"/>
                <a:gd name="T70" fmla="*/ 2090 w 3873"/>
                <a:gd name="T71" fmla="*/ 974 h 3922"/>
                <a:gd name="T72" fmla="*/ 2297 w 3873"/>
                <a:gd name="T73" fmla="*/ 34 h 3922"/>
                <a:gd name="T74" fmla="*/ 2847 w 3873"/>
                <a:gd name="T75" fmla="*/ 231 h 3922"/>
                <a:gd name="T76" fmla="*/ 3306 w 3873"/>
                <a:gd name="T77" fmla="*/ 575 h 3922"/>
                <a:gd name="T78" fmla="*/ 3647 w 3873"/>
                <a:gd name="T79" fmla="*/ 1040 h 3922"/>
                <a:gd name="T80" fmla="*/ 3840 w 3873"/>
                <a:gd name="T81" fmla="*/ 1595 h 3922"/>
                <a:gd name="T82" fmla="*/ 3859 w 3873"/>
                <a:gd name="T83" fmla="*/ 2206 h 3922"/>
                <a:gd name="T84" fmla="*/ 3697 w 3873"/>
                <a:gd name="T85" fmla="*/ 2776 h 3922"/>
                <a:gd name="T86" fmla="*/ 3384 w 3873"/>
                <a:gd name="T87" fmla="*/ 3262 h 3922"/>
                <a:gd name="T88" fmla="*/ 2946 w 3873"/>
                <a:gd name="T89" fmla="*/ 3634 h 3922"/>
                <a:gd name="T90" fmla="*/ 2413 w 3873"/>
                <a:gd name="T91" fmla="*/ 3862 h 3922"/>
                <a:gd name="T92" fmla="*/ 1815 w 3873"/>
                <a:gd name="T93" fmla="*/ 3917 h 3922"/>
                <a:gd name="T94" fmla="*/ 1238 w 3873"/>
                <a:gd name="T95" fmla="*/ 3789 h 3922"/>
                <a:gd name="T96" fmla="*/ 739 w 3873"/>
                <a:gd name="T97" fmla="*/ 3500 h 3922"/>
                <a:gd name="T98" fmla="*/ 348 w 3873"/>
                <a:gd name="T99" fmla="*/ 3081 h 3922"/>
                <a:gd name="T100" fmla="*/ 92 w 3873"/>
                <a:gd name="T101" fmla="*/ 2557 h 3922"/>
                <a:gd name="T102" fmla="*/ 0 w 3873"/>
                <a:gd name="T103" fmla="*/ 1961 h 3922"/>
                <a:gd name="T104" fmla="*/ 92 w 3873"/>
                <a:gd name="T105" fmla="*/ 1365 h 3922"/>
                <a:gd name="T106" fmla="*/ 348 w 3873"/>
                <a:gd name="T107" fmla="*/ 841 h 3922"/>
                <a:gd name="T108" fmla="*/ 739 w 3873"/>
                <a:gd name="T109" fmla="*/ 422 h 3922"/>
                <a:gd name="T110" fmla="*/ 1238 w 3873"/>
                <a:gd name="T111" fmla="*/ 132 h 3922"/>
                <a:gd name="T112" fmla="*/ 1815 w 3873"/>
                <a:gd name="T113" fmla="*/ 5 h 3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3" h="3922">
                  <a:moveTo>
                    <a:pt x="2503" y="1398"/>
                  </a:moveTo>
                  <a:lnTo>
                    <a:pt x="2486" y="1402"/>
                  </a:lnTo>
                  <a:lnTo>
                    <a:pt x="2471" y="1412"/>
                  </a:lnTo>
                  <a:lnTo>
                    <a:pt x="2462" y="1426"/>
                  </a:lnTo>
                  <a:lnTo>
                    <a:pt x="2458" y="1445"/>
                  </a:lnTo>
                  <a:lnTo>
                    <a:pt x="2458" y="1776"/>
                  </a:lnTo>
                  <a:lnTo>
                    <a:pt x="2131" y="1776"/>
                  </a:lnTo>
                  <a:lnTo>
                    <a:pt x="2113" y="1779"/>
                  </a:lnTo>
                  <a:lnTo>
                    <a:pt x="2098" y="1789"/>
                  </a:lnTo>
                  <a:lnTo>
                    <a:pt x="2089" y="1804"/>
                  </a:lnTo>
                  <a:lnTo>
                    <a:pt x="2085" y="1821"/>
                  </a:lnTo>
                  <a:lnTo>
                    <a:pt x="2085" y="1916"/>
                  </a:lnTo>
                  <a:lnTo>
                    <a:pt x="2089" y="1934"/>
                  </a:lnTo>
                  <a:lnTo>
                    <a:pt x="2098" y="1949"/>
                  </a:lnTo>
                  <a:lnTo>
                    <a:pt x="2113" y="1958"/>
                  </a:lnTo>
                  <a:lnTo>
                    <a:pt x="2131" y="1962"/>
                  </a:lnTo>
                  <a:lnTo>
                    <a:pt x="2458" y="1962"/>
                  </a:lnTo>
                  <a:lnTo>
                    <a:pt x="2458" y="2293"/>
                  </a:lnTo>
                  <a:lnTo>
                    <a:pt x="2462" y="2310"/>
                  </a:lnTo>
                  <a:lnTo>
                    <a:pt x="2471" y="2325"/>
                  </a:lnTo>
                  <a:lnTo>
                    <a:pt x="2486" y="2335"/>
                  </a:lnTo>
                  <a:lnTo>
                    <a:pt x="2503" y="2339"/>
                  </a:lnTo>
                  <a:lnTo>
                    <a:pt x="2596" y="2339"/>
                  </a:lnTo>
                  <a:lnTo>
                    <a:pt x="2614" y="2335"/>
                  </a:lnTo>
                  <a:lnTo>
                    <a:pt x="2628" y="2325"/>
                  </a:lnTo>
                  <a:lnTo>
                    <a:pt x="2637" y="2310"/>
                  </a:lnTo>
                  <a:lnTo>
                    <a:pt x="2641" y="2293"/>
                  </a:lnTo>
                  <a:lnTo>
                    <a:pt x="2641" y="1962"/>
                  </a:lnTo>
                  <a:lnTo>
                    <a:pt x="2969" y="1962"/>
                  </a:lnTo>
                  <a:lnTo>
                    <a:pt x="2986" y="1958"/>
                  </a:lnTo>
                  <a:lnTo>
                    <a:pt x="3001" y="1949"/>
                  </a:lnTo>
                  <a:lnTo>
                    <a:pt x="3011" y="1934"/>
                  </a:lnTo>
                  <a:lnTo>
                    <a:pt x="3014" y="1916"/>
                  </a:lnTo>
                  <a:lnTo>
                    <a:pt x="3014" y="1821"/>
                  </a:lnTo>
                  <a:lnTo>
                    <a:pt x="3011" y="1804"/>
                  </a:lnTo>
                  <a:lnTo>
                    <a:pt x="3001" y="1789"/>
                  </a:lnTo>
                  <a:lnTo>
                    <a:pt x="2986" y="1779"/>
                  </a:lnTo>
                  <a:lnTo>
                    <a:pt x="2969" y="1776"/>
                  </a:lnTo>
                  <a:lnTo>
                    <a:pt x="2641" y="1776"/>
                  </a:lnTo>
                  <a:lnTo>
                    <a:pt x="2641" y="1445"/>
                  </a:lnTo>
                  <a:lnTo>
                    <a:pt x="2637" y="1426"/>
                  </a:lnTo>
                  <a:lnTo>
                    <a:pt x="2628" y="1412"/>
                  </a:lnTo>
                  <a:lnTo>
                    <a:pt x="2614" y="1402"/>
                  </a:lnTo>
                  <a:lnTo>
                    <a:pt x="2596" y="1398"/>
                  </a:lnTo>
                  <a:lnTo>
                    <a:pt x="2503" y="1398"/>
                  </a:lnTo>
                  <a:close/>
                  <a:moveTo>
                    <a:pt x="1514" y="974"/>
                  </a:moveTo>
                  <a:lnTo>
                    <a:pt x="1451" y="977"/>
                  </a:lnTo>
                  <a:lnTo>
                    <a:pt x="1388" y="988"/>
                  </a:lnTo>
                  <a:lnTo>
                    <a:pt x="1324" y="1007"/>
                  </a:lnTo>
                  <a:lnTo>
                    <a:pt x="1269" y="1030"/>
                  </a:lnTo>
                  <a:lnTo>
                    <a:pt x="1217" y="1057"/>
                  </a:lnTo>
                  <a:lnTo>
                    <a:pt x="1169" y="1089"/>
                  </a:lnTo>
                  <a:lnTo>
                    <a:pt x="1124" y="1125"/>
                  </a:lnTo>
                  <a:lnTo>
                    <a:pt x="1085" y="1164"/>
                  </a:lnTo>
                  <a:lnTo>
                    <a:pt x="1051" y="1207"/>
                  </a:lnTo>
                  <a:lnTo>
                    <a:pt x="1022" y="1251"/>
                  </a:lnTo>
                  <a:lnTo>
                    <a:pt x="999" y="1299"/>
                  </a:lnTo>
                  <a:lnTo>
                    <a:pt x="982" y="1347"/>
                  </a:lnTo>
                  <a:lnTo>
                    <a:pt x="971" y="1397"/>
                  </a:lnTo>
                  <a:lnTo>
                    <a:pt x="968" y="1447"/>
                  </a:lnTo>
                  <a:lnTo>
                    <a:pt x="971" y="1507"/>
                  </a:lnTo>
                  <a:lnTo>
                    <a:pt x="982" y="1564"/>
                  </a:lnTo>
                  <a:lnTo>
                    <a:pt x="998" y="1618"/>
                  </a:lnTo>
                  <a:lnTo>
                    <a:pt x="1021" y="1668"/>
                  </a:lnTo>
                  <a:lnTo>
                    <a:pt x="1050" y="1716"/>
                  </a:lnTo>
                  <a:lnTo>
                    <a:pt x="1084" y="1759"/>
                  </a:lnTo>
                  <a:lnTo>
                    <a:pt x="1123" y="1797"/>
                  </a:lnTo>
                  <a:lnTo>
                    <a:pt x="1165" y="1831"/>
                  </a:lnTo>
                  <a:lnTo>
                    <a:pt x="1214" y="1859"/>
                  </a:lnTo>
                  <a:lnTo>
                    <a:pt x="1265" y="1882"/>
                  </a:lnTo>
                  <a:lnTo>
                    <a:pt x="1320" y="1900"/>
                  </a:lnTo>
                  <a:lnTo>
                    <a:pt x="1379" y="1911"/>
                  </a:lnTo>
                  <a:lnTo>
                    <a:pt x="1439" y="1916"/>
                  </a:lnTo>
                  <a:lnTo>
                    <a:pt x="1433" y="1947"/>
                  </a:lnTo>
                  <a:lnTo>
                    <a:pt x="1431" y="1978"/>
                  </a:lnTo>
                  <a:lnTo>
                    <a:pt x="1434" y="2017"/>
                  </a:lnTo>
                  <a:lnTo>
                    <a:pt x="1444" y="2057"/>
                  </a:lnTo>
                  <a:lnTo>
                    <a:pt x="1462" y="2093"/>
                  </a:lnTo>
                  <a:lnTo>
                    <a:pt x="1455" y="2093"/>
                  </a:lnTo>
                  <a:lnTo>
                    <a:pt x="1391" y="2096"/>
                  </a:lnTo>
                  <a:lnTo>
                    <a:pt x="1329" y="2104"/>
                  </a:lnTo>
                  <a:lnTo>
                    <a:pt x="1268" y="2117"/>
                  </a:lnTo>
                  <a:lnTo>
                    <a:pt x="1210" y="2134"/>
                  </a:lnTo>
                  <a:lnTo>
                    <a:pt x="1156" y="2156"/>
                  </a:lnTo>
                  <a:lnTo>
                    <a:pt x="1102" y="2182"/>
                  </a:lnTo>
                  <a:lnTo>
                    <a:pt x="1054" y="2211"/>
                  </a:lnTo>
                  <a:lnTo>
                    <a:pt x="1009" y="2244"/>
                  </a:lnTo>
                  <a:lnTo>
                    <a:pt x="969" y="2281"/>
                  </a:lnTo>
                  <a:lnTo>
                    <a:pt x="933" y="2321"/>
                  </a:lnTo>
                  <a:lnTo>
                    <a:pt x="902" y="2364"/>
                  </a:lnTo>
                  <a:lnTo>
                    <a:pt x="878" y="2411"/>
                  </a:lnTo>
                  <a:lnTo>
                    <a:pt x="859" y="2460"/>
                  </a:lnTo>
                  <a:lnTo>
                    <a:pt x="847" y="2510"/>
                  </a:lnTo>
                  <a:lnTo>
                    <a:pt x="843" y="2559"/>
                  </a:lnTo>
                  <a:lnTo>
                    <a:pt x="845" y="2595"/>
                  </a:lnTo>
                  <a:lnTo>
                    <a:pt x="853" y="2631"/>
                  </a:lnTo>
                  <a:lnTo>
                    <a:pt x="864" y="2664"/>
                  </a:lnTo>
                  <a:lnTo>
                    <a:pt x="879" y="2697"/>
                  </a:lnTo>
                  <a:lnTo>
                    <a:pt x="904" y="2734"/>
                  </a:lnTo>
                  <a:lnTo>
                    <a:pt x="933" y="2768"/>
                  </a:lnTo>
                  <a:lnTo>
                    <a:pt x="968" y="2800"/>
                  </a:lnTo>
                  <a:lnTo>
                    <a:pt x="1008" y="2828"/>
                  </a:lnTo>
                  <a:lnTo>
                    <a:pt x="1053" y="2855"/>
                  </a:lnTo>
                  <a:lnTo>
                    <a:pt x="1101" y="2878"/>
                  </a:lnTo>
                  <a:lnTo>
                    <a:pt x="1156" y="2899"/>
                  </a:lnTo>
                  <a:lnTo>
                    <a:pt x="1214" y="2916"/>
                  </a:lnTo>
                  <a:lnTo>
                    <a:pt x="1277" y="2930"/>
                  </a:lnTo>
                  <a:lnTo>
                    <a:pt x="1342" y="2940"/>
                  </a:lnTo>
                  <a:lnTo>
                    <a:pt x="1409" y="2946"/>
                  </a:lnTo>
                  <a:lnTo>
                    <a:pt x="1478" y="2948"/>
                  </a:lnTo>
                  <a:lnTo>
                    <a:pt x="1540" y="2946"/>
                  </a:lnTo>
                  <a:lnTo>
                    <a:pt x="1599" y="2940"/>
                  </a:lnTo>
                  <a:lnTo>
                    <a:pt x="1657" y="2930"/>
                  </a:lnTo>
                  <a:lnTo>
                    <a:pt x="1713" y="2915"/>
                  </a:lnTo>
                  <a:lnTo>
                    <a:pt x="1774" y="2894"/>
                  </a:lnTo>
                  <a:lnTo>
                    <a:pt x="1829" y="2870"/>
                  </a:lnTo>
                  <a:lnTo>
                    <a:pt x="1881" y="2839"/>
                  </a:lnTo>
                  <a:lnTo>
                    <a:pt x="1927" y="2805"/>
                  </a:lnTo>
                  <a:lnTo>
                    <a:pt x="1969" y="2768"/>
                  </a:lnTo>
                  <a:lnTo>
                    <a:pt x="2004" y="2726"/>
                  </a:lnTo>
                  <a:lnTo>
                    <a:pt x="2034" y="2682"/>
                  </a:lnTo>
                  <a:lnTo>
                    <a:pt x="2058" y="2635"/>
                  </a:lnTo>
                  <a:lnTo>
                    <a:pt x="2075" y="2586"/>
                  </a:lnTo>
                  <a:lnTo>
                    <a:pt x="2086" y="2535"/>
                  </a:lnTo>
                  <a:lnTo>
                    <a:pt x="2090" y="2482"/>
                  </a:lnTo>
                  <a:lnTo>
                    <a:pt x="2087" y="2428"/>
                  </a:lnTo>
                  <a:lnTo>
                    <a:pt x="2082" y="2378"/>
                  </a:lnTo>
                  <a:lnTo>
                    <a:pt x="2073" y="2331"/>
                  </a:lnTo>
                  <a:lnTo>
                    <a:pt x="2058" y="2287"/>
                  </a:lnTo>
                  <a:lnTo>
                    <a:pt x="2039" y="2247"/>
                  </a:lnTo>
                  <a:lnTo>
                    <a:pt x="2016" y="2207"/>
                  </a:lnTo>
                  <a:lnTo>
                    <a:pt x="1988" y="2171"/>
                  </a:lnTo>
                  <a:lnTo>
                    <a:pt x="1954" y="2135"/>
                  </a:lnTo>
                  <a:lnTo>
                    <a:pt x="1914" y="2101"/>
                  </a:lnTo>
                  <a:lnTo>
                    <a:pt x="1869" y="2066"/>
                  </a:lnTo>
                  <a:lnTo>
                    <a:pt x="1846" y="2049"/>
                  </a:lnTo>
                  <a:lnTo>
                    <a:pt x="1824" y="2031"/>
                  </a:lnTo>
                  <a:lnTo>
                    <a:pt x="1804" y="2011"/>
                  </a:lnTo>
                  <a:lnTo>
                    <a:pt x="1786" y="1993"/>
                  </a:lnTo>
                  <a:lnTo>
                    <a:pt x="1770" y="1974"/>
                  </a:lnTo>
                  <a:lnTo>
                    <a:pt x="1755" y="1958"/>
                  </a:lnTo>
                  <a:lnTo>
                    <a:pt x="1746" y="1944"/>
                  </a:lnTo>
                  <a:lnTo>
                    <a:pt x="1738" y="1932"/>
                  </a:lnTo>
                  <a:lnTo>
                    <a:pt x="1736" y="1922"/>
                  </a:lnTo>
                  <a:lnTo>
                    <a:pt x="1736" y="1911"/>
                  </a:lnTo>
                  <a:lnTo>
                    <a:pt x="1737" y="1900"/>
                  </a:lnTo>
                  <a:lnTo>
                    <a:pt x="1740" y="1890"/>
                  </a:lnTo>
                  <a:lnTo>
                    <a:pt x="1743" y="1879"/>
                  </a:lnTo>
                  <a:lnTo>
                    <a:pt x="1749" y="1868"/>
                  </a:lnTo>
                  <a:lnTo>
                    <a:pt x="1758" y="1857"/>
                  </a:lnTo>
                  <a:lnTo>
                    <a:pt x="1770" y="1843"/>
                  </a:lnTo>
                  <a:lnTo>
                    <a:pt x="1786" y="1828"/>
                  </a:lnTo>
                  <a:lnTo>
                    <a:pt x="1805" y="1811"/>
                  </a:lnTo>
                  <a:lnTo>
                    <a:pt x="1829" y="1792"/>
                  </a:lnTo>
                  <a:lnTo>
                    <a:pt x="1870" y="1755"/>
                  </a:lnTo>
                  <a:lnTo>
                    <a:pt x="1907" y="1717"/>
                  </a:lnTo>
                  <a:lnTo>
                    <a:pt x="1938" y="1676"/>
                  </a:lnTo>
                  <a:lnTo>
                    <a:pt x="1964" y="1635"/>
                  </a:lnTo>
                  <a:lnTo>
                    <a:pt x="1983" y="1591"/>
                  </a:lnTo>
                  <a:lnTo>
                    <a:pt x="1998" y="1545"/>
                  </a:lnTo>
                  <a:lnTo>
                    <a:pt x="2007" y="1499"/>
                  </a:lnTo>
                  <a:lnTo>
                    <a:pt x="2010" y="1451"/>
                  </a:lnTo>
                  <a:lnTo>
                    <a:pt x="2007" y="1394"/>
                  </a:lnTo>
                  <a:lnTo>
                    <a:pt x="1999" y="1340"/>
                  </a:lnTo>
                  <a:lnTo>
                    <a:pt x="1984" y="1289"/>
                  </a:lnTo>
                  <a:lnTo>
                    <a:pt x="1966" y="1242"/>
                  </a:lnTo>
                  <a:lnTo>
                    <a:pt x="1943" y="1198"/>
                  </a:lnTo>
                  <a:lnTo>
                    <a:pt x="1915" y="1160"/>
                  </a:lnTo>
                  <a:lnTo>
                    <a:pt x="1961" y="1160"/>
                  </a:lnTo>
                  <a:lnTo>
                    <a:pt x="1976" y="1158"/>
                  </a:lnTo>
                  <a:lnTo>
                    <a:pt x="1988" y="1152"/>
                  </a:lnTo>
                  <a:lnTo>
                    <a:pt x="2116" y="1057"/>
                  </a:lnTo>
                  <a:lnTo>
                    <a:pt x="2127" y="1047"/>
                  </a:lnTo>
                  <a:lnTo>
                    <a:pt x="2133" y="1034"/>
                  </a:lnTo>
                  <a:lnTo>
                    <a:pt x="2136" y="1020"/>
                  </a:lnTo>
                  <a:lnTo>
                    <a:pt x="2133" y="1006"/>
                  </a:lnTo>
                  <a:lnTo>
                    <a:pt x="2126" y="993"/>
                  </a:lnTo>
                  <a:lnTo>
                    <a:pt x="2116" y="982"/>
                  </a:lnTo>
                  <a:lnTo>
                    <a:pt x="2104" y="976"/>
                  </a:lnTo>
                  <a:lnTo>
                    <a:pt x="2090" y="974"/>
                  </a:lnTo>
                  <a:lnTo>
                    <a:pt x="1514" y="974"/>
                  </a:lnTo>
                  <a:close/>
                  <a:moveTo>
                    <a:pt x="1937" y="0"/>
                  </a:moveTo>
                  <a:lnTo>
                    <a:pt x="2059" y="5"/>
                  </a:lnTo>
                  <a:lnTo>
                    <a:pt x="2179" y="16"/>
                  </a:lnTo>
                  <a:lnTo>
                    <a:pt x="2297" y="34"/>
                  </a:lnTo>
                  <a:lnTo>
                    <a:pt x="2413" y="60"/>
                  </a:lnTo>
                  <a:lnTo>
                    <a:pt x="2526" y="93"/>
                  </a:lnTo>
                  <a:lnTo>
                    <a:pt x="2636" y="132"/>
                  </a:lnTo>
                  <a:lnTo>
                    <a:pt x="2743" y="179"/>
                  </a:lnTo>
                  <a:lnTo>
                    <a:pt x="2847" y="231"/>
                  </a:lnTo>
                  <a:lnTo>
                    <a:pt x="2946" y="288"/>
                  </a:lnTo>
                  <a:lnTo>
                    <a:pt x="3042" y="352"/>
                  </a:lnTo>
                  <a:lnTo>
                    <a:pt x="3134" y="422"/>
                  </a:lnTo>
                  <a:lnTo>
                    <a:pt x="3223" y="495"/>
                  </a:lnTo>
                  <a:lnTo>
                    <a:pt x="3306" y="575"/>
                  </a:lnTo>
                  <a:lnTo>
                    <a:pt x="3384" y="660"/>
                  </a:lnTo>
                  <a:lnTo>
                    <a:pt x="3458" y="748"/>
                  </a:lnTo>
                  <a:lnTo>
                    <a:pt x="3527" y="841"/>
                  </a:lnTo>
                  <a:lnTo>
                    <a:pt x="3590" y="939"/>
                  </a:lnTo>
                  <a:lnTo>
                    <a:pt x="3647" y="1040"/>
                  </a:lnTo>
                  <a:lnTo>
                    <a:pt x="3697" y="1145"/>
                  </a:lnTo>
                  <a:lnTo>
                    <a:pt x="3743" y="1253"/>
                  </a:lnTo>
                  <a:lnTo>
                    <a:pt x="3782" y="1365"/>
                  </a:lnTo>
                  <a:lnTo>
                    <a:pt x="3815" y="1479"/>
                  </a:lnTo>
                  <a:lnTo>
                    <a:pt x="3840" y="1595"/>
                  </a:lnTo>
                  <a:lnTo>
                    <a:pt x="3859" y="1716"/>
                  </a:lnTo>
                  <a:lnTo>
                    <a:pt x="3869" y="1837"/>
                  </a:lnTo>
                  <a:lnTo>
                    <a:pt x="3873" y="1961"/>
                  </a:lnTo>
                  <a:lnTo>
                    <a:pt x="3869" y="2085"/>
                  </a:lnTo>
                  <a:lnTo>
                    <a:pt x="3859" y="2206"/>
                  </a:lnTo>
                  <a:lnTo>
                    <a:pt x="3840" y="2326"/>
                  </a:lnTo>
                  <a:lnTo>
                    <a:pt x="3815" y="2443"/>
                  </a:lnTo>
                  <a:lnTo>
                    <a:pt x="3782" y="2557"/>
                  </a:lnTo>
                  <a:lnTo>
                    <a:pt x="3743" y="2669"/>
                  </a:lnTo>
                  <a:lnTo>
                    <a:pt x="3697" y="2776"/>
                  </a:lnTo>
                  <a:lnTo>
                    <a:pt x="3647" y="2882"/>
                  </a:lnTo>
                  <a:lnTo>
                    <a:pt x="3590" y="2982"/>
                  </a:lnTo>
                  <a:lnTo>
                    <a:pt x="3527" y="3081"/>
                  </a:lnTo>
                  <a:lnTo>
                    <a:pt x="3458" y="3174"/>
                  </a:lnTo>
                  <a:lnTo>
                    <a:pt x="3384" y="3262"/>
                  </a:lnTo>
                  <a:lnTo>
                    <a:pt x="3306" y="3347"/>
                  </a:lnTo>
                  <a:lnTo>
                    <a:pt x="3223" y="3426"/>
                  </a:lnTo>
                  <a:lnTo>
                    <a:pt x="3134" y="3500"/>
                  </a:lnTo>
                  <a:lnTo>
                    <a:pt x="3042" y="3570"/>
                  </a:lnTo>
                  <a:lnTo>
                    <a:pt x="2946" y="3634"/>
                  </a:lnTo>
                  <a:lnTo>
                    <a:pt x="2847" y="3691"/>
                  </a:lnTo>
                  <a:lnTo>
                    <a:pt x="2743" y="3743"/>
                  </a:lnTo>
                  <a:lnTo>
                    <a:pt x="2636" y="3789"/>
                  </a:lnTo>
                  <a:lnTo>
                    <a:pt x="2526" y="3829"/>
                  </a:lnTo>
                  <a:lnTo>
                    <a:pt x="2413" y="3862"/>
                  </a:lnTo>
                  <a:lnTo>
                    <a:pt x="2297" y="3888"/>
                  </a:lnTo>
                  <a:lnTo>
                    <a:pt x="2179" y="3906"/>
                  </a:lnTo>
                  <a:lnTo>
                    <a:pt x="2059" y="3917"/>
                  </a:lnTo>
                  <a:lnTo>
                    <a:pt x="1937" y="3922"/>
                  </a:lnTo>
                  <a:lnTo>
                    <a:pt x="1815" y="3917"/>
                  </a:lnTo>
                  <a:lnTo>
                    <a:pt x="1694" y="3906"/>
                  </a:lnTo>
                  <a:lnTo>
                    <a:pt x="1576" y="3888"/>
                  </a:lnTo>
                  <a:lnTo>
                    <a:pt x="1461" y="3862"/>
                  </a:lnTo>
                  <a:lnTo>
                    <a:pt x="1347" y="3829"/>
                  </a:lnTo>
                  <a:lnTo>
                    <a:pt x="1238" y="3789"/>
                  </a:lnTo>
                  <a:lnTo>
                    <a:pt x="1130" y="3743"/>
                  </a:lnTo>
                  <a:lnTo>
                    <a:pt x="1027" y="3691"/>
                  </a:lnTo>
                  <a:lnTo>
                    <a:pt x="927" y="3634"/>
                  </a:lnTo>
                  <a:lnTo>
                    <a:pt x="831" y="3570"/>
                  </a:lnTo>
                  <a:lnTo>
                    <a:pt x="739" y="3500"/>
                  </a:lnTo>
                  <a:lnTo>
                    <a:pt x="652" y="3426"/>
                  </a:lnTo>
                  <a:lnTo>
                    <a:pt x="568" y="3347"/>
                  </a:lnTo>
                  <a:lnTo>
                    <a:pt x="489" y="3262"/>
                  </a:lnTo>
                  <a:lnTo>
                    <a:pt x="415" y="3174"/>
                  </a:lnTo>
                  <a:lnTo>
                    <a:pt x="348" y="3081"/>
                  </a:lnTo>
                  <a:lnTo>
                    <a:pt x="285" y="2982"/>
                  </a:lnTo>
                  <a:lnTo>
                    <a:pt x="228" y="2882"/>
                  </a:lnTo>
                  <a:lnTo>
                    <a:pt x="175" y="2776"/>
                  </a:lnTo>
                  <a:lnTo>
                    <a:pt x="131" y="2669"/>
                  </a:lnTo>
                  <a:lnTo>
                    <a:pt x="92" y="2557"/>
                  </a:lnTo>
                  <a:lnTo>
                    <a:pt x="59" y="2443"/>
                  </a:lnTo>
                  <a:lnTo>
                    <a:pt x="34" y="2326"/>
                  </a:lnTo>
                  <a:lnTo>
                    <a:pt x="16" y="2206"/>
                  </a:lnTo>
                  <a:lnTo>
                    <a:pt x="3" y="2085"/>
                  </a:lnTo>
                  <a:lnTo>
                    <a:pt x="0" y="1961"/>
                  </a:lnTo>
                  <a:lnTo>
                    <a:pt x="3" y="1837"/>
                  </a:lnTo>
                  <a:lnTo>
                    <a:pt x="16" y="1716"/>
                  </a:lnTo>
                  <a:lnTo>
                    <a:pt x="34" y="1595"/>
                  </a:lnTo>
                  <a:lnTo>
                    <a:pt x="59" y="1479"/>
                  </a:lnTo>
                  <a:lnTo>
                    <a:pt x="92" y="1365"/>
                  </a:lnTo>
                  <a:lnTo>
                    <a:pt x="131" y="1253"/>
                  </a:lnTo>
                  <a:lnTo>
                    <a:pt x="175" y="1145"/>
                  </a:lnTo>
                  <a:lnTo>
                    <a:pt x="228" y="1040"/>
                  </a:lnTo>
                  <a:lnTo>
                    <a:pt x="285" y="939"/>
                  </a:lnTo>
                  <a:lnTo>
                    <a:pt x="348" y="841"/>
                  </a:lnTo>
                  <a:lnTo>
                    <a:pt x="415" y="748"/>
                  </a:lnTo>
                  <a:lnTo>
                    <a:pt x="489" y="660"/>
                  </a:lnTo>
                  <a:lnTo>
                    <a:pt x="568" y="575"/>
                  </a:lnTo>
                  <a:lnTo>
                    <a:pt x="652" y="495"/>
                  </a:lnTo>
                  <a:lnTo>
                    <a:pt x="739" y="422"/>
                  </a:lnTo>
                  <a:lnTo>
                    <a:pt x="831" y="352"/>
                  </a:lnTo>
                  <a:lnTo>
                    <a:pt x="927" y="288"/>
                  </a:lnTo>
                  <a:lnTo>
                    <a:pt x="1027" y="231"/>
                  </a:lnTo>
                  <a:lnTo>
                    <a:pt x="1130" y="179"/>
                  </a:lnTo>
                  <a:lnTo>
                    <a:pt x="1238" y="132"/>
                  </a:lnTo>
                  <a:lnTo>
                    <a:pt x="1347" y="93"/>
                  </a:lnTo>
                  <a:lnTo>
                    <a:pt x="1461" y="60"/>
                  </a:lnTo>
                  <a:lnTo>
                    <a:pt x="1576" y="34"/>
                  </a:lnTo>
                  <a:lnTo>
                    <a:pt x="1694" y="16"/>
                  </a:lnTo>
                  <a:lnTo>
                    <a:pt x="1815" y="5"/>
                  </a:lnTo>
                  <a:lnTo>
                    <a:pt x="19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7E09850-A316-412E-A261-C61AAEF39277}"/>
              </a:ext>
            </a:extLst>
          </p:cNvPr>
          <p:cNvGrpSpPr/>
          <p:nvPr/>
        </p:nvGrpSpPr>
        <p:grpSpPr>
          <a:xfrm>
            <a:off x="9801689" y="3346103"/>
            <a:ext cx="1566332" cy="666434"/>
            <a:chOff x="18960012" y="6988274"/>
            <a:chExt cx="3133072" cy="1333042"/>
          </a:xfrm>
        </p:grpSpPr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98C25D79-8FAF-4CB1-8688-553301F6E838}"/>
                </a:ext>
              </a:extLst>
            </p:cNvPr>
            <p:cNvSpPr txBox="1"/>
            <p:nvPr/>
          </p:nvSpPr>
          <p:spPr>
            <a:xfrm>
              <a:off x="18960012" y="6988274"/>
              <a:ext cx="2456120" cy="430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4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79AD63B6-1F7F-41F5-B763-41AD88C9826F}"/>
                </a:ext>
              </a:extLst>
            </p:cNvPr>
            <p:cNvSpPr txBox="1"/>
            <p:nvPr/>
          </p:nvSpPr>
          <p:spPr>
            <a:xfrm flipH="1">
              <a:off x="18960012" y="7449938"/>
              <a:ext cx="3133072" cy="871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consectetur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940329B4-A914-41C8-BE91-D75DD15E8D41}"/>
              </a:ext>
            </a:extLst>
          </p:cNvPr>
          <p:cNvCxnSpPr/>
          <p:nvPr/>
        </p:nvCxnSpPr>
        <p:spPr>
          <a:xfrm flipV="1">
            <a:off x="6578257" y="4112546"/>
            <a:ext cx="0" cy="725886"/>
          </a:xfrm>
          <a:prstGeom prst="line">
            <a:avLst/>
          </a:prstGeom>
          <a:ln w="635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64F48E26-B343-446F-990E-589129AF8C25}"/>
              </a:ext>
            </a:extLst>
          </p:cNvPr>
          <p:cNvCxnSpPr/>
          <p:nvPr/>
        </p:nvCxnSpPr>
        <p:spPr>
          <a:xfrm flipV="1">
            <a:off x="9377612" y="4112546"/>
            <a:ext cx="0" cy="725886"/>
          </a:xfrm>
          <a:prstGeom prst="line">
            <a:avLst/>
          </a:prstGeom>
          <a:ln w="635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Freeform 135">
            <a:extLst>
              <a:ext uri="{FF2B5EF4-FFF2-40B4-BE49-F238E27FC236}">
                <a16:creationId xmlns:a16="http://schemas.microsoft.com/office/drawing/2014/main" id="{2E5F5963-1D72-416D-ACE2-D2FDA9B725E4}"/>
              </a:ext>
            </a:extLst>
          </p:cNvPr>
          <p:cNvSpPr>
            <a:spLocks noEditPoints="1"/>
          </p:cNvSpPr>
          <p:nvPr/>
        </p:nvSpPr>
        <p:spPr bwMode="auto">
          <a:xfrm>
            <a:off x="6321613" y="1920553"/>
            <a:ext cx="501478" cy="507826"/>
          </a:xfrm>
          <a:custGeom>
            <a:avLst/>
            <a:gdLst>
              <a:gd name="T0" fmla="*/ 2042 w 3953"/>
              <a:gd name="T1" fmla="*/ 734 h 3202"/>
              <a:gd name="T2" fmla="*/ 1910 w 3953"/>
              <a:gd name="T3" fmla="*/ 767 h 3202"/>
              <a:gd name="T4" fmla="*/ 1812 w 3953"/>
              <a:gd name="T5" fmla="*/ 821 h 3202"/>
              <a:gd name="T6" fmla="*/ 1743 w 3953"/>
              <a:gd name="T7" fmla="*/ 889 h 3202"/>
              <a:gd name="T8" fmla="*/ 1700 w 3953"/>
              <a:gd name="T9" fmla="*/ 966 h 3202"/>
              <a:gd name="T10" fmla="*/ 1676 w 3953"/>
              <a:gd name="T11" fmla="*/ 1044 h 3202"/>
              <a:gd name="T12" fmla="*/ 1670 w 3953"/>
              <a:gd name="T13" fmla="*/ 1117 h 3202"/>
              <a:gd name="T14" fmla="*/ 1444 w 3953"/>
              <a:gd name="T15" fmla="*/ 1657 h 3202"/>
              <a:gd name="T16" fmla="*/ 2146 w 3953"/>
              <a:gd name="T17" fmla="*/ 2585 h 3202"/>
              <a:gd name="T18" fmla="*/ 2510 w 3953"/>
              <a:gd name="T19" fmla="*/ 1330 h 3202"/>
              <a:gd name="T20" fmla="*/ 2149 w 3953"/>
              <a:gd name="T21" fmla="*/ 1114 h 3202"/>
              <a:gd name="T22" fmla="*/ 2175 w 3953"/>
              <a:gd name="T23" fmla="*/ 1069 h 3202"/>
              <a:gd name="T24" fmla="*/ 2218 w 3953"/>
              <a:gd name="T25" fmla="*/ 1050 h 3202"/>
              <a:gd name="T26" fmla="*/ 2503 w 3953"/>
              <a:gd name="T27" fmla="*/ 1047 h 3202"/>
              <a:gd name="T28" fmla="*/ 1977 w 3953"/>
              <a:gd name="T29" fmla="*/ 0 h 3202"/>
              <a:gd name="T30" fmla="*/ 2344 w 3953"/>
              <a:gd name="T31" fmla="*/ 28 h 3202"/>
              <a:gd name="T32" fmla="*/ 2690 w 3953"/>
              <a:gd name="T33" fmla="*/ 108 h 3202"/>
              <a:gd name="T34" fmla="*/ 3007 w 3953"/>
              <a:gd name="T35" fmla="*/ 235 h 3202"/>
              <a:gd name="T36" fmla="*/ 3289 w 3953"/>
              <a:gd name="T37" fmla="*/ 405 h 3202"/>
              <a:gd name="T38" fmla="*/ 3528 w 3953"/>
              <a:gd name="T39" fmla="*/ 611 h 3202"/>
              <a:gd name="T40" fmla="*/ 3721 w 3953"/>
              <a:gd name="T41" fmla="*/ 849 h 3202"/>
              <a:gd name="T42" fmla="*/ 3860 w 3953"/>
              <a:gd name="T43" fmla="*/ 1114 h 3202"/>
              <a:gd name="T44" fmla="*/ 3938 w 3953"/>
              <a:gd name="T45" fmla="*/ 1401 h 3202"/>
              <a:gd name="T46" fmla="*/ 3949 w 3953"/>
              <a:gd name="T47" fmla="*/ 1702 h 3202"/>
              <a:gd name="T48" fmla="*/ 3893 w 3953"/>
              <a:gd name="T49" fmla="*/ 1994 h 3202"/>
              <a:gd name="T50" fmla="*/ 3773 w 3953"/>
              <a:gd name="T51" fmla="*/ 2267 h 3202"/>
              <a:gd name="T52" fmla="*/ 3599 w 3953"/>
              <a:gd name="T53" fmla="*/ 2515 h 3202"/>
              <a:gd name="T54" fmla="*/ 3374 w 3953"/>
              <a:gd name="T55" fmla="*/ 2732 h 3202"/>
              <a:gd name="T56" fmla="*/ 3104 w 3953"/>
              <a:gd name="T57" fmla="*/ 2915 h 3202"/>
              <a:gd name="T58" fmla="*/ 2799 w 3953"/>
              <a:gd name="T59" fmla="*/ 3056 h 3202"/>
              <a:gd name="T60" fmla="*/ 2463 w 3953"/>
              <a:gd name="T61" fmla="*/ 3153 h 3202"/>
              <a:gd name="T62" fmla="*/ 2102 w 3953"/>
              <a:gd name="T63" fmla="*/ 3198 h 3202"/>
              <a:gd name="T64" fmla="*/ 1728 w 3953"/>
              <a:gd name="T65" fmla="*/ 3189 h 3202"/>
              <a:gd name="T66" fmla="*/ 1375 w 3953"/>
              <a:gd name="T67" fmla="*/ 3126 h 3202"/>
              <a:gd name="T68" fmla="*/ 1048 w 3953"/>
              <a:gd name="T69" fmla="*/ 3014 h 3202"/>
              <a:gd name="T70" fmla="*/ 754 w 3953"/>
              <a:gd name="T71" fmla="*/ 2857 h 3202"/>
              <a:gd name="T72" fmla="*/ 499 w 3953"/>
              <a:gd name="T73" fmla="*/ 2663 h 3202"/>
              <a:gd name="T74" fmla="*/ 290 w 3953"/>
              <a:gd name="T75" fmla="*/ 2435 h 3202"/>
              <a:gd name="T76" fmla="*/ 133 w 3953"/>
              <a:gd name="T77" fmla="*/ 2179 h 3202"/>
              <a:gd name="T78" fmla="*/ 34 w 3953"/>
              <a:gd name="T79" fmla="*/ 1899 h 3202"/>
              <a:gd name="T80" fmla="*/ 0 w 3953"/>
              <a:gd name="T81" fmla="*/ 1601 h 3202"/>
              <a:gd name="T82" fmla="*/ 34 w 3953"/>
              <a:gd name="T83" fmla="*/ 1303 h 3202"/>
              <a:gd name="T84" fmla="*/ 133 w 3953"/>
              <a:gd name="T85" fmla="*/ 1023 h 3202"/>
              <a:gd name="T86" fmla="*/ 290 w 3953"/>
              <a:gd name="T87" fmla="*/ 767 h 3202"/>
              <a:gd name="T88" fmla="*/ 499 w 3953"/>
              <a:gd name="T89" fmla="*/ 539 h 3202"/>
              <a:gd name="T90" fmla="*/ 754 w 3953"/>
              <a:gd name="T91" fmla="*/ 344 h 3202"/>
              <a:gd name="T92" fmla="*/ 1048 w 3953"/>
              <a:gd name="T93" fmla="*/ 188 h 3202"/>
              <a:gd name="T94" fmla="*/ 1375 w 3953"/>
              <a:gd name="T95" fmla="*/ 76 h 3202"/>
              <a:gd name="T96" fmla="*/ 1728 w 3953"/>
              <a:gd name="T97" fmla="*/ 13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53" h="3202">
                <a:moveTo>
                  <a:pt x="2151" y="728"/>
                </a:moveTo>
                <a:lnTo>
                  <a:pt x="2094" y="729"/>
                </a:lnTo>
                <a:lnTo>
                  <a:pt x="2042" y="734"/>
                </a:lnTo>
                <a:lnTo>
                  <a:pt x="1994" y="743"/>
                </a:lnTo>
                <a:lnTo>
                  <a:pt x="1951" y="754"/>
                </a:lnTo>
                <a:lnTo>
                  <a:pt x="1910" y="767"/>
                </a:lnTo>
                <a:lnTo>
                  <a:pt x="1874" y="783"/>
                </a:lnTo>
                <a:lnTo>
                  <a:pt x="1842" y="801"/>
                </a:lnTo>
                <a:lnTo>
                  <a:pt x="1812" y="821"/>
                </a:lnTo>
                <a:lnTo>
                  <a:pt x="1786" y="842"/>
                </a:lnTo>
                <a:lnTo>
                  <a:pt x="1764" y="865"/>
                </a:lnTo>
                <a:lnTo>
                  <a:pt x="1743" y="889"/>
                </a:lnTo>
                <a:lnTo>
                  <a:pt x="1727" y="914"/>
                </a:lnTo>
                <a:lnTo>
                  <a:pt x="1712" y="940"/>
                </a:lnTo>
                <a:lnTo>
                  <a:pt x="1700" y="966"/>
                </a:lnTo>
                <a:lnTo>
                  <a:pt x="1690" y="992"/>
                </a:lnTo>
                <a:lnTo>
                  <a:pt x="1683" y="1018"/>
                </a:lnTo>
                <a:lnTo>
                  <a:pt x="1676" y="1044"/>
                </a:lnTo>
                <a:lnTo>
                  <a:pt x="1673" y="1069"/>
                </a:lnTo>
                <a:lnTo>
                  <a:pt x="1670" y="1093"/>
                </a:lnTo>
                <a:lnTo>
                  <a:pt x="1670" y="1117"/>
                </a:lnTo>
                <a:lnTo>
                  <a:pt x="1670" y="1330"/>
                </a:lnTo>
                <a:lnTo>
                  <a:pt x="1444" y="1330"/>
                </a:lnTo>
                <a:lnTo>
                  <a:pt x="1444" y="1657"/>
                </a:lnTo>
                <a:lnTo>
                  <a:pt x="1670" y="1657"/>
                </a:lnTo>
                <a:lnTo>
                  <a:pt x="1670" y="2585"/>
                </a:lnTo>
                <a:lnTo>
                  <a:pt x="2146" y="2585"/>
                </a:lnTo>
                <a:lnTo>
                  <a:pt x="2146" y="1657"/>
                </a:lnTo>
                <a:lnTo>
                  <a:pt x="2468" y="1657"/>
                </a:lnTo>
                <a:lnTo>
                  <a:pt x="2510" y="1330"/>
                </a:lnTo>
                <a:lnTo>
                  <a:pt x="2146" y="1330"/>
                </a:lnTo>
                <a:lnTo>
                  <a:pt x="2146" y="1136"/>
                </a:lnTo>
                <a:lnTo>
                  <a:pt x="2149" y="1114"/>
                </a:lnTo>
                <a:lnTo>
                  <a:pt x="2155" y="1096"/>
                </a:lnTo>
                <a:lnTo>
                  <a:pt x="2163" y="1081"/>
                </a:lnTo>
                <a:lnTo>
                  <a:pt x="2175" y="1069"/>
                </a:lnTo>
                <a:lnTo>
                  <a:pt x="2188" y="1060"/>
                </a:lnTo>
                <a:lnTo>
                  <a:pt x="2203" y="1054"/>
                </a:lnTo>
                <a:lnTo>
                  <a:pt x="2218" y="1050"/>
                </a:lnTo>
                <a:lnTo>
                  <a:pt x="2233" y="1048"/>
                </a:lnTo>
                <a:lnTo>
                  <a:pt x="2248" y="1047"/>
                </a:lnTo>
                <a:lnTo>
                  <a:pt x="2503" y="1047"/>
                </a:lnTo>
                <a:lnTo>
                  <a:pt x="2503" y="729"/>
                </a:lnTo>
                <a:lnTo>
                  <a:pt x="2151" y="728"/>
                </a:lnTo>
                <a:close/>
                <a:moveTo>
                  <a:pt x="1977" y="0"/>
                </a:moveTo>
                <a:lnTo>
                  <a:pt x="2102" y="4"/>
                </a:lnTo>
                <a:lnTo>
                  <a:pt x="2224" y="13"/>
                </a:lnTo>
                <a:lnTo>
                  <a:pt x="2344" y="28"/>
                </a:lnTo>
                <a:lnTo>
                  <a:pt x="2463" y="49"/>
                </a:lnTo>
                <a:lnTo>
                  <a:pt x="2578" y="76"/>
                </a:lnTo>
                <a:lnTo>
                  <a:pt x="2690" y="108"/>
                </a:lnTo>
                <a:lnTo>
                  <a:pt x="2799" y="146"/>
                </a:lnTo>
                <a:lnTo>
                  <a:pt x="2905" y="188"/>
                </a:lnTo>
                <a:lnTo>
                  <a:pt x="3007" y="235"/>
                </a:lnTo>
                <a:lnTo>
                  <a:pt x="3104" y="287"/>
                </a:lnTo>
                <a:lnTo>
                  <a:pt x="3198" y="344"/>
                </a:lnTo>
                <a:lnTo>
                  <a:pt x="3289" y="405"/>
                </a:lnTo>
                <a:lnTo>
                  <a:pt x="3374" y="470"/>
                </a:lnTo>
                <a:lnTo>
                  <a:pt x="3453" y="539"/>
                </a:lnTo>
                <a:lnTo>
                  <a:pt x="3528" y="611"/>
                </a:lnTo>
                <a:lnTo>
                  <a:pt x="3599" y="687"/>
                </a:lnTo>
                <a:lnTo>
                  <a:pt x="3663" y="767"/>
                </a:lnTo>
                <a:lnTo>
                  <a:pt x="3721" y="849"/>
                </a:lnTo>
                <a:lnTo>
                  <a:pt x="3773" y="935"/>
                </a:lnTo>
                <a:lnTo>
                  <a:pt x="3820" y="1023"/>
                </a:lnTo>
                <a:lnTo>
                  <a:pt x="3860" y="1114"/>
                </a:lnTo>
                <a:lnTo>
                  <a:pt x="3893" y="1207"/>
                </a:lnTo>
                <a:lnTo>
                  <a:pt x="3919" y="1303"/>
                </a:lnTo>
                <a:lnTo>
                  <a:pt x="3938" y="1401"/>
                </a:lnTo>
                <a:lnTo>
                  <a:pt x="3949" y="1500"/>
                </a:lnTo>
                <a:lnTo>
                  <a:pt x="3953" y="1601"/>
                </a:lnTo>
                <a:lnTo>
                  <a:pt x="3949" y="1702"/>
                </a:lnTo>
                <a:lnTo>
                  <a:pt x="3938" y="1801"/>
                </a:lnTo>
                <a:lnTo>
                  <a:pt x="3919" y="1899"/>
                </a:lnTo>
                <a:lnTo>
                  <a:pt x="3893" y="1994"/>
                </a:lnTo>
                <a:lnTo>
                  <a:pt x="3860" y="2088"/>
                </a:lnTo>
                <a:lnTo>
                  <a:pt x="3820" y="2179"/>
                </a:lnTo>
                <a:lnTo>
                  <a:pt x="3773" y="2267"/>
                </a:lnTo>
                <a:lnTo>
                  <a:pt x="3721" y="2353"/>
                </a:lnTo>
                <a:lnTo>
                  <a:pt x="3663" y="2435"/>
                </a:lnTo>
                <a:lnTo>
                  <a:pt x="3599" y="2515"/>
                </a:lnTo>
                <a:lnTo>
                  <a:pt x="3528" y="2591"/>
                </a:lnTo>
                <a:lnTo>
                  <a:pt x="3453" y="2663"/>
                </a:lnTo>
                <a:lnTo>
                  <a:pt x="3374" y="2732"/>
                </a:lnTo>
                <a:lnTo>
                  <a:pt x="3289" y="2797"/>
                </a:lnTo>
                <a:lnTo>
                  <a:pt x="3198" y="2857"/>
                </a:lnTo>
                <a:lnTo>
                  <a:pt x="3104" y="2915"/>
                </a:lnTo>
                <a:lnTo>
                  <a:pt x="3007" y="2967"/>
                </a:lnTo>
                <a:lnTo>
                  <a:pt x="2905" y="3014"/>
                </a:lnTo>
                <a:lnTo>
                  <a:pt x="2799" y="3056"/>
                </a:lnTo>
                <a:lnTo>
                  <a:pt x="2690" y="3094"/>
                </a:lnTo>
                <a:lnTo>
                  <a:pt x="2578" y="3126"/>
                </a:lnTo>
                <a:lnTo>
                  <a:pt x="2463" y="3153"/>
                </a:lnTo>
                <a:lnTo>
                  <a:pt x="2344" y="3174"/>
                </a:lnTo>
                <a:lnTo>
                  <a:pt x="2224" y="3189"/>
                </a:lnTo>
                <a:lnTo>
                  <a:pt x="2102" y="3198"/>
                </a:lnTo>
                <a:lnTo>
                  <a:pt x="1977" y="3202"/>
                </a:lnTo>
                <a:lnTo>
                  <a:pt x="1852" y="3198"/>
                </a:lnTo>
                <a:lnTo>
                  <a:pt x="1728" y="3189"/>
                </a:lnTo>
                <a:lnTo>
                  <a:pt x="1608" y="3174"/>
                </a:lnTo>
                <a:lnTo>
                  <a:pt x="1491" y="3153"/>
                </a:lnTo>
                <a:lnTo>
                  <a:pt x="1375" y="3126"/>
                </a:lnTo>
                <a:lnTo>
                  <a:pt x="1263" y="3094"/>
                </a:lnTo>
                <a:lnTo>
                  <a:pt x="1153" y="3056"/>
                </a:lnTo>
                <a:lnTo>
                  <a:pt x="1048" y="3014"/>
                </a:lnTo>
                <a:lnTo>
                  <a:pt x="946" y="2967"/>
                </a:lnTo>
                <a:lnTo>
                  <a:pt x="848" y="2915"/>
                </a:lnTo>
                <a:lnTo>
                  <a:pt x="754" y="2857"/>
                </a:lnTo>
                <a:lnTo>
                  <a:pt x="665" y="2797"/>
                </a:lnTo>
                <a:lnTo>
                  <a:pt x="580" y="2732"/>
                </a:lnTo>
                <a:lnTo>
                  <a:pt x="499" y="2663"/>
                </a:lnTo>
                <a:lnTo>
                  <a:pt x="424" y="2591"/>
                </a:lnTo>
                <a:lnTo>
                  <a:pt x="355" y="2515"/>
                </a:lnTo>
                <a:lnTo>
                  <a:pt x="290" y="2435"/>
                </a:lnTo>
                <a:lnTo>
                  <a:pt x="232" y="2353"/>
                </a:lnTo>
                <a:lnTo>
                  <a:pt x="179" y="2267"/>
                </a:lnTo>
                <a:lnTo>
                  <a:pt x="133" y="2179"/>
                </a:lnTo>
                <a:lnTo>
                  <a:pt x="94" y="2088"/>
                </a:lnTo>
                <a:lnTo>
                  <a:pt x="60" y="1994"/>
                </a:lnTo>
                <a:lnTo>
                  <a:pt x="34" y="1899"/>
                </a:lnTo>
                <a:lnTo>
                  <a:pt x="16" y="1801"/>
                </a:lnTo>
                <a:lnTo>
                  <a:pt x="3" y="1702"/>
                </a:lnTo>
                <a:lnTo>
                  <a:pt x="0" y="1601"/>
                </a:lnTo>
                <a:lnTo>
                  <a:pt x="3" y="1500"/>
                </a:lnTo>
                <a:lnTo>
                  <a:pt x="16" y="1401"/>
                </a:lnTo>
                <a:lnTo>
                  <a:pt x="34" y="1303"/>
                </a:lnTo>
                <a:lnTo>
                  <a:pt x="60" y="1207"/>
                </a:lnTo>
                <a:lnTo>
                  <a:pt x="94" y="1114"/>
                </a:lnTo>
                <a:lnTo>
                  <a:pt x="133" y="1023"/>
                </a:lnTo>
                <a:lnTo>
                  <a:pt x="179" y="935"/>
                </a:lnTo>
                <a:lnTo>
                  <a:pt x="232" y="849"/>
                </a:lnTo>
                <a:lnTo>
                  <a:pt x="290" y="767"/>
                </a:lnTo>
                <a:lnTo>
                  <a:pt x="355" y="687"/>
                </a:lnTo>
                <a:lnTo>
                  <a:pt x="424" y="611"/>
                </a:lnTo>
                <a:lnTo>
                  <a:pt x="499" y="539"/>
                </a:lnTo>
                <a:lnTo>
                  <a:pt x="580" y="470"/>
                </a:lnTo>
                <a:lnTo>
                  <a:pt x="665" y="405"/>
                </a:lnTo>
                <a:lnTo>
                  <a:pt x="754" y="344"/>
                </a:lnTo>
                <a:lnTo>
                  <a:pt x="848" y="287"/>
                </a:lnTo>
                <a:lnTo>
                  <a:pt x="946" y="235"/>
                </a:lnTo>
                <a:lnTo>
                  <a:pt x="1048" y="188"/>
                </a:lnTo>
                <a:lnTo>
                  <a:pt x="1153" y="146"/>
                </a:lnTo>
                <a:lnTo>
                  <a:pt x="1263" y="108"/>
                </a:lnTo>
                <a:lnTo>
                  <a:pt x="1375" y="76"/>
                </a:lnTo>
                <a:lnTo>
                  <a:pt x="1491" y="49"/>
                </a:lnTo>
                <a:lnTo>
                  <a:pt x="1608" y="28"/>
                </a:lnTo>
                <a:lnTo>
                  <a:pt x="1728" y="13"/>
                </a:lnTo>
                <a:lnTo>
                  <a:pt x="1852" y="4"/>
                </a:lnTo>
                <a:lnTo>
                  <a:pt x="1977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 sz="1600"/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AE96EBD8-9D31-467F-B75F-39F369FFD438}"/>
              </a:ext>
            </a:extLst>
          </p:cNvPr>
          <p:cNvGrpSpPr/>
          <p:nvPr/>
        </p:nvGrpSpPr>
        <p:grpSpPr>
          <a:xfrm>
            <a:off x="7024396" y="1798323"/>
            <a:ext cx="1566332" cy="666434"/>
            <a:chOff x="13404704" y="6988274"/>
            <a:chExt cx="3133072" cy="1333042"/>
          </a:xfrm>
        </p:grpSpPr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6F52FA5A-5910-4557-B622-2064C9874CBA}"/>
                </a:ext>
              </a:extLst>
            </p:cNvPr>
            <p:cNvSpPr txBox="1"/>
            <p:nvPr/>
          </p:nvSpPr>
          <p:spPr>
            <a:xfrm>
              <a:off x="13404704" y="6988274"/>
              <a:ext cx="2456120" cy="430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4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73AE6074-C697-434B-A760-4C012EA6B6DF}"/>
                </a:ext>
              </a:extLst>
            </p:cNvPr>
            <p:cNvSpPr txBox="1"/>
            <p:nvPr/>
          </p:nvSpPr>
          <p:spPr>
            <a:xfrm flipH="1">
              <a:off x="13404704" y="7449938"/>
              <a:ext cx="3133072" cy="871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grpSp>
        <p:nvGrpSpPr>
          <p:cNvPr id="298" name="Группа 182">
            <a:extLst>
              <a:ext uri="{FF2B5EF4-FFF2-40B4-BE49-F238E27FC236}">
                <a16:creationId xmlns:a16="http://schemas.microsoft.com/office/drawing/2014/main" id="{D489934A-A133-4DA8-ACDF-CECF934611FE}"/>
              </a:ext>
            </a:extLst>
          </p:cNvPr>
          <p:cNvGrpSpPr/>
          <p:nvPr/>
        </p:nvGrpSpPr>
        <p:grpSpPr>
          <a:xfrm>
            <a:off x="9138948" y="1921684"/>
            <a:ext cx="499375" cy="505564"/>
            <a:chOff x="5843588" y="3181350"/>
            <a:chExt cx="2049463" cy="2074862"/>
          </a:xfrm>
          <a:solidFill>
            <a:schemeClr val="accent6"/>
          </a:solidFill>
        </p:grpSpPr>
        <p:sp>
          <p:nvSpPr>
            <p:cNvPr id="299" name="Freeform 163">
              <a:extLst>
                <a:ext uri="{FF2B5EF4-FFF2-40B4-BE49-F238E27FC236}">
                  <a16:creationId xmlns:a16="http://schemas.microsoft.com/office/drawing/2014/main" id="{69171C41-0BFA-47EB-9038-C90D4EFBA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365625"/>
              <a:ext cx="376238" cy="277812"/>
            </a:xfrm>
            <a:custGeom>
              <a:avLst/>
              <a:gdLst>
                <a:gd name="T0" fmla="*/ 367 w 709"/>
                <a:gd name="T1" fmla="*/ 0 h 524"/>
                <a:gd name="T2" fmla="*/ 373 w 709"/>
                <a:gd name="T3" fmla="*/ 0 h 524"/>
                <a:gd name="T4" fmla="*/ 416 w 709"/>
                <a:gd name="T5" fmla="*/ 3 h 524"/>
                <a:gd name="T6" fmla="*/ 457 w 709"/>
                <a:gd name="T7" fmla="*/ 10 h 524"/>
                <a:gd name="T8" fmla="*/ 497 w 709"/>
                <a:gd name="T9" fmla="*/ 20 h 524"/>
                <a:gd name="T10" fmla="*/ 536 w 709"/>
                <a:gd name="T11" fmla="*/ 47 h 524"/>
                <a:gd name="T12" fmla="*/ 572 w 709"/>
                <a:gd name="T13" fmla="*/ 73 h 524"/>
                <a:gd name="T14" fmla="*/ 605 w 709"/>
                <a:gd name="T15" fmla="*/ 96 h 524"/>
                <a:gd name="T16" fmla="*/ 634 w 709"/>
                <a:gd name="T17" fmla="*/ 119 h 524"/>
                <a:gd name="T18" fmla="*/ 658 w 709"/>
                <a:gd name="T19" fmla="*/ 143 h 524"/>
                <a:gd name="T20" fmla="*/ 679 w 709"/>
                <a:gd name="T21" fmla="*/ 166 h 524"/>
                <a:gd name="T22" fmla="*/ 693 w 709"/>
                <a:gd name="T23" fmla="*/ 190 h 524"/>
                <a:gd name="T24" fmla="*/ 703 w 709"/>
                <a:gd name="T25" fmla="*/ 217 h 524"/>
                <a:gd name="T26" fmla="*/ 707 w 709"/>
                <a:gd name="T27" fmla="*/ 242 h 524"/>
                <a:gd name="T28" fmla="*/ 709 w 709"/>
                <a:gd name="T29" fmla="*/ 266 h 524"/>
                <a:gd name="T30" fmla="*/ 707 w 709"/>
                <a:gd name="T31" fmla="*/ 308 h 524"/>
                <a:gd name="T32" fmla="*/ 698 w 709"/>
                <a:gd name="T33" fmla="*/ 345 h 524"/>
                <a:gd name="T34" fmla="*/ 685 w 709"/>
                <a:gd name="T35" fmla="*/ 379 h 524"/>
                <a:gd name="T36" fmla="*/ 667 w 709"/>
                <a:gd name="T37" fmla="*/ 410 h 524"/>
                <a:gd name="T38" fmla="*/ 644 w 709"/>
                <a:gd name="T39" fmla="*/ 436 h 524"/>
                <a:gd name="T40" fmla="*/ 615 w 709"/>
                <a:gd name="T41" fmla="*/ 459 h 524"/>
                <a:gd name="T42" fmla="*/ 581 w 709"/>
                <a:gd name="T43" fmla="*/ 479 h 524"/>
                <a:gd name="T44" fmla="*/ 542 w 709"/>
                <a:gd name="T45" fmla="*/ 496 h 524"/>
                <a:gd name="T46" fmla="*/ 498 w 709"/>
                <a:gd name="T47" fmla="*/ 508 h 524"/>
                <a:gd name="T48" fmla="*/ 449 w 709"/>
                <a:gd name="T49" fmla="*/ 517 h 524"/>
                <a:gd name="T50" fmla="*/ 394 w 709"/>
                <a:gd name="T51" fmla="*/ 523 h 524"/>
                <a:gd name="T52" fmla="*/ 335 w 709"/>
                <a:gd name="T53" fmla="*/ 524 h 524"/>
                <a:gd name="T54" fmla="*/ 285 w 709"/>
                <a:gd name="T55" fmla="*/ 522 h 524"/>
                <a:gd name="T56" fmla="*/ 238 w 709"/>
                <a:gd name="T57" fmla="*/ 513 h 524"/>
                <a:gd name="T58" fmla="*/ 193 w 709"/>
                <a:gd name="T59" fmla="*/ 499 h 524"/>
                <a:gd name="T60" fmla="*/ 152 w 709"/>
                <a:gd name="T61" fmla="*/ 482 h 524"/>
                <a:gd name="T62" fmla="*/ 114 w 709"/>
                <a:gd name="T63" fmla="*/ 460 h 524"/>
                <a:gd name="T64" fmla="*/ 81 w 709"/>
                <a:gd name="T65" fmla="*/ 433 h 524"/>
                <a:gd name="T66" fmla="*/ 54 w 709"/>
                <a:gd name="T67" fmla="*/ 404 h 524"/>
                <a:gd name="T68" fmla="*/ 31 w 709"/>
                <a:gd name="T69" fmla="*/ 371 h 524"/>
                <a:gd name="T70" fmla="*/ 14 w 709"/>
                <a:gd name="T71" fmla="*/ 336 h 524"/>
                <a:gd name="T72" fmla="*/ 3 w 709"/>
                <a:gd name="T73" fmla="*/ 298 h 524"/>
                <a:gd name="T74" fmla="*/ 0 w 709"/>
                <a:gd name="T75" fmla="*/ 258 h 524"/>
                <a:gd name="T76" fmla="*/ 4 w 709"/>
                <a:gd name="T77" fmla="*/ 221 h 524"/>
                <a:gd name="T78" fmla="*/ 16 w 709"/>
                <a:gd name="T79" fmla="*/ 186 h 524"/>
                <a:gd name="T80" fmla="*/ 35 w 709"/>
                <a:gd name="T81" fmla="*/ 151 h 524"/>
                <a:gd name="T82" fmla="*/ 61 w 709"/>
                <a:gd name="T83" fmla="*/ 121 h 524"/>
                <a:gd name="T84" fmla="*/ 92 w 709"/>
                <a:gd name="T85" fmla="*/ 91 h 524"/>
                <a:gd name="T86" fmla="*/ 129 w 709"/>
                <a:gd name="T87" fmla="*/ 65 h 524"/>
                <a:gd name="T88" fmla="*/ 170 w 709"/>
                <a:gd name="T89" fmla="*/ 43 h 524"/>
                <a:gd name="T90" fmla="*/ 216 w 709"/>
                <a:gd name="T91" fmla="*/ 26 h 524"/>
                <a:gd name="T92" fmla="*/ 264 w 709"/>
                <a:gd name="T93" fmla="*/ 13 h 524"/>
                <a:gd name="T94" fmla="*/ 315 w 709"/>
                <a:gd name="T95" fmla="*/ 4 h 524"/>
                <a:gd name="T96" fmla="*/ 367 w 709"/>
                <a:gd name="T9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524">
                  <a:moveTo>
                    <a:pt x="367" y="0"/>
                  </a:moveTo>
                  <a:lnTo>
                    <a:pt x="373" y="0"/>
                  </a:lnTo>
                  <a:lnTo>
                    <a:pt x="416" y="3"/>
                  </a:lnTo>
                  <a:lnTo>
                    <a:pt x="457" y="10"/>
                  </a:lnTo>
                  <a:lnTo>
                    <a:pt x="497" y="20"/>
                  </a:lnTo>
                  <a:lnTo>
                    <a:pt x="536" y="47"/>
                  </a:lnTo>
                  <a:lnTo>
                    <a:pt x="572" y="73"/>
                  </a:lnTo>
                  <a:lnTo>
                    <a:pt x="605" y="96"/>
                  </a:lnTo>
                  <a:lnTo>
                    <a:pt x="634" y="119"/>
                  </a:lnTo>
                  <a:lnTo>
                    <a:pt x="658" y="143"/>
                  </a:lnTo>
                  <a:lnTo>
                    <a:pt x="679" y="166"/>
                  </a:lnTo>
                  <a:lnTo>
                    <a:pt x="693" y="190"/>
                  </a:lnTo>
                  <a:lnTo>
                    <a:pt x="703" y="217"/>
                  </a:lnTo>
                  <a:lnTo>
                    <a:pt x="707" y="242"/>
                  </a:lnTo>
                  <a:lnTo>
                    <a:pt x="709" y="266"/>
                  </a:lnTo>
                  <a:lnTo>
                    <a:pt x="707" y="308"/>
                  </a:lnTo>
                  <a:lnTo>
                    <a:pt x="698" y="345"/>
                  </a:lnTo>
                  <a:lnTo>
                    <a:pt x="685" y="379"/>
                  </a:lnTo>
                  <a:lnTo>
                    <a:pt x="667" y="410"/>
                  </a:lnTo>
                  <a:lnTo>
                    <a:pt x="644" y="436"/>
                  </a:lnTo>
                  <a:lnTo>
                    <a:pt x="615" y="459"/>
                  </a:lnTo>
                  <a:lnTo>
                    <a:pt x="581" y="479"/>
                  </a:lnTo>
                  <a:lnTo>
                    <a:pt x="542" y="496"/>
                  </a:lnTo>
                  <a:lnTo>
                    <a:pt x="498" y="508"/>
                  </a:lnTo>
                  <a:lnTo>
                    <a:pt x="449" y="517"/>
                  </a:lnTo>
                  <a:lnTo>
                    <a:pt x="394" y="523"/>
                  </a:lnTo>
                  <a:lnTo>
                    <a:pt x="335" y="524"/>
                  </a:lnTo>
                  <a:lnTo>
                    <a:pt x="285" y="522"/>
                  </a:lnTo>
                  <a:lnTo>
                    <a:pt x="238" y="513"/>
                  </a:lnTo>
                  <a:lnTo>
                    <a:pt x="193" y="499"/>
                  </a:lnTo>
                  <a:lnTo>
                    <a:pt x="152" y="482"/>
                  </a:lnTo>
                  <a:lnTo>
                    <a:pt x="114" y="460"/>
                  </a:lnTo>
                  <a:lnTo>
                    <a:pt x="81" y="433"/>
                  </a:lnTo>
                  <a:lnTo>
                    <a:pt x="54" y="404"/>
                  </a:lnTo>
                  <a:lnTo>
                    <a:pt x="31" y="371"/>
                  </a:lnTo>
                  <a:lnTo>
                    <a:pt x="14" y="336"/>
                  </a:lnTo>
                  <a:lnTo>
                    <a:pt x="3" y="298"/>
                  </a:lnTo>
                  <a:lnTo>
                    <a:pt x="0" y="258"/>
                  </a:lnTo>
                  <a:lnTo>
                    <a:pt x="4" y="221"/>
                  </a:lnTo>
                  <a:lnTo>
                    <a:pt x="16" y="186"/>
                  </a:lnTo>
                  <a:lnTo>
                    <a:pt x="35" y="151"/>
                  </a:lnTo>
                  <a:lnTo>
                    <a:pt x="61" y="121"/>
                  </a:lnTo>
                  <a:lnTo>
                    <a:pt x="92" y="91"/>
                  </a:lnTo>
                  <a:lnTo>
                    <a:pt x="129" y="65"/>
                  </a:lnTo>
                  <a:lnTo>
                    <a:pt x="170" y="43"/>
                  </a:lnTo>
                  <a:lnTo>
                    <a:pt x="216" y="26"/>
                  </a:lnTo>
                  <a:lnTo>
                    <a:pt x="264" y="13"/>
                  </a:lnTo>
                  <a:lnTo>
                    <a:pt x="315" y="4"/>
                  </a:lnTo>
                  <a:lnTo>
                    <a:pt x="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300" name="Freeform 164">
              <a:extLst>
                <a:ext uri="{FF2B5EF4-FFF2-40B4-BE49-F238E27FC236}">
                  <a16:creationId xmlns:a16="http://schemas.microsoft.com/office/drawing/2014/main" id="{32091BBC-1D03-412D-8C9F-101F1178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3789363"/>
              <a:ext cx="239713" cy="327025"/>
            </a:xfrm>
            <a:custGeom>
              <a:avLst/>
              <a:gdLst>
                <a:gd name="T0" fmla="*/ 173 w 453"/>
                <a:gd name="T1" fmla="*/ 0 h 618"/>
                <a:gd name="T2" fmla="*/ 180 w 453"/>
                <a:gd name="T3" fmla="*/ 0 h 618"/>
                <a:gd name="T4" fmla="*/ 217 w 453"/>
                <a:gd name="T5" fmla="*/ 6 h 618"/>
                <a:gd name="T6" fmla="*/ 253 w 453"/>
                <a:gd name="T7" fmla="*/ 18 h 618"/>
                <a:gd name="T8" fmla="*/ 290 w 453"/>
                <a:gd name="T9" fmla="*/ 38 h 618"/>
                <a:gd name="T10" fmla="*/ 324 w 453"/>
                <a:gd name="T11" fmla="*/ 65 h 618"/>
                <a:gd name="T12" fmla="*/ 354 w 453"/>
                <a:gd name="T13" fmla="*/ 97 h 618"/>
                <a:gd name="T14" fmla="*/ 382 w 453"/>
                <a:gd name="T15" fmla="*/ 134 h 618"/>
                <a:gd name="T16" fmla="*/ 406 w 453"/>
                <a:gd name="T17" fmla="*/ 175 h 618"/>
                <a:gd name="T18" fmla="*/ 425 w 453"/>
                <a:gd name="T19" fmla="*/ 221 h 618"/>
                <a:gd name="T20" fmla="*/ 441 w 453"/>
                <a:gd name="T21" fmla="*/ 270 h 618"/>
                <a:gd name="T22" fmla="*/ 451 w 453"/>
                <a:gd name="T23" fmla="*/ 320 h 618"/>
                <a:gd name="T24" fmla="*/ 453 w 453"/>
                <a:gd name="T25" fmla="*/ 362 h 618"/>
                <a:gd name="T26" fmla="*/ 453 w 453"/>
                <a:gd name="T27" fmla="*/ 401 h 618"/>
                <a:gd name="T28" fmla="*/ 449 w 453"/>
                <a:gd name="T29" fmla="*/ 439 h 618"/>
                <a:gd name="T30" fmla="*/ 440 w 453"/>
                <a:gd name="T31" fmla="*/ 474 h 618"/>
                <a:gd name="T32" fmla="*/ 428 w 453"/>
                <a:gd name="T33" fmla="*/ 508 h 618"/>
                <a:gd name="T34" fmla="*/ 412 w 453"/>
                <a:gd name="T35" fmla="*/ 537 h 618"/>
                <a:gd name="T36" fmla="*/ 394 w 453"/>
                <a:gd name="T37" fmla="*/ 563 h 618"/>
                <a:gd name="T38" fmla="*/ 375 w 453"/>
                <a:gd name="T39" fmla="*/ 582 h 618"/>
                <a:gd name="T40" fmla="*/ 353 w 453"/>
                <a:gd name="T41" fmla="*/ 598 h 618"/>
                <a:gd name="T42" fmla="*/ 330 w 453"/>
                <a:gd name="T43" fmla="*/ 608 h 618"/>
                <a:gd name="T44" fmla="*/ 304 w 453"/>
                <a:gd name="T45" fmla="*/ 615 h 618"/>
                <a:gd name="T46" fmla="*/ 276 w 453"/>
                <a:gd name="T47" fmla="*/ 618 h 618"/>
                <a:gd name="T48" fmla="*/ 275 w 453"/>
                <a:gd name="T49" fmla="*/ 618 h 618"/>
                <a:gd name="T50" fmla="*/ 238 w 453"/>
                <a:gd name="T51" fmla="*/ 612 h 618"/>
                <a:gd name="T52" fmla="*/ 201 w 453"/>
                <a:gd name="T53" fmla="*/ 598 h 618"/>
                <a:gd name="T54" fmla="*/ 165 w 453"/>
                <a:gd name="T55" fmla="*/ 577 h 618"/>
                <a:gd name="T56" fmla="*/ 132 w 453"/>
                <a:gd name="T57" fmla="*/ 550 h 618"/>
                <a:gd name="T58" fmla="*/ 101 w 453"/>
                <a:gd name="T59" fmla="*/ 517 h 618"/>
                <a:gd name="T60" fmla="*/ 73 w 453"/>
                <a:gd name="T61" fmla="*/ 479 h 618"/>
                <a:gd name="T62" fmla="*/ 49 w 453"/>
                <a:gd name="T63" fmla="*/ 438 h 618"/>
                <a:gd name="T64" fmla="*/ 28 w 453"/>
                <a:gd name="T65" fmla="*/ 392 h 618"/>
                <a:gd name="T66" fmla="*/ 12 w 453"/>
                <a:gd name="T67" fmla="*/ 343 h 618"/>
                <a:gd name="T68" fmla="*/ 3 w 453"/>
                <a:gd name="T69" fmla="*/ 292 h 618"/>
                <a:gd name="T70" fmla="*/ 0 w 453"/>
                <a:gd name="T71" fmla="*/ 251 h 618"/>
                <a:gd name="T72" fmla="*/ 0 w 453"/>
                <a:gd name="T73" fmla="*/ 212 h 618"/>
                <a:gd name="T74" fmla="*/ 5 w 453"/>
                <a:gd name="T75" fmla="*/ 175 h 618"/>
                <a:gd name="T76" fmla="*/ 12 w 453"/>
                <a:gd name="T77" fmla="*/ 141 h 618"/>
                <a:gd name="T78" fmla="*/ 24 w 453"/>
                <a:gd name="T79" fmla="*/ 109 h 618"/>
                <a:gd name="T80" fmla="*/ 40 w 453"/>
                <a:gd name="T81" fmla="*/ 80 h 618"/>
                <a:gd name="T82" fmla="*/ 58 w 453"/>
                <a:gd name="T83" fmla="*/ 54 h 618"/>
                <a:gd name="T84" fmla="*/ 83 w 453"/>
                <a:gd name="T85" fmla="*/ 31 h 618"/>
                <a:gd name="T86" fmla="*/ 110 w 453"/>
                <a:gd name="T87" fmla="*/ 13 h 618"/>
                <a:gd name="T88" fmla="*/ 141 w 453"/>
                <a:gd name="T89" fmla="*/ 4 h 618"/>
                <a:gd name="T90" fmla="*/ 173 w 453"/>
                <a:gd name="T91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618">
                  <a:moveTo>
                    <a:pt x="173" y="0"/>
                  </a:moveTo>
                  <a:lnTo>
                    <a:pt x="180" y="0"/>
                  </a:lnTo>
                  <a:lnTo>
                    <a:pt x="217" y="6"/>
                  </a:lnTo>
                  <a:lnTo>
                    <a:pt x="253" y="18"/>
                  </a:lnTo>
                  <a:lnTo>
                    <a:pt x="290" y="38"/>
                  </a:lnTo>
                  <a:lnTo>
                    <a:pt x="324" y="65"/>
                  </a:lnTo>
                  <a:lnTo>
                    <a:pt x="354" y="97"/>
                  </a:lnTo>
                  <a:lnTo>
                    <a:pt x="382" y="134"/>
                  </a:lnTo>
                  <a:lnTo>
                    <a:pt x="406" y="175"/>
                  </a:lnTo>
                  <a:lnTo>
                    <a:pt x="425" y="221"/>
                  </a:lnTo>
                  <a:lnTo>
                    <a:pt x="441" y="270"/>
                  </a:lnTo>
                  <a:lnTo>
                    <a:pt x="451" y="320"/>
                  </a:lnTo>
                  <a:lnTo>
                    <a:pt x="453" y="362"/>
                  </a:lnTo>
                  <a:lnTo>
                    <a:pt x="453" y="401"/>
                  </a:lnTo>
                  <a:lnTo>
                    <a:pt x="449" y="439"/>
                  </a:lnTo>
                  <a:lnTo>
                    <a:pt x="440" y="474"/>
                  </a:lnTo>
                  <a:lnTo>
                    <a:pt x="428" y="508"/>
                  </a:lnTo>
                  <a:lnTo>
                    <a:pt x="412" y="537"/>
                  </a:lnTo>
                  <a:lnTo>
                    <a:pt x="394" y="563"/>
                  </a:lnTo>
                  <a:lnTo>
                    <a:pt x="375" y="582"/>
                  </a:lnTo>
                  <a:lnTo>
                    <a:pt x="353" y="598"/>
                  </a:lnTo>
                  <a:lnTo>
                    <a:pt x="330" y="608"/>
                  </a:lnTo>
                  <a:lnTo>
                    <a:pt x="304" y="615"/>
                  </a:lnTo>
                  <a:lnTo>
                    <a:pt x="276" y="618"/>
                  </a:lnTo>
                  <a:lnTo>
                    <a:pt x="275" y="618"/>
                  </a:lnTo>
                  <a:lnTo>
                    <a:pt x="238" y="612"/>
                  </a:lnTo>
                  <a:lnTo>
                    <a:pt x="201" y="598"/>
                  </a:lnTo>
                  <a:lnTo>
                    <a:pt x="165" y="577"/>
                  </a:lnTo>
                  <a:lnTo>
                    <a:pt x="132" y="550"/>
                  </a:lnTo>
                  <a:lnTo>
                    <a:pt x="101" y="517"/>
                  </a:lnTo>
                  <a:lnTo>
                    <a:pt x="73" y="479"/>
                  </a:lnTo>
                  <a:lnTo>
                    <a:pt x="49" y="438"/>
                  </a:lnTo>
                  <a:lnTo>
                    <a:pt x="28" y="392"/>
                  </a:lnTo>
                  <a:lnTo>
                    <a:pt x="12" y="343"/>
                  </a:lnTo>
                  <a:lnTo>
                    <a:pt x="3" y="292"/>
                  </a:lnTo>
                  <a:lnTo>
                    <a:pt x="0" y="251"/>
                  </a:lnTo>
                  <a:lnTo>
                    <a:pt x="0" y="212"/>
                  </a:lnTo>
                  <a:lnTo>
                    <a:pt x="5" y="175"/>
                  </a:lnTo>
                  <a:lnTo>
                    <a:pt x="12" y="141"/>
                  </a:lnTo>
                  <a:lnTo>
                    <a:pt x="24" y="109"/>
                  </a:lnTo>
                  <a:lnTo>
                    <a:pt x="40" y="80"/>
                  </a:lnTo>
                  <a:lnTo>
                    <a:pt x="58" y="54"/>
                  </a:lnTo>
                  <a:lnTo>
                    <a:pt x="83" y="31"/>
                  </a:lnTo>
                  <a:lnTo>
                    <a:pt x="110" y="13"/>
                  </a:lnTo>
                  <a:lnTo>
                    <a:pt x="141" y="4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  <p:sp>
          <p:nvSpPr>
            <p:cNvPr id="301" name="Freeform 165">
              <a:extLst>
                <a:ext uri="{FF2B5EF4-FFF2-40B4-BE49-F238E27FC236}">
                  <a16:creationId xmlns:a16="http://schemas.microsoft.com/office/drawing/2014/main" id="{84AF8C8D-B617-479F-B4C0-73AEABE3B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81350"/>
              <a:ext cx="2049463" cy="2074862"/>
            </a:xfrm>
            <a:custGeom>
              <a:avLst/>
              <a:gdLst>
                <a:gd name="T0" fmla="*/ 2458 w 3873"/>
                <a:gd name="T1" fmla="*/ 1445 h 3922"/>
                <a:gd name="T2" fmla="*/ 2089 w 3873"/>
                <a:gd name="T3" fmla="*/ 1804 h 3922"/>
                <a:gd name="T4" fmla="*/ 2113 w 3873"/>
                <a:gd name="T5" fmla="*/ 1958 h 3922"/>
                <a:gd name="T6" fmla="*/ 2471 w 3873"/>
                <a:gd name="T7" fmla="*/ 2325 h 3922"/>
                <a:gd name="T8" fmla="*/ 2628 w 3873"/>
                <a:gd name="T9" fmla="*/ 2325 h 3922"/>
                <a:gd name="T10" fmla="*/ 2986 w 3873"/>
                <a:gd name="T11" fmla="*/ 1958 h 3922"/>
                <a:gd name="T12" fmla="*/ 3011 w 3873"/>
                <a:gd name="T13" fmla="*/ 1804 h 3922"/>
                <a:gd name="T14" fmla="*/ 2641 w 3873"/>
                <a:gd name="T15" fmla="*/ 1445 h 3922"/>
                <a:gd name="T16" fmla="*/ 2503 w 3873"/>
                <a:gd name="T17" fmla="*/ 1398 h 3922"/>
                <a:gd name="T18" fmla="*/ 1269 w 3873"/>
                <a:gd name="T19" fmla="*/ 1030 h 3922"/>
                <a:gd name="T20" fmla="*/ 1051 w 3873"/>
                <a:gd name="T21" fmla="*/ 1207 h 3922"/>
                <a:gd name="T22" fmla="*/ 968 w 3873"/>
                <a:gd name="T23" fmla="*/ 1447 h 3922"/>
                <a:gd name="T24" fmla="*/ 1050 w 3873"/>
                <a:gd name="T25" fmla="*/ 1716 h 3922"/>
                <a:gd name="T26" fmla="*/ 1265 w 3873"/>
                <a:gd name="T27" fmla="*/ 1882 h 3922"/>
                <a:gd name="T28" fmla="*/ 1431 w 3873"/>
                <a:gd name="T29" fmla="*/ 1978 h 3922"/>
                <a:gd name="T30" fmla="*/ 1391 w 3873"/>
                <a:gd name="T31" fmla="*/ 2096 h 3922"/>
                <a:gd name="T32" fmla="*/ 1102 w 3873"/>
                <a:gd name="T33" fmla="*/ 2182 h 3922"/>
                <a:gd name="T34" fmla="*/ 902 w 3873"/>
                <a:gd name="T35" fmla="*/ 2364 h 3922"/>
                <a:gd name="T36" fmla="*/ 845 w 3873"/>
                <a:gd name="T37" fmla="*/ 2595 h 3922"/>
                <a:gd name="T38" fmla="*/ 933 w 3873"/>
                <a:gd name="T39" fmla="*/ 2768 h 3922"/>
                <a:gd name="T40" fmla="*/ 1156 w 3873"/>
                <a:gd name="T41" fmla="*/ 2899 h 3922"/>
                <a:gd name="T42" fmla="*/ 1478 w 3873"/>
                <a:gd name="T43" fmla="*/ 2948 h 3922"/>
                <a:gd name="T44" fmla="*/ 1774 w 3873"/>
                <a:gd name="T45" fmla="*/ 2894 h 3922"/>
                <a:gd name="T46" fmla="*/ 2004 w 3873"/>
                <a:gd name="T47" fmla="*/ 2726 h 3922"/>
                <a:gd name="T48" fmla="*/ 2090 w 3873"/>
                <a:gd name="T49" fmla="*/ 2482 h 3922"/>
                <a:gd name="T50" fmla="*/ 2039 w 3873"/>
                <a:gd name="T51" fmla="*/ 2247 h 3922"/>
                <a:gd name="T52" fmla="*/ 1869 w 3873"/>
                <a:gd name="T53" fmla="*/ 2066 h 3922"/>
                <a:gd name="T54" fmla="*/ 1770 w 3873"/>
                <a:gd name="T55" fmla="*/ 1974 h 3922"/>
                <a:gd name="T56" fmla="*/ 1736 w 3873"/>
                <a:gd name="T57" fmla="*/ 1911 h 3922"/>
                <a:gd name="T58" fmla="*/ 1758 w 3873"/>
                <a:gd name="T59" fmla="*/ 1857 h 3922"/>
                <a:gd name="T60" fmla="*/ 1870 w 3873"/>
                <a:gd name="T61" fmla="*/ 1755 h 3922"/>
                <a:gd name="T62" fmla="*/ 1998 w 3873"/>
                <a:gd name="T63" fmla="*/ 1545 h 3922"/>
                <a:gd name="T64" fmla="*/ 1984 w 3873"/>
                <a:gd name="T65" fmla="*/ 1289 h 3922"/>
                <a:gd name="T66" fmla="*/ 1976 w 3873"/>
                <a:gd name="T67" fmla="*/ 1158 h 3922"/>
                <a:gd name="T68" fmla="*/ 2136 w 3873"/>
                <a:gd name="T69" fmla="*/ 1020 h 3922"/>
                <a:gd name="T70" fmla="*/ 2090 w 3873"/>
                <a:gd name="T71" fmla="*/ 974 h 3922"/>
                <a:gd name="T72" fmla="*/ 2297 w 3873"/>
                <a:gd name="T73" fmla="*/ 34 h 3922"/>
                <a:gd name="T74" fmla="*/ 2847 w 3873"/>
                <a:gd name="T75" fmla="*/ 231 h 3922"/>
                <a:gd name="T76" fmla="*/ 3306 w 3873"/>
                <a:gd name="T77" fmla="*/ 575 h 3922"/>
                <a:gd name="T78" fmla="*/ 3647 w 3873"/>
                <a:gd name="T79" fmla="*/ 1040 h 3922"/>
                <a:gd name="T80" fmla="*/ 3840 w 3873"/>
                <a:gd name="T81" fmla="*/ 1595 h 3922"/>
                <a:gd name="T82" fmla="*/ 3859 w 3873"/>
                <a:gd name="T83" fmla="*/ 2206 h 3922"/>
                <a:gd name="T84" fmla="*/ 3697 w 3873"/>
                <a:gd name="T85" fmla="*/ 2776 h 3922"/>
                <a:gd name="T86" fmla="*/ 3384 w 3873"/>
                <a:gd name="T87" fmla="*/ 3262 h 3922"/>
                <a:gd name="T88" fmla="*/ 2946 w 3873"/>
                <a:gd name="T89" fmla="*/ 3634 h 3922"/>
                <a:gd name="T90" fmla="*/ 2413 w 3873"/>
                <a:gd name="T91" fmla="*/ 3862 h 3922"/>
                <a:gd name="T92" fmla="*/ 1815 w 3873"/>
                <a:gd name="T93" fmla="*/ 3917 h 3922"/>
                <a:gd name="T94" fmla="*/ 1238 w 3873"/>
                <a:gd name="T95" fmla="*/ 3789 h 3922"/>
                <a:gd name="T96" fmla="*/ 739 w 3873"/>
                <a:gd name="T97" fmla="*/ 3500 h 3922"/>
                <a:gd name="T98" fmla="*/ 348 w 3873"/>
                <a:gd name="T99" fmla="*/ 3081 h 3922"/>
                <a:gd name="T100" fmla="*/ 92 w 3873"/>
                <a:gd name="T101" fmla="*/ 2557 h 3922"/>
                <a:gd name="T102" fmla="*/ 0 w 3873"/>
                <a:gd name="T103" fmla="*/ 1961 h 3922"/>
                <a:gd name="T104" fmla="*/ 92 w 3873"/>
                <a:gd name="T105" fmla="*/ 1365 h 3922"/>
                <a:gd name="T106" fmla="*/ 348 w 3873"/>
                <a:gd name="T107" fmla="*/ 841 h 3922"/>
                <a:gd name="T108" fmla="*/ 739 w 3873"/>
                <a:gd name="T109" fmla="*/ 422 h 3922"/>
                <a:gd name="T110" fmla="*/ 1238 w 3873"/>
                <a:gd name="T111" fmla="*/ 132 h 3922"/>
                <a:gd name="T112" fmla="*/ 1815 w 3873"/>
                <a:gd name="T113" fmla="*/ 5 h 3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3" h="3922">
                  <a:moveTo>
                    <a:pt x="2503" y="1398"/>
                  </a:moveTo>
                  <a:lnTo>
                    <a:pt x="2486" y="1402"/>
                  </a:lnTo>
                  <a:lnTo>
                    <a:pt x="2471" y="1412"/>
                  </a:lnTo>
                  <a:lnTo>
                    <a:pt x="2462" y="1426"/>
                  </a:lnTo>
                  <a:lnTo>
                    <a:pt x="2458" y="1445"/>
                  </a:lnTo>
                  <a:lnTo>
                    <a:pt x="2458" y="1776"/>
                  </a:lnTo>
                  <a:lnTo>
                    <a:pt x="2131" y="1776"/>
                  </a:lnTo>
                  <a:lnTo>
                    <a:pt x="2113" y="1779"/>
                  </a:lnTo>
                  <a:lnTo>
                    <a:pt x="2098" y="1789"/>
                  </a:lnTo>
                  <a:lnTo>
                    <a:pt x="2089" y="1804"/>
                  </a:lnTo>
                  <a:lnTo>
                    <a:pt x="2085" y="1821"/>
                  </a:lnTo>
                  <a:lnTo>
                    <a:pt x="2085" y="1916"/>
                  </a:lnTo>
                  <a:lnTo>
                    <a:pt x="2089" y="1934"/>
                  </a:lnTo>
                  <a:lnTo>
                    <a:pt x="2098" y="1949"/>
                  </a:lnTo>
                  <a:lnTo>
                    <a:pt x="2113" y="1958"/>
                  </a:lnTo>
                  <a:lnTo>
                    <a:pt x="2131" y="1962"/>
                  </a:lnTo>
                  <a:lnTo>
                    <a:pt x="2458" y="1962"/>
                  </a:lnTo>
                  <a:lnTo>
                    <a:pt x="2458" y="2293"/>
                  </a:lnTo>
                  <a:lnTo>
                    <a:pt x="2462" y="2310"/>
                  </a:lnTo>
                  <a:lnTo>
                    <a:pt x="2471" y="2325"/>
                  </a:lnTo>
                  <a:lnTo>
                    <a:pt x="2486" y="2335"/>
                  </a:lnTo>
                  <a:lnTo>
                    <a:pt x="2503" y="2339"/>
                  </a:lnTo>
                  <a:lnTo>
                    <a:pt x="2596" y="2339"/>
                  </a:lnTo>
                  <a:lnTo>
                    <a:pt x="2614" y="2335"/>
                  </a:lnTo>
                  <a:lnTo>
                    <a:pt x="2628" y="2325"/>
                  </a:lnTo>
                  <a:lnTo>
                    <a:pt x="2637" y="2310"/>
                  </a:lnTo>
                  <a:lnTo>
                    <a:pt x="2641" y="2293"/>
                  </a:lnTo>
                  <a:lnTo>
                    <a:pt x="2641" y="1962"/>
                  </a:lnTo>
                  <a:lnTo>
                    <a:pt x="2969" y="1962"/>
                  </a:lnTo>
                  <a:lnTo>
                    <a:pt x="2986" y="1958"/>
                  </a:lnTo>
                  <a:lnTo>
                    <a:pt x="3001" y="1949"/>
                  </a:lnTo>
                  <a:lnTo>
                    <a:pt x="3011" y="1934"/>
                  </a:lnTo>
                  <a:lnTo>
                    <a:pt x="3014" y="1916"/>
                  </a:lnTo>
                  <a:lnTo>
                    <a:pt x="3014" y="1821"/>
                  </a:lnTo>
                  <a:lnTo>
                    <a:pt x="3011" y="1804"/>
                  </a:lnTo>
                  <a:lnTo>
                    <a:pt x="3001" y="1789"/>
                  </a:lnTo>
                  <a:lnTo>
                    <a:pt x="2986" y="1779"/>
                  </a:lnTo>
                  <a:lnTo>
                    <a:pt x="2969" y="1776"/>
                  </a:lnTo>
                  <a:lnTo>
                    <a:pt x="2641" y="1776"/>
                  </a:lnTo>
                  <a:lnTo>
                    <a:pt x="2641" y="1445"/>
                  </a:lnTo>
                  <a:lnTo>
                    <a:pt x="2637" y="1426"/>
                  </a:lnTo>
                  <a:lnTo>
                    <a:pt x="2628" y="1412"/>
                  </a:lnTo>
                  <a:lnTo>
                    <a:pt x="2614" y="1402"/>
                  </a:lnTo>
                  <a:lnTo>
                    <a:pt x="2596" y="1398"/>
                  </a:lnTo>
                  <a:lnTo>
                    <a:pt x="2503" y="1398"/>
                  </a:lnTo>
                  <a:close/>
                  <a:moveTo>
                    <a:pt x="1514" y="974"/>
                  </a:moveTo>
                  <a:lnTo>
                    <a:pt x="1451" y="977"/>
                  </a:lnTo>
                  <a:lnTo>
                    <a:pt x="1388" y="988"/>
                  </a:lnTo>
                  <a:lnTo>
                    <a:pt x="1324" y="1007"/>
                  </a:lnTo>
                  <a:lnTo>
                    <a:pt x="1269" y="1030"/>
                  </a:lnTo>
                  <a:lnTo>
                    <a:pt x="1217" y="1057"/>
                  </a:lnTo>
                  <a:lnTo>
                    <a:pt x="1169" y="1089"/>
                  </a:lnTo>
                  <a:lnTo>
                    <a:pt x="1124" y="1125"/>
                  </a:lnTo>
                  <a:lnTo>
                    <a:pt x="1085" y="1164"/>
                  </a:lnTo>
                  <a:lnTo>
                    <a:pt x="1051" y="1207"/>
                  </a:lnTo>
                  <a:lnTo>
                    <a:pt x="1022" y="1251"/>
                  </a:lnTo>
                  <a:lnTo>
                    <a:pt x="999" y="1299"/>
                  </a:lnTo>
                  <a:lnTo>
                    <a:pt x="982" y="1347"/>
                  </a:lnTo>
                  <a:lnTo>
                    <a:pt x="971" y="1397"/>
                  </a:lnTo>
                  <a:lnTo>
                    <a:pt x="968" y="1447"/>
                  </a:lnTo>
                  <a:lnTo>
                    <a:pt x="971" y="1507"/>
                  </a:lnTo>
                  <a:lnTo>
                    <a:pt x="982" y="1564"/>
                  </a:lnTo>
                  <a:lnTo>
                    <a:pt x="998" y="1618"/>
                  </a:lnTo>
                  <a:lnTo>
                    <a:pt x="1021" y="1668"/>
                  </a:lnTo>
                  <a:lnTo>
                    <a:pt x="1050" y="1716"/>
                  </a:lnTo>
                  <a:lnTo>
                    <a:pt x="1084" y="1759"/>
                  </a:lnTo>
                  <a:lnTo>
                    <a:pt x="1123" y="1797"/>
                  </a:lnTo>
                  <a:lnTo>
                    <a:pt x="1165" y="1831"/>
                  </a:lnTo>
                  <a:lnTo>
                    <a:pt x="1214" y="1859"/>
                  </a:lnTo>
                  <a:lnTo>
                    <a:pt x="1265" y="1882"/>
                  </a:lnTo>
                  <a:lnTo>
                    <a:pt x="1320" y="1900"/>
                  </a:lnTo>
                  <a:lnTo>
                    <a:pt x="1379" y="1911"/>
                  </a:lnTo>
                  <a:lnTo>
                    <a:pt x="1439" y="1916"/>
                  </a:lnTo>
                  <a:lnTo>
                    <a:pt x="1433" y="1947"/>
                  </a:lnTo>
                  <a:lnTo>
                    <a:pt x="1431" y="1978"/>
                  </a:lnTo>
                  <a:lnTo>
                    <a:pt x="1434" y="2017"/>
                  </a:lnTo>
                  <a:lnTo>
                    <a:pt x="1444" y="2057"/>
                  </a:lnTo>
                  <a:lnTo>
                    <a:pt x="1462" y="2093"/>
                  </a:lnTo>
                  <a:lnTo>
                    <a:pt x="1455" y="2093"/>
                  </a:lnTo>
                  <a:lnTo>
                    <a:pt x="1391" y="2096"/>
                  </a:lnTo>
                  <a:lnTo>
                    <a:pt x="1329" y="2104"/>
                  </a:lnTo>
                  <a:lnTo>
                    <a:pt x="1268" y="2117"/>
                  </a:lnTo>
                  <a:lnTo>
                    <a:pt x="1210" y="2134"/>
                  </a:lnTo>
                  <a:lnTo>
                    <a:pt x="1156" y="2156"/>
                  </a:lnTo>
                  <a:lnTo>
                    <a:pt x="1102" y="2182"/>
                  </a:lnTo>
                  <a:lnTo>
                    <a:pt x="1054" y="2211"/>
                  </a:lnTo>
                  <a:lnTo>
                    <a:pt x="1009" y="2244"/>
                  </a:lnTo>
                  <a:lnTo>
                    <a:pt x="969" y="2281"/>
                  </a:lnTo>
                  <a:lnTo>
                    <a:pt x="933" y="2321"/>
                  </a:lnTo>
                  <a:lnTo>
                    <a:pt x="902" y="2364"/>
                  </a:lnTo>
                  <a:lnTo>
                    <a:pt x="878" y="2411"/>
                  </a:lnTo>
                  <a:lnTo>
                    <a:pt x="859" y="2460"/>
                  </a:lnTo>
                  <a:lnTo>
                    <a:pt x="847" y="2510"/>
                  </a:lnTo>
                  <a:lnTo>
                    <a:pt x="843" y="2559"/>
                  </a:lnTo>
                  <a:lnTo>
                    <a:pt x="845" y="2595"/>
                  </a:lnTo>
                  <a:lnTo>
                    <a:pt x="853" y="2631"/>
                  </a:lnTo>
                  <a:lnTo>
                    <a:pt x="864" y="2664"/>
                  </a:lnTo>
                  <a:lnTo>
                    <a:pt x="879" y="2697"/>
                  </a:lnTo>
                  <a:lnTo>
                    <a:pt x="904" y="2734"/>
                  </a:lnTo>
                  <a:lnTo>
                    <a:pt x="933" y="2768"/>
                  </a:lnTo>
                  <a:lnTo>
                    <a:pt x="968" y="2800"/>
                  </a:lnTo>
                  <a:lnTo>
                    <a:pt x="1008" y="2828"/>
                  </a:lnTo>
                  <a:lnTo>
                    <a:pt x="1053" y="2855"/>
                  </a:lnTo>
                  <a:lnTo>
                    <a:pt x="1101" y="2878"/>
                  </a:lnTo>
                  <a:lnTo>
                    <a:pt x="1156" y="2899"/>
                  </a:lnTo>
                  <a:lnTo>
                    <a:pt x="1214" y="2916"/>
                  </a:lnTo>
                  <a:lnTo>
                    <a:pt x="1277" y="2930"/>
                  </a:lnTo>
                  <a:lnTo>
                    <a:pt x="1342" y="2940"/>
                  </a:lnTo>
                  <a:lnTo>
                    <a:pt x="1409" y="2946"/>
                  </a:lnTo>
                  <a:lnTo>
                    <a:pt x="1478" y="2948"/>
                  </a:lnTo>
                  <a:lnTo>
                    <a:pt x="1540" y="2946"/>
                  </a:lnTo>
                  <a:lnTo>
                    <a:pt x="1599" y="2940"/>
                  </a:lnTo>
                  <a:lnTo>
                    <a:pt x="1657" y="2930"/>
                  </a:lnTo>
                  <a:lnTo>
                    <a:pt x="1713" y="2915"/>
                  </a:lnTo>
                  <a:lnTo>
                    <a:pt x="1774" y="2894"/>
                  </a:lnTo>
                  <a:lnTo>
                    <a:pt x="1829" y="2870"/>
                  </a:lnTo>
                  <a:lnTo>
                    <a:pt x="1881" y="2839"/>
                  </a:lnTo>
                  <a:lnTo>
                    <a:pt x="1927" y="2805"/>
                  </a:lnTo>
                  <a:lnTo>
                    <a:pt x="1969" y="2768"/>
                  </a:lnTo>
                  <a:lnTo>
                    <a:pt x="2004" y="2726"/>
                  </a:lnTo>
                  <a:lnTo>
                    <a:pt x="2034" y="2682"/>
                  </a:lnTo>
                  <a:lnTo>
                    <a:pt x="2058" y="2635"/>
                  </a:lnTo>
                  <a:lnTo>
                    <a:pt x="2075" y="2586"/>
                  </a:lnTo>
                  <a:lnTo>
                    <a:pt x="2086" y="2535"/>
                  </a:lnTo>
                  <a:lnTo>
                    <a:pt x="2090" y="2482"/>
                  </a:lnTo>
                  <a:lnTo>
                    <a:pt x="2087" y="2428"/>
                  </a:lnTo>
                  <a:lnTo>
                    <a:pt x="2082" y="2378"/>
                  </a:lnTo>
                  <a:lnTo>
                    <a:pt x="2073" y="2331"/>
                  </a:lnTo>
                  <a:lnTo>
                    <a:pt x="2058" y="2287"/>
                  </a:lnTo>
                  <a:lnTo>
                    <a:pt x="2039" y="2247"/>
                  </a:lnTo>
                  <a:lnTo>
                    <a:pt x="2016" y="2207"/>
                  </a:lnTo>
                  <a:lnTo>
                    <a:pt x="1988" y="2171"/>
                  </a:lnTo>
                  <a:lnTo>
                    <a:pt x="1954" y="2135"/>
                  </a:lnTo>
                  <a:lnTo>
                    <a:pt x="1914" y="2101"/>
                  </a:lnTo>
                  <a:lnTo>
                    <a:pt x="1869" y="2066"/>
                  </a:lnTo>
                  <a:lnTo>
                    <a:pt x="1846" y="2049"/>
                  </a:lnTo>
                  <a:lnTo>
                    <a:pt x="1824" y="2031"/>
                  </a:lnTo>
                  <a:lnTo>
                    <a:pt x="1804" y="2011"/>
                  </a:lnTo>
                  <a:lnTo>
                    <a:pt x="1786" y="1993"/>
                  </a:lnTo>
                  <a:lnTo>
                    <a:pt x="1770" y="1974"/>
                  </a:lnTo>
                  <a:lnTo>
                    <a:pt x="1755" y="1958"/>
                  </a:lnTo>
                  <a:lnTo>
                    <a:pt x="1746" y="1944"/>
                  </a:lnTo>
                  <a:lnTo>
                    <a:pt x="1738" y="1932"/>
                  </a:lnTo>
                  <a:lnTo>
                    <a:pt x="1736" y="1922"/>
                  </a:lnTo>
                  <a:lnTo>
                    <a:pt x="1736" y="1911"/>
                  </a:lnTo>
                  <a:lnTo>
                    <a:pt x="1737" y="1900"/>
                  </a:lnTo>
                  <a:lnTo>
                    <a:pt x="1740" y="1890"/>
                  </a:lnTo>
                  <a:lnTo>
                    <a:pt x="1743" y="1879"/>
                  </a:lnTo>
                  <a:lnTo>
                    <a:pt x="1749" y="1868"/>
                  </a:lnTo>
                  <a:lnTo>
                    <a:pt x="1758" y="1857"/>
                  </a:lnTo>
                  <a:lnTo>
                    <a:pt x="1770" y="1843"/>
                  </a:lnTo>
                  <a:lnTo>
                    <a:pt x="1786" y="1828"/>
                  </a:lnTo>
                  <a:lnTo>
                    <a:pt x="1805" y="1811"/>
                  </a:lnTo>
                  <a:lnTo>
                    <a:pt x="1829" y="1792"/>
                  </a:lnTo>
                  <a:lnTo>
                    <a:pt x="1870" y="1755"/>
                  </a:lnTo>
                  <a:lnTo>
                    <a:pt x="1907" y="1717"/>
                  </a:lnTo>
                  <a:lnTo>
                    <a:pt x="1938" y="1676"/>
                  </a:lnTo>
                  <a:lnTo>
                    <a:pt x="1964" y="1635"/>
                  </a:lnTo>
                  <a:lnTo>
                    <a:pt x="1983" y="1591"/>
                  </a:lnTo>
                  <a:lnTo>
                    <a:pt x="1998" y="1545"/>
                  </a:lnTo>
                  <a:lnTo>
                    <a:pt x="2007" y="1499"/>
                  </a:lnTo>
                  <a:lnTo>
                    <a:pt x="2010" y="1451"/>
                  </a:lnTo>
                  <a:lnTo>
                    <a:pt x="2007" y="1394"/>
                  </a:lnTo>
                  <a:lnTo>
                    <a:pt x="1999" y="1340"/>
                  </a:lnTo>
                  <a:lnTo>
                    <a:pt x="1984" y="1289"/>
                  </a:lnTo>
                  <a:lnTo>
                    <a:pt x="1966" y="1242"/>
                  </a:lnTo>
                  <a:lnTo>
                    <a:pt x="1943" y="1198"/>
                  </a:lnTo>
                  <a:lnTo>
                    <a:pt x="1915" y="1160"/>
                  </a:lnTo>
                  <a:lnTo>
                    <a:pt x="1961" y="1160"/>
                  </a:lnTo>
                  <a:lnTo>
                    <a:pt x="1976" y="1158"/>
                  </a:lnTo>
                  <a:lnTo>
                    <a:pt x="1988" y="1152"/>
                  </a:lnTo>
                  <a:lnTo>
                    <a:pt x="2116" y="1057"/>
                  </a:lnTo>
                  <a:lnTo>
                    <a:pt x="2127" y="1047"/>
                  </a:lnTo>
                  <a:lnTo>
                    <a:pt x="2133" y="1034"/>
                  </a:lnTo>
                  <a:lnTo>
                    <a:pt x="2136" y="1020"/>
                  </a:lnTo>
                  <a:lnTo>
                    <a:pt x="2133" y="1006"/>
                  </a:lnTo>
                  <a:lnTo>
                    <a:pt x="2126" y="993"/>
                  </a:lnTo>
                  <a:lnTo>
                    <a:pt x="2116" y="982"/>
                  </a:lnTo>
                  <a:lnTo>
                    <a:pt x="2104" y="976"/>
                  </a:lnTo>
                  <a:lnTo>
                    <a:pt x="2090" y="974"/>
                  </a:lnTo>
                  <a:lnTo>
                    <a:pt x="1514" y="974"/>
                  </a:lnTo>
                  <a:close/>
                  <a:moveTo>
                    <a:pt x="1937" y="0"/>
                  </a:moveTo>
                  <a:lnTo>
                    <a:pt x="2059" y="5"/>
                  </a:lnTo>
                  <a:lnTo>
                    <a:pt x="2179" y="16"/>
                  </a:lnTo>
                  <a:lnTo>
                    <a:pt x="2297" y="34"/>
                  </a:lnTo>
                  <a:lnTo>
                    <a:pt x="2413" y="60"/>
                  </a:lnTo>
                  <a:lnTo>
                    <a:pt x="2526" y="93"/>
                  </a:lnTo>
                  <a:lnTo>
                    <a:pt x="2636" y="132"/>
                  </a:lnTo>
                  <a:lnTo>
                    <a:pt x="2743" y="179"/>
                  </a:lnTo>
                  <a:lnTo>
                    <a:pt x="2847" y="231"/>
                  </a:lnTo>
                  <a:lnTo>
                    <a:pt x="2946" y="288"/>
                  </a:lnTo>
                  <a:lnTo>
                    <a:pt x="3042" y="352"/>
                  </a:lnTo>
                  <a:lnTo>
                    <a:pt x="3134" y="422"/>
                  </a:lnTo>
                  <a:lnTo>
                    <a:pt x="3223" y="495"/>
                  </a:lnTo>
                  <a:lnTo>
                    <a:pt x="3306" y="575"/>
                  </a:lnTo>
                  <a:lnTo>
                    <a:pt x="3384" y="660"/>
                  </a:lnTo>
                  <a:lnTo>
                    <a:pt x="3458" y="748"/>
                  </a:lnTo>
                  <a:lnTo>
                    <a:pt x="3527" y="841"/>
                  </a:lnTo>
                  <a:lnTo>
                    <a:pt x="3590" y="939"/>
                  </a:lnTo>
                  <a:lnTo>
                    <a:pt x="3647" y="1040"/>
                  </a:lnTo>
                  <a:lnTo>
                    <a:pt x="3697" y="1145"/>
                  </a:lnTo>
                  <a:lnTo>
                    <a:pt x="3743" y="1253"/>
                  </a:lnTo>
                  <a:lnTo>
                    <a:pt x="3782" y="1365"/>
                  </a:lnTo>
                  <a:lnTo>
                    <a:pt x="3815" y="1479"/>
                  </a:lnTo>
                  <a:lnTo>
                    <a:pt x="3840" y="1595"/>
                  </a:lnTo>
                  <a:lnTo>
                    <a:pt x="3859" y="1716"/>
                  </a:lnTo>
                  <a:lnTo>
                    <a:pt x="3869" y="1837"/>
                  </a:lnTo>
                  <a:lnTo>
                    <a:pt x="3873" y="1961"/>
                  </a:lnTo>
                  <a:lnTo>
                    <a:pt x="3869" y="2085"/>
                  </a:lnTo>
                  <a:lnTo>
                    <a:pt x="3859" y="2206"/>
                  </a:lnTo>
                  <a:lnTo>
                    <a:pt x="3840" y="2326"/>
                  </a:lnTo>
                  <a:lnTo>
                    <a:pt x="3815" y="2443"/>
                  </a:lnTo>
                  <a:lnTo>
                    <a:pt x="3782" y="2557"/>
                  </a:lnTo>
                  <a:lnTo>
                    <a:pt x="3743" y="2669"/>
                  </a:lnTo>
                  <a:lnTo>
                    <a:pt x="3697" y="2776"/>
                  </a:lnTo>
                  <a:lnTo>
                    <a:pt x="3647" y="2882"/>
                  </a:lnTo>
                  <a:lnTo>
                    <a:pt x="3590" y="2982"/>
                  </a:lnTo>
                  <a:lnTo>
                    <a:pt x="3527" y="3081"/>
                  </a:lnTo>
                  <a:lnTo>
                    <a:pt x="3458" y="3174"/>
                  </a:lnTo>
                  <a:lnTo>
                    <a:pt x="3384" y="3262"/>
                  </a:lnTo>
                  <a:lnTo>
                    <a:pt x="3306" y="3347"/>
                  </a:lnTo>
                  <a:lnTo>
                    <a:pt x="3223" y="3426"/>
                  </a:lnTo>
                  <a:lnTo>
                    <a:pt x="3134" y="3500"/>
                  </a:lnTo>
                  <a:lnTo>
                    <a:pt x="3042" y="3570"/>
                  </a:lnTo>
                  <a:lnTo>
                    <a:pt x="2946" y="3634"/>
                  </a:lnTo>
                  <a:lnTo>
                    <a:pt x="2847" y="3691"/>
                  </a:lnTo>
                  <a:lnTo>
                    <a:pt x="2743" y="3743"/>
                  </a:lnTo>
                  <a:lnTo>
                    <a:pt x="2636" y="3789"/>
                  </a:lnTo>
                  <a:lnTo>
                    <a:pt x="2526" y="3829"/>
                  </a:lnTo>
                  <a:lnTo>
                    <a:pt x="2413" y="3862"/>
                  </a:lnTo>
                  <a:lnTo>
                    <a:pt x="2297" y="3888"/>
                  </a:lnTo>
                  <a:lnTo>
                    <a:pt x="2179" y="3906"/>
                  </a:lnTo>
                  <a:lnTo>
                    <a:pt x="2059" y="3917"/>
                  </a:lnTo>
                  <a:lnTo>
                    <a:pt x="1937" y="3922"/>
                  </a:lnTo>
                  <a:lnTo>
                    <a:pt x="1815" y="3917"/>
                  </a:lnTo>
                  <a:lnTo>
                    <a:pt x="1694" y="3906"/>
                  </a:lnTo>
                  <a:lnTo>
                    <a:pt x="1576" y="3888"/>
                  </a:lnTo>
                  <a:lnTo>
                    <a:pt x="1461" y="3862"/>
                  </a:lnTo>
                  <a:lnTo>
                    <a:pt x="1347" y="3829"/>
                  </a:lnTo>
                  <a:lnTo>
                    <a:pt x="1238" y="3789"/>
                  </a:lnTo>
                  <a:lnTo>
                    <a:pt x="1130" y="3743"/>
                  </a:lnTo>
                  <a:lnTo>
                    <a:pt x="1027" y="3691"/>
                  </a:lnTo>
                  <a:lnTo>
                    <a:pt x="927" y="3634"/>
                  </a:lnTo>
                  <a:lnTo>
                    <a:pt x="831" y="3570"/>
                  </a:lnTo>
                  <a:lnTo>
                    <a:pt x="739" y="3500"/>
                  </a:lnTo>
                  <a:lnTo>
                    <a:pt x="652" y="3426"/>
                  </a:lnTo>
                  <a:lnTo>
                    <a:pt x="568" y="3347"/>
                  </a:lnTo>
                  <a:lnTo>
                    <a:pt x="489" y="3262"/>
                  </a:lnTo>
                  <a:lnTo>
                    <a:pt x="415" y="3174"/>
                  </a:lnTo>
                  <a:lnTo>
                    <a:pt x="348" y="3081"/>
                  </a:lnTo>
                  <a:lnTo>
                    <a:pt x="285" y="2982"/>
                  </a:lnTo>
                  <a:lnTo>
                    <a:pt x="228" y="2882"/>
                  </a:lnTo>
                  <a:lnTo>
                    <a:pt x="175" y="2776"/>
                  </a:lnTo>
                  <a:lnTo>
                    <a:pt x="131" y="2669"/>
                  </a:lnTo>
                  <a:lnTo>
                    <a:pt x="92" y="2557"/>
                  </a:lnTo>
                  <a:lnTo>
                    <a:pt x="59" y="2443"/>
                  </a:lnTo>
                  <a:lnTo>
                    <a:pt x="34" y="2326"/>
                  </a:lnTo>
                  <a:lnTo>
                    <a:pt x="16" y="2206"/>
                  </a:lnTo>
                  <a:lnTo>
                    <a:pt x="3" y="2085"/>
                  </a:lnTo>
                  <a:lnTo>
                    <a:pt x="0" y="1961"/>
                  </a:lnTo>
                  <a:lnTo>
                    <a:pt x="3" y="1837"/>
                  </a:lnTo>
                  <a:lnTo>
                    <a:pt x="16" y="1716"/>
                  </a:lnTo>
                  <a:lnTo>
                    <a:pt x="34" y="1595"/>
                  </a:lnTo>
                  <a:lnTo>
                    <a:pt x="59" y="1479"/>
                  </a:lnTo>
                  <a:lnTo>
                    <a:pt x="92" y="1365"/>
                  </a:lnTo>
                  <a:lnTo>
                    <a:pt x="131" y="1253"/>
                  </a:lnTo>
                  <a:lnTo>
                    <a:pt x="175" y="1145"/>
                  </a:lnTo>
                  <a:lnTo>
                    <a:pt x="228" y="1040"/>
                  </a:lnTo>
                  <a:lnTo>
                    <a:pt x="285" y="939"/>
                  </a:lnTo>
                  <a:lnTo>
                    <a:pt x="348" y="841"/>
                  </a:lnTo>
                  <a:lnTo>
                    <a:pt x="415" y="748"/>
                  </a:lnTo>
                  <a:lnTo>
                    <a:pt x="489" y="660"/>
                  </a:lnTo>
                  <a:lnTo>
                    <a:pt x="568" y="575"/>
                  </a:lnTo>
                  <a:lnTo>
                    <a:pt x="652" y="495"/>
                  </a:lnTo>
                  <a:lnTo>
                    <a:pt x="739" y="422"/>
                  </a:lnTo>
                  <a:lnTo>
                    <a:pt x="831" y="352"/>
                  </a:lnTo>
                  <a:lnTo>
                    <a:pt x="927" y="288"/>
                  </a:lnTo>
                  <a:lnTo>
                    <a:pt x="1027" y="231"/>
                  </a:lnTo>
                  <a:lnTo>
                    <a:pt x="1130" y="179"/>
                  </a:lnTo>
                  <a:lnTo>
                    <a:pt x="1238" y="132"/>
                  </a:lnTo>
                  <a:lnTo>
                    <a:pt x="1347" y="93"/>
                  </a:lnTo>
                  <a:lnTo>
                    <a:pt x="1461" y="60"/>
                  </a:lnTo>
                  <a:lnTo>
                    <a:pt x="1576" y="34"/>
                  </a:lnTo>
                  <a:lnTo>
                    <a:pt x="1694" y="16"/>
                  </a:lnTo>
                  <a:lnTo>
                    <a:pt x="1815" y="5"/>
                  </a:lnTo>
                  <a:lnTo>
                    <a:pt x="19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600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2D47F1C8-8690-46C3-97DF-F191C0DB5707}"/>
              </a:ext>
            </a:extLst>
          </p:cNvPr>
          <p:cNvGrpSpPr/>
          <p:nvPr/>
        </p:nvGrpSpPr>
        <p:grpSpPr>
          <a:xfrm>
            <a:off x="9801689" y="1798323"/>
            <a:ext cx="1566332" cy="666434"/>
            <a:chOff x="18960012" y="6988274"/>
            <a:chExt cx="3133072" cy="1333042"/>
          </a:xfrm>
        </p:grpSpPr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F0888DF9-FF10-47C6-AAC0-1780B7CB6C24}"/>
                </a:ext>
              </a:extLst>
            </p:cNvPr>
            <p:cNvSpPr txBox="1"/>
            <p:nvPr/>
          </p:nvSpPr>
          <p:spPr>
            <a:xfrm>
              <a:off x="18960012" y="6988274"/>
              <a:ext cx="2456120" cy="430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Samples text</a:t>
              </a:r>
              <a:endParaRPr lang="vi-VN" sz="14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1A8723B2-458D-4212-B2F8-93D0147AA85B}"/>
                </a:ext>
              </a:extLst>
            </p:cNvPr>
            <p:cNvSpPr txBox="1"/>
            <p:nvPr/>
          </p:nvSpPr>
          <p:spPr>
            <a:xfrm flipH="1">
              <a:off x="18960012" y="7449938"/>
              <a:ext cx="3133072" cy="871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consectetur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B5BD81D5-0C31-4BC2-A4BE-96A1DFEC2E14}"/>
              </a:ext>
            </a:extLst>
          </p:cNvPr>
          <p:cNvCxnSpPr/>
          <p:nvPr/>
        </p:nvCxnSpPr>
        <p:spPr>
          <a:xfrm flipV="1">
            <a:off x="6578257" y="2564766"/>
            <a:ext cx="0" cy="725886"/>
          </a:xfrm>
          <a:prstGeom prst="line">
            <a:avLst/>
          </a:prstGeom>
          <a:ln w="635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CF666762-6AF6-46CF-BB66-785A0A78093E}"/>
              </a:ext>
            </a:extLst>
          </p:cNvPr>
          <p:cNvCxnSpPr/>
          <p:nvPr/>
        </p:nvCxnSpPr>
        <p:spPr>
          <a:xfrm flipV="1">
            <a:off x="9377612" y="2564766"/>
            <a:ext cx="0" cy="725886"/>
          </a:xfrm>
          <a:prstGeom prst="line">
            <a:avLst/>
          </a:prstGeom>
          <a:ln w="635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44EF4359-ACDA-FA57-67C4-03EF279142EE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0F1DBAB-C4BC-C20B-699D-06D254AD3BBB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06CC168-ED71-9C3E-FE16-EB388473B4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100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294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1435E8E-C573-AF48-337A-026339E20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6" r="41176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8D9DEAF-C217-A16F-8D22-053535D2AF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r="8822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F71B0EC4-52E4-A43D-C4F7-4BFCE5F40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r="24423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9B570C0-8335-484B-B532-49F13FB93BD5}"/>
              </a:ext>
            </a:extLst>
          </p:cNvPr>
          <p:cNvSpPr/>
          <p:nvPr/>
        </p:nvSpPr>
        <p:spPr>
          <a:xfrm>
            <a:off x="7820840" y="1225392"/>
            <a:ext cx="2511146" cy="4208496"/>
          </a:xfrm>
          <a:custGeom>
            <a:avLst/>
            <a:gdLst>
              <a:gd name="connsiteX0" fmla="*/ 1606491 w 5022946"/>
              <a:gd name="connsiteY0" fmla="*/ 0 h 8418087"/>
              <a:gd name="connsiteX1" fmla="*/ 4854393 w 5022946"/>
              <a:gd name="connsiteY1" fmla="*/ 1531702 h 8418087"/>
              <a:gd name="connsiteX2" fmla="*/ 5022946 w 5022946"/>
              <a:gd name="connsiteY2" fmla="*/ 1757104 h 8418087"/>
              <a:gd name="connsiteX3" fmla="*/ 5022946 w 5022946"/>
              <a:gd name="connsiteY3" fmla="*/ 6660982 h 8418087"/>
              <a:gd name="connsiteX4" fmla="*/ 4854393 w 5022946"/>
              <a:gd name="connsiteY4" fmla="*/ 6886386 h 8418087"/>
              <a:gd name="connsiteX5" fmla="*/ 1606491 w 5022946"/>
              <a:gd name="connsiteY5" fmla="*/ 8418087 h 8418087"/>
              <a:gd name="connsiteX6" fmla="*/ 354850 w 5022946"/>
              <a:gd name="connsiteY6" fmla="*/ 8228856 h 8418087"/>
              <a:gd name="connsiteX7" fmla="*/ 0 w 5022946"/>
              <a:gd name="connsiteY7" fmla="*/ 8098980 h 8418087"/>
              <a:gd name="connsiteX8" fmla="*/ 0 w 5022946"/>
              <a:gd name="connsiteY8" fmla="*/ 319107 h 8418087"/>
              <a:gd name="connsiteX9" fmla="*/ 354850 w 5022946"/>
              <a:gd name="connsiteY9" fmla="*/ 189230 h 8418087"/>
              <a:gd name="connsiteX10" fmla="*/ 1606491 w 5022946"/>
              <a:gd name="connsiteY10" fmla="*/ 0 h 841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2946" h="8418087">
                <a:moveTo>
                  <a:pt x="1606491" y="0"/>
                </a:moveTo>
                <a:cubicBezTo>
                  <a:pt x="2914073" y="0"/>
                  <a:pt x="4082392" y="596252"/>
                  <a:pt x="4854393" y="1531702"/>
                </a:cubicBezTo>
                <a:lnTo>
                  <a:pt x="5022946" y="1757104"/>
                </a:lnTo>
                <a:lnTo>
                  <a:pt x="5022946" y="6660982"/>
                </a:lnTo>
                <a:lnTo>
                  <a:pt x="4854393" y="6886386"/>
                </a:lnTo>
                <a:cubicBezTo>
                  <a:pt x="4082392" y="7821833"/>
                  <a:pt x="2914073" y="8418087"/>
                  <a:pt x="1606491" y="8418087"/>
                </a:cubicBezTo>
                <a:cubicBezTo>
                  <a:pt x="1170631" y="8418087"/>
                  <a:pt x="750243" y="8351838"/>
                  <a:pt x="354850" y="8228856"/>
                </a:cubicBezTo>
                <a:lnTo>
                  <a:pt x="0" y="8098980"/>
                </a:lnTo>
                <a:lnTo>
                  <a:pt x="0" y="319107"/>
                </a:lnTo>
                <a:lnTo>
                  <a:pt x="354850" y="189230"/>
                </a:lnTo>
                <a:cubicBezTo>
                  <a:pt x="750243" y="66250"/>
                  <a:pt x="1170631" y="0"/>
                  <a:pt x="160649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4D0253E-1BF3-4EF1-9FA9-7D14D7553330}"/>
              </a:ext>
            </a:extLst>
          </p:cNvPr>
          <p:cNvCxnSpPr>
            <a:cxnSpLocks/>
          </p:cNvCxnSpPr>
          <p:nvPr/>
        </p:nvCxnSpPr>
        <p:spPr>
          <a:xfrm>
            <a:off x="7806095" y="315442"/>
            <a:ext cx="0" cy="580949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73DAC2-9F1C-4CD3-A967-86C982ACA0B6}"/>
              </a:ext>
            </a:extLst>
          </p:cNvPr>
          <p:cNvCxnSpPr>
            <a:cxnSpLocks/>
          </p:cNvCxnSpPr>
          <p:nvPr/>
        </p:nvCxnSpPr>
        <p:spPr>
          <a:xfrm>
            <a:off x="10321911" y="952822"/>
            <a:ext cx="0" cy="590473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345" descr="shadow_1_m">
            <a:extLst>
              <a:ext uri="{FF2B5EF4-FFF2-40B4-BE49-F238E27FC236}">
                <a16:creationId xmlns:a16="http://schemas.microsoft.com/office/drawing/2014/main" id="{2BDD1E07-3EB5-4F6D-AA75-16C93778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/>
          <a:stretch>
            <a:fillRect/>
          </a:stretch>
        </p:blipFill>
        <p:spPr bwMode="gray">
          <a:xfrm rot="10800000">
            <a:off x="7621643" y="539612"/>
            <a:ext cx="194528" cy="56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45" descr="shadow_1_m">
            <a:extLst>
              <a:ext uri="{FF2B5EF4-FFF2-40B4-BE49-F238E27FC236}">
                <a16:creationId xmlns:a16="http://schemas.microsoft.com/office/drawing/2014/main" id="{19CB3D10-78FC-4473-9EFE-CA856DAD1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/>
          <a:stretch>
            <a:fillRect/>
          </a:stretch>
        </p:blipFill>
        <p:spPr bwMode="gray">
          <a:xfrm>
            <a:off x="10321912" y="539612"/>
            <a:ext cx="194528" cy="56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D516A30-095B-4819-8C9D-7E6C78CC7A6E}"/>
              </a:ext>
            </a:extLst>
          </p:cNvPr>
          <p:cNvSpPr txBox="1"/>
          <p:nvPr/>
        </p:nvSpPr>
        <p:spPr>
          <a:xfrm>
            <a:off x="935275" y="2141862"/>
            <a:ext cx="1421856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A5287F-146E-4992-BDC8-8F29E9D0514F}"/>
              </a:ext>
            </a:extLst>
          </p:cNvPr>
          <p:cNvSpPr txBox="1"/>
          <p:nvPr/>
        </p:nvSpPr>
        <p:spPr>
          <a:xfrm>
            <a:off x="935275" y="3905188"/>
            <a:ext cx="4721839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F58B60-62BE-47D3-B397-DCFE7475E5A7}"/>
              </a:ext>
            </a:extLst>
          </p:cNvPr>
          <p:cNvGrpSpPr/>
          <p:nvPr/>
        </p:nvGrpSpPr>
        <p:grpSpPr>
          <a:xfrm>
            <a:off x="935275" y="5283528"/>
            <a:ext cx="2567153" cy="933550"/>
            <a:chOff x="7324188" y="829409"/>
            <a:chExt cx="2495621" cy="3165256"/>
          </a:xfrm>
        </p:grpSpPr>
        <p:sp>
          <p:nvSpPr>
            <p:cNvPr id="60" name="Text Placeholder 33">
              <a:extLst>
                <a:ext uri="{FF2B5EF4-FFF2-40B4-BE49-F238E27FC236}">
                  <a16:creationId xmlns:a16="http://schemas.microsoft.com/office/drawing/2014/main" id="{796CDE62-A6A8-451B-8263-680DD7E129B3}"/>
                </a:ext>
              </a:extLst>
            </p:cNvPr>
            <p:cNvSpPr txBox="1">
              <a:spLocks/>
            </p:cNvSpPr>
            <p:nvPr/>
          </p:nvSpPr>
          <p:spPr>
            <a:xfrm>
              <a:off x="7324188" y="829409"/>
              <a:ext cx="2495621" cy="85495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0536E33-F6A8-4F63-A650-21550AF9436E}"/>
                </a:ext>
              </a:extLst>
            </p:cNvPr>
            <p:cNvSpPr txBox="1"/>
            <p:nvPr/>
          </p:nvSpPr>
          <p:spPr>
            <a:xfrm>
              <a:off x="7324188" y="1803242"/>
              <a:ext cx="2495620" cy="2191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2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2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7DED44B-969E-4D36-8EA2-F64090C73D61}"/>
              </a:ext>
            </a:extLst>
          </p:cNvPr>
          <p:cNvGrpSpPr/>
          <p:nvPr/>
        </p:nvGrpSpPr>
        <p:grpSpPr>
          <a:xfrm>
            <a:off x="3528847" y="5283528"/>
            <a:ext cx="2567153" cy="933550"/>
            <a:chOff x="7324188" y="829409"/>
            <a:chExt cx="2495621" cy="3165256"/>
          </a:xfrm>
        </p:grpSpPr>
        <p:sp>
          <p:nvSpPr>
            <p:cNvPr id="66" name="Text Placeholder 33">
              <a:extLst>
                <a:ext uri="{FF2B5EF4-FFF2-40B4-BE49-F238E27FC236}">
                  <a16:creationId xmlns:a16="http://schemas.microsoft.com/office/drawing/2014/main" id="{DB4B3085-3B39-4A5A-9213-86B242716C88}"/>
                </a:ext>
              </a:extLst>
            </p:cNvPr>
            <p:cNvSpPr txBox="1">
              <a:spLocks/>
            </p:cNvSpPr>
            <p:nvPr/>
          </p:nvSpPr>
          <p:spPr>
            <a:xfrm>
              <a:off x="7324188" y="829409"/>
              <a:ext cx="2495621" cy="85495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02 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5EE8F92-C0B9-4808-BD68-9DDCED7FEB6E}"/>
                </a:ext>
              </a:extLst>
            </p:cNvPr>
            <p:cNvSpPr txBox="1"/>
            <p:nvPr/>
          </p:nvSpPr>
          <p:spPr>
            <a:xfrm>
              <a:off x="7324188" y="1803242"/>
              <a:ext cx="2495620" cy="2191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2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200" dirty="0"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250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93D54D8-7B8A-49A8-8CBC-3A24240381EA}"/>
              </a:ext>
            </a:extLst>
          </p:cNvPr>
          <p:cNvSpPr/>
          <p:nvPr/>
        </p:nvSpPr>
        <p:spPr>
          <a:xfrm>
            <a:off x="625450" y="2057765"/>
            <a:ext cx="2917389" cy="1779582"/>
          </a:xfrm>
          <a:prstGeom prst="round2DiagRect">
            <a:avLst>
              <a:gd name="adj1" fmla="val 1116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Montserrat" panose="00000500000000000000" pitchFamily="2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B3A4E36-BA3F-46B9-B3C4-1C696519F000}"/>
              </a:ext>
            </a:extLst>
          </p:cNvPr>
          <p:cNvSpPr/>
          <p:nvPr/>
        </p:nvSpPr>
        <p:spPr>
          <a:xfrm>
            <a:off x="8649161" y="2057765"/>
            <a:ext cx="2917389" cy="1779582"/>
          </a:xfrm>
          <a:prstGeom prst="round2DiagRect">
            <a:avLst>
              <a:gd name="adj1" fmla="val 11162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Montserrat" panose="00000500000000000000" pitchFamily="2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8BD584BA-790E-4DAA-B470-16A6A2073575}"/>
              </a:ext>
            </a:extLst>
          </p:cNvPr>
          <p:cNvSpPr/>
          <p:nvPr/>
        </p:nvSpPr>
        <p:spPr>
          <a:xfrm>
            <a:off x="625450" y="4263448"/>
            <a:ext cx="2917389" cy="1779582"/>
          </a:xfrm>
          <a:prstGeom prst="round2DiagRect">
            <a:avLst>
              <a:gd name="adj1" fmla="val 11162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Montserrat" panose="00000500000000000000" pitchFamily="2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6202839A-9A61-4F6C-883D-6630F5C1CB89}"/>
              </a:ext>
            </a:extLst>
          </p:cNvPr>
          <p:cNvSpPr/>
          <p:nvPr/>
        </p:nvSpPr>
        <p:spPr>
          <a:xfrm>
            <a:off x="8649161" y="4263448"/>
            <a:ext cx="2917389" cy="1779582"/>
          </a:xfrm>
          <a:prstGeom prst="round2DiagRect">
            <a:avLst>
              <a:gd name="adj1" fmla="val 11162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8DC830-9E03-470F-803D-478132220D9F}"/>
              </a:ext>
            </a:extLst>
          </p:cNvPr>
          <p:cNvSpPr txBox="1"/>
          <p:nvPr/>
        </p:nvSpPr>
        <p:spPr>
          <a:xfrm flipH="1">
            <a:off x="919089" y="3134001"/>
            <a:ext cx="2330111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amet, con sectetur adipiscing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C7D47C-3493-41EC-9B39-71726D2FFA83}"/>
              </a:ext>
            </a:extLst>
          </p:cNvPr>
          <p:cNvSpPr txBox="1"/>
          <p:nvPr/>
        </p:nvSpPr>
        <p:spPr>
          <a:xfrm>
            <a:off x="919089" y="2876859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4F820-7AB8-4BC2-AB5A-FE8745639C26}"/>
              </a:ext>
            </a:extLst>
          </p:cNvPr>
          <p:cNvSpPr txBox="1"/>
          <p:nvPr/>
        </p:nvSpPr>
        <p:spPr>
          <a:xfrm flipH="1">
            <a:off x="8942800" y="3134001"/>
            <a:ext cx="2330111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amet, con sectetur adipiscing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8531D7-37F4-46D3-BBCA-32EB7C99E430}"/>
              </a:ext>
            </a:extLst>
          </p:cNvPr>
          <p:cNvSpPr txBox="1"/>
          <p:nvPr/>
        </p:nvSpPr>
        <p:spPr>
          <a:xfrm>
            <a:off x="8942800" y="2876859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CB157-9AED-4FD7-A09B-BBCB8500F570}"/>
              </a:ext>
            </a:extLst>
          </p:cNvPr>
          <p:cNvSpPr txBox="1"/>
          <p:nvPr/>
        </p:nvSpPr>
        <p:spPr>
          <a:xfrm flipH="1">
            <a:off x="919089" y="5276116"/>
            <a:ext cx="2330111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amet, con sectetur adipiscing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EFCDCF-F547-4C31-8668-396DF83CB32E}"/>
              </a:ext>
            </a:extLst>
          </p:cNvPr>
          <p:cNvSpPr txBox="1"/>
          <p:nvPr/>
        </p:nvSpPr>
        <p:spPr>
          <a:xfrm>
            <a:off x="919089" y="5018974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B114A-175E-4F82-8074-4B6FD72CFA92}"/>
              </a:ext>
            </a:extLst>
          </p:cNvPr>
          <p:cNvSpPr txBox="1"/>
          <p:nvPr/>
        </p:nvSpPr>
        <p:spPr>
          <a:xfrm flipH="1">
            <a:off x="8942800" y="5276116"/>
            <a:ext cx="2330111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amet, con sectetur adipiscing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A23415-8CB7-4B47-86CF-88DC7CA9E26F}"/>
              </a:ext>
            </a:extLst>
          </p:cNvPr>
          <p:cNvSpPr txBox="1"/>
          <p:nvPr/>
        </p:nvSpPr>
        <p:spPr>
          <a:xfrm>
            <a:off x="8942800" y="5018974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Montserrat" panose="00000500000000000000" pitchFamily="2" charset="0"/>
              </a:rPr>
              <a:t>Samples text</a:t>
            </a:r>
            <a:endParaRPr lang="vi-VN" sz="15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8" name="Группа 16">
            <a:extLst>
              <a:ext uri="{FF2B5EF4-FFF2-40B4-BE49-F238E27FC236}">
                <a16:creationId xmlns:a16="http://schemas.microsoft.com/office/drawing/2014/main" id="{B2BE53F4-EED8-4529-BCAD-AF885D86E2F1}"/>
              </a:ext>
            </a:extLst>
          </p:cNvPr>
          <p:cNvGrpSpPr/>
          <p:nvPr/>
        </p:nvGrpSpPr>
        <p:grpSpPr>
          <a:xfrm>
            <a:off x="919089" y="4483912"/>
            <a:ext cx="369016" cy="373648"/>
            <a:chOff x="5842001" y="3186113"/>
            <a:chExt cx="2655888" cy="2689225"/>
          </a:xfrm>
          <a:solidFill>
            <a:schemeClr val="bg1"/>
          </a:solidFill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6EDFB1B7-C029-44DF-B64B-21805CAAD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4D93C84A-2CE9-4122-9180-4C6AE9DD5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BEC911EB-F5D3-4329-A7AF-BEC9A3382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99E54EBE-8D16-4A1D-85F4-353AD6E71F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3" name="Группа 137">
            <a:extLst>
              <a:ext uri="{FF2B5EF4-FFF2-40B4-BE49-F238E27FC236}">
                <a16:creationId xmlns:a16="http://schemas.microsoft.com/office/drawing/2014/main" id="{7B5FEAB4-409F-494E-BF04-6E991D919CD5}"/>
              </a:ext>
            </a:extLst>
          </p:cNvPr>
          <p:cNvGrpSpPr/>
          <p:nvPr/>
        </p:nvGrpSpPr>
        <p:grpSpPr>
          <a:xfrm>
            <a:off x="919089" y="2304749"/>
            <a:ext cx="388788" cy="393710"/>
            <a:chOff x="5843588" y="3170238"/>
            <a:chExt cx="501650" cy="508000"/>
          </a:xfrm>
          <a:solidFill>
            <a:schemeClr val="bg1"/>
          </a:solidFill>
        </p:grpSpPr>
        <p:sp>
          <p:nvSpPr>
            <p:cNvPr id="34" name="Freeform 116">
              <a:extLst>
                <a:ext uri="{FF2B5EF4-FFF2-40B4-BE49-F238E27FC236}">
                  <a16:creationId xmlns:a16="http://schemas.microsoft.com/office/drawing/2014/main" id="{1CDBBB5A-74A4-49AF-A4A2-A674182D4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117">
              <a:extLst>
                <a:ext uri="{FF2B5EF4-FFF2-40B4-BE49-F238E27FC236}">
                  <a16:creationId xmlns:a16="http://schemas.microsoft.com/office/drawing/2014/main" id="{B0FFD97A-A8F0-4A2A-B4A0-55C2B2D1A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18">
              <a:extLst>
                <a:ext uri="{FF2B5EF4-FFF2-40B4-BE49-F238E27FC236}">
                  <a16:creationId xmlns:a16="http://schemas.microsoft.com/office/drawing/2014/main" id="{4E29DA03-17AD-4BF8-9686-BE8C947F4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119">
              <a:extLst>
                <a:ext uri="{FF2B5EF4-FFF2-40B4-BE49-F238E27FC236}">
                  <a16:creationId xmlns:a16="http://schemas.microsoft.com/office/drawing/2014/main" id="{A83D4416-E67D-4067-9E7B-D8C548299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120">
              <a:extLst>
                <a:ext uri="{FF2B5EF4-FFF2-40B4-BE49-F238E27FC236}">
                  <a16:creationId xmlns:a16="http://schemas.microsoft.com/office/drawing/2014/main" id="{66E595F7-BBE2-4E52-A367-A85CA6D62D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21">
              <a:extLst>
                <a:ext uri="{FF2B5EF4-FFF2-40B4-BE49-F238E27FC236}">
                  <a16:creationId xmlns:a16="http://schemas.microsoft.com/office/drawing/2014/main" id="{D1862F91-71C0-4068-8890-11C519BCE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122">
              <a:extLst>
                <a:ext uri="{FF2B5EF4-FFF2-40B4-BE49-F238E27FC236}">
                  <a16:creationId xmlns:a16="http://schemas.microsoft.com/office/drawing/2014/main" id="{753BC067-B001-4F11-9337-823AE68DB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23">
              <a:extLst>
                <a:ext uri="{FF2B5EF4-FFF2-40B4-BE49-F238E27FC236}">
                  <a16:creationId xmlns:a16="http://schemas.microsoft.com/office/drawing/2014/main" id="{8024632D-340E-456C-BCD2-D601CD3E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2" name="Группа 182">
            <a:extLst>
              <a:ext uri="{FF2B5EF4-FFF2-40B4-BE49-F238E27FC236}">
                <a16:creationId xmlns:a16="http://schemas.microsoft.com/office/drawing/2014/main" id="{38B2F5A2-82EC-4813-A689-FE61AB9206F2}"/>
              </a:ext>
            </a:extLst>
          </p:cNvPr>
          <p:cNvGrpSpPr/>
          <p:nvPr/>
        </p:nvGrpSpPr>
        <p:grpSpPr>
          <a:xfrm>
            <a:off x="8942800" y="2304077"/>
            <a:ext cx="390216" cy="395053"/>
            <a:chOff x="5843588" y="3181350"/>
            <a:chExt cx="2049463" cy="2074862"/>
          </a:xfrm>
          <a:solidFill>
            <a:schemeClr val="bg1"/>
          </a:solidFill>
        </p:grpSpPr>
        <p:sp>
          <p:nvSpPr>
            <p:cNvPr id="43" name="Freeform 163">
              <a:extLst>
                <a:ext uri="{FF2B5EF4-FFF2-40B4-BE49-F238E27FC236}">
                  <a16:creationId xmlns:a16="http://schemas.microsoft.com/office/drawing/2014/main" id="{A7FA6E61-C992-4AB9-A788-2CC4FF486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365625"/>
              <a:ext cx="376238" cy="277812"/>
            </a:xfrm>
            <a:custGeom>
              <a:avLst/>
              <a:gdLst>
                <a:gd name="T0" fmla="*/ 367 w 709"/>
                <a:gd name="T1" fmla="*/ 0 h 524"/>
                <a:gd name="T2" fmla="*/ 373 w 709"/>
                <a:gd name="T3" fmla="*/ 0 h 524"/>
                <a:gd name="T4" fmla="*/ 416 w 709"/>
                <a:gd name="T5" fmla="*/ 3 h 524"/>
                <a:gd name="T6" fmla="*/ 457 w 709"/>
                <a:gd name="T7" fmla="*/ 10 h 524"/>
                <a:gd name="T8" fmla="*/ 497 w 709"/>
                <a:gd name="T9" fmla="*/ 20 h 524"/>
                <a:gd name="T10" fmla="*/ 536 w 709"/>
                <a:gd name="T11" fmla="*/ 47 h 524"/>
                <a:gd name="T12" fmla="*/ 572 w 709"/>
                <a:gd name="T13" fmla="*/ 73 h 524"/>
                <a:gd name="T14" fmla="*/ 605 w 709"/>
                <a:gd name="T15" fmla="*/ 96 h 524"/>
                <a:gd name="T16" fmla="*/ 634 w 709"/>
                <a:gd name="T17" fmla="*/ 119 h 524"/>
                <a:gd name="T18" fmla="*/ 658 w 709"/>
                <a:gd name="T19" fmla="*/ 143 h 524"/>
                <a:gd name="T20" fmla="*/ 679 w 709"/>
                <a:gd name="T21" fmla="*/ 166 h 524"/>
                <a:gd name="T22" fmla="*/ 693 w 709"/>
                <a:gd name="T23" fmla="*/ 190 h 524"/>
                <a:gd name="T24" fmla="*/ 703 w 709"/>
                <a:gd name="T25" fmla="*/ 217 h 524"/>
                <a:gd name="T26" fmla="*/ 707 w 709"/>
                <a:gd name="T27" fmla="*/ 242 h 524"/>
                <a:gd name="T28" fmla="*/ 709 w 709"/>
                <a:gd name="T29" fmla="*/ 266 h 524"/>
                <a:gd name="T30" fmla="*/ 707 w 709"/>
                <a:gd name="T31" fmla="*/ 308 h 524"/>
                <a:gd name="T32" fmla="*/ 698 w 709"/>
                <a:gd name="T33" fmla="*/ 345 h 524"/>
                <a:gd name="T34" fmla="*/ 685 w 709"/>
                <a:gd name="T35" fmla="*/ 379 h 524"/>
                <a:gd name="T36" fmla="*/ 667 w 709"/>
                <a:gd name="T37" fmla="*/ 410 h 524"/>
                <a:gd name="T38" fmla="*/ 644 w 709"/>
                <a:gd name="T39" fmla="*/ 436 h 524"/>
                <a:gd name="T40" fmla="*/ 615 w 709"/>
                <a:gd name="T41" fmla="*/ 459 h 524"/>
                <a:gd name="T42" fmla="*/ 581 w 709"/>
                <a:gd name="T43" fmla="*/ 479 h 524"/>
                <a:gd name="T44" fmla="*/ 542 w 709"/>
                <a:gd name="T45" fmla="*/ 496 h 524"/>
                <a:gd name="T46" fmla="*/ 498 w 709"/>
                <a:gd name="T47" fmla="*/ 508 h 524"/>
                <a:gd name="T48" fmla="*/ 449 w 709"/>
                <a:gd name="T49" fmla="*/ 517 h 524"/>
                <a:gd name="T50" fmla="*/ 394 w 709"/>
                <a:gd name="T51" fmla="*/ 523 h 524"/>
                <a:gd name="T52" fmla="*/ 335 w 709"/>
                <a:gd name="T53" fmla="*/ 524 h 524"/>
                <a:gd name="T54" fmla="*/ 285 w 709"/>
                <a:gd name="T55" fmla="*/ 522 h 524"/>
                <a:gd name="T56" fmla="*/ 238 w 709"/>
                <a:gd name="T57" fmla="*/ 513 h 524"/>
                <a:gd name="T58" fmla="*/ 193 w 709"/>
                <a:gd name="T59" fmla="*/ 499 h 524"/>
                <a:gd name="T60" fmla="*/ 152 w 709"/>
                <a:gd name="T61" fmla="*/ 482 h 524"/>
                <a:gd name="T62" fmla="*/ 114 w 709"/>
                <a:gd name="T63" fmla="*/ 460 h 524"/>
                <a:gd name="T64" fmla="*/ 81 w 709"/>
                <a:gd name="T65" fmla="*/ 433 h 524"/>
                <a:gd name="T66" fmla="*/ 54 w 709"/>
                <a:gd name="T67" fmla="*/ 404 h 524"/>
                <a:gd name="T68" fmla="*/ 31 w 709"/>
                <a:gd name="T69" fmla="*/ 371 h 524"/>
                <a:gd name="T70" fmla="*/ 14 w 709"/>
                <a:gd name="T71" fmla="*/ 336 h 524"/>
                <a:gd name="T72" fmla="*/ 3 w 709"/>
                <a:gd name="T73" fmla="*/ 298 h 524"/>
                <a:gd name="T74" fmla="*/ 0 w 709"/>
                <a:gd name="T75" fmla="*/ 258 h 524"/>
                <a:gd name="T76" fmla="*/ 4 w 709"/>
                <a:gd name="T77" fmla="*/ 221 h 524"/>
                <a:gd name="T78" fmla="*/ 16 w 709"/>
                <a:gd name="T79" fmla="*/ 186 h 524"/>
                <a:gd name="T80" fmla="*/ 35 w 709"/>
                <a:gd name="T81" fmla="*/ 151 h 524"/>
                <a:gd name="T82" fmla="*/ 61 w 709"/>
                <a:gd name="T83" fmla="*/ 121 h 524"/>
                <a:gd name="T84" fmla="*/ 92 w 709"/>
                <a:gd name="T85" fmla="*/ 91 h 524"/>
                <a:gd name="T86" fmla="*/ 129 w 709"/>
                <a:gd name="T87" fmla="*/ 65 h 524"/>
                <a:gd name="T88" fmla="*/ 170 w 709"/>
                <a:gd name="T89" fmla="*/ 43 h 524"/>
                <a:gd name="T90" fmla="*/ 216 w 709"/>
                <a:gd name="T91" fmla="*/ 26 h 524"/>
                <a:gd name="T92" fmla="*/ 264 w 709"/>
                <a:gd name="T93" fmla="*/ 13 h 524"/>
                <a:gd name="T94" fmla="*/ 315 w 709"/>
                <a:gd name="T95" fmla="*/ 4 h 524"/>
                <a:gd name="T96" fmla="*/ 367 w 709"/>
                <a:gd name="T9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524">
                  <a:moveTo>
                    <a:pt x="367" y="0"/>
                  </a:moveTo>
                  <a:lnTo>
                    <a:pt x="373" y="0"/>
                  </a:lnTo>
                  <a:lnTo>
                    <a:pt x="416" y="3"/>
                  </a:lnTo>
                  <a:lnTo>
                    <a:pt x="457" y="10"/>
                  </a:lnTo>
                  <a:lnTo>
                    <a:pt x="497" y="20"/>
                  </a:lnTo>
                  <a:lnTo>
                    <a:pt x="536" y="47"/>
                  </a:lnTo>
                  <a:lnTo>
                    <a:pt x="572" y="73"/>
                  </a:lnTo>
                  <a:lnTo>
                    <a:pt x="605" y="96"/>
                  </a:lnTo>
                  <a:lnTo>
                    <a:pt x="634" y="119"/>
                  </a:lnTo>
                  <a:lnTo>
                    <a:pt x="658" y="143"/>
                  </a:lnTo>
                  <a:lnTo>
                    <a:pt x="679" y="166"/>
                  </a:lnTo>
                  <a:lnTo>
                    <a:pt x="693" y="190"/>
                  </a:lnTo>
                  <a:lnTo>
                    <a:pt x="703" y="217"/>
                  </a:lnTo>
                  <a:lnTo>
                    <a:pt x="707" y="242"/>
                  </a:lnTo>
                  <a:lnTo>
                    <a:pt x="709" y="266"/>
                  </a:lnTo>
                  <a:lnTo>
                    <a:pt x="707" y="308"/>
                  </a:lnTo>
                  <a:lnTo>
                    <a:pt x="698" y="345"/>
                  </a:lnTo>
                  <a:lnTo>
                    <a:pt x="685" y="379"/>
                  </a:lnTo>
                  <a:lnTo>
                    <a:pt x="667" y="410"/>
                  </a:lnTo>
                  <a:lnTo>
                    <a:pt x="644" y="436"/>
                  </a:lnTo>
                  <a:lnTo>
                    <a:pt x="615" y="459"/>
                  </a:lnTo>
                  <a:lnTo>
                    <a:pt x="581" y="479"/>
                  </a:lnTo>
                  <a:lnTo>
                    <a:pt x="542" y="496"/>
                  </a:lnTo>
                  <a:lnTo>
                    <a:pt x="498" y="508"/>
                  </a:lnTo>
                  <a:lnTo>
                    <a:pt x="449" y="517"/>
                  </a:lnTo>
                  <a:lnTo>
                    <a:pt x="394" y="523"/>
                  </a:lnTo>
                  <a:lnTo>
                    <a:pt x="335" y="524"/>
                  </a:lnTo>
                  <a:lnTo>
                    <a:pt x="285" y="522"/>
                  </a:lnTo>
                  <a:lnTo>
                    <a:pt x="238" y="513"/>
                  </a:lnTo>
                  <a:lnTo>
                    <a:pt x="193" y="499"/>
                  </a:lnTo>
                  <a:lnTo>
                    <a:pt x="152" y="482"/>
                  </a:lnTo>
                  <a:lnTo>
                    <a:pt x="114" y="460"/>
                  </a:lnTo>
                  <a:lnTo>
                    <a:pt x="81" y="433"/>
                  </a:lnTo>
                  <a:lnTo>
                    <a:pt x="54" y="404"/>
                  </a:lnTo>
                  <a:lnTo>
                    <a:pt x="31" y="371"/>
                  </a:lnTo>
                  <a:lnTo>
                    <a:pt x="14" y="336"/>
                  </a:lnTo>
                  <a:lnTo>
                    <a:pt x="3" y="298"/>
                  </a:lnTo>
                  <a:lnTo>
                    <a:pt x="0" y="258"/>
                  </a:lnTo>
                  <a:lnTo>
                    <a:pt x="4" y="221"/>
                  </a:lnTo>
                  <a:lnTo>
                    <a:pt x="16" y="186"/>
                  </a:lnTo>
                  <a:lnTo>
                    <a:pt x="35" y="151"/>
                  </a:lnTo>
                  <a:lnTo>
                    <a:pt x="61" y="121"/>
                  </a:lnTo>
                  <a:lnTo>
                    <a:pt x="92" y="91"/>
                  </a:lnTo>
                  <a:lnTo>
                    <a:pt x="129" y="65"/>
                  </a:lnTo>
                  <a:lnTo>
                    <a:pt x="170" y="43"/>
                  </a:lnTo>
                  <a:lnTo>
                    <a:pt x="216" y="26"/>
                  </a:lnTo>
                  <a:lnTo>
                    <a:pt x="264" y="13"/>
                  </a:lnTo>
                  <a:lnTo>
                    <a:pt x="315" y="4"/>
                  </a:lnTo>
                  <a:lnTo>
                    <a:pt x="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1C271BCD-B7F0-4865-B47B-8E815C51F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3789363"/>
              <a:ext cx="239713" cy="327025"/>
            </a:xfrm>
            <a:custGeom>
              <a:avLst/>
              <a:gdLst>
                <a:gd name="T0" fmla="*/ 173 w 453"/>
                <a:gd name="T1" fmla="*/ 0 h 618"/>
                <a:gd name="T2" fmla="*/ 180 w 453"/>
                <a:gd name="T3" fmla="*/ 0 h 618"/>
                <a:gd name="T4" fmla="*/ 217 w 453"/>
                <a:gd name="T5" fmla="*/ 6 h 618"/>
                <a:gd name="T6" fmla="*/ 253 w 453"/>
                <a:gd name="T7" fmla="*/ 18 h 618"/>
                <a:gd name="T8" fmla="*/ 290 w 453"/>
                <a:gd name="T9" fmla="*/ 38 h 618"/>
                <a:gd name="T10" fmla="*/ 324 w 453"/>
                <a:gd name="T11" fmla="*/ 65 h 618"/>
                <a:gd name="T12" fmla="*/ 354 w 453"/>
                <a:gd name="T13" fmla="*/ 97 h 618"/>
                <a:gd name="T14" fmla="*/ 382 w 453"/>
                <a:gd name="T15" fmla="*/ 134 h 618"/>
                <a:gd name="T16" fmla="*/ 406 w 453"/>
                <a:gd name="T17" fmla="*/ 175 h 618"/>
                <a:gd name="T18" fmla="*/ 425 w 453"/>
                <a:gd name="T19" fmla="*/ 221 h 618"/>
                <a:gd name="T20" fmla="*/ 441 w 453"/>
                <a:gd name="T21" fmla="*/ 270 h 618"/>
                <a:gd name="T22" fmla="*/ 451 w 453"/>
                <a:gd name="T23" fmla="*/ 320 h 618"/>
                <a:gd name="T24" fmla="*/ 453 w 453"/>
                <a:gd name="T25" fmla="*/ 362 h 618"/>
                <a:gd name="T26" fmla="*/ 453 w 453"/>
                <a:gd name="T27" fmla="*/ 401 h 618"/>
                <a:gd name="T28" fmla="*/ 449 w 453"/>
                <a:gd name="T29" fmla="*/ 439 h 618"/>
                <a:gd name="T30" fmla="*/ 440 w 453"/>
                <a:gd name="T31" fmla="*/ 474 h 618"/>
                <a:gd name="T32" fmla="*/ 428 w 453"/>
                <a:gd name="T33" fmla="*/ 508 h 618"/>
                <a:gd name="T34" fmla="*/ 412 w 453"/>
                <a:gd name="T35" fmla="*/ 537 h 618"/>
                <a:gd name="T36" fmla="*/ 394 w 453"/>
                <a:gd name="T37" fmla="*/ 563 h 618"/>
                <a:gd name="T38" fmla="*/ 375 w 453"/>
                <a:gd name="T39" fmla="*/ 582 h 618"/>
                <a:gd name="T40" fmla="*/ 353 w 453"/>
                <a:gd name="T41" fmla="*/ 598 h 618"/>
                <a:gd name="T42" fmla="*/ 330 w 453"/>
                <a:gd name="T43" fmla="*/ 608 h 618"/>
                <a:gd name="T44" fmla="*/ 304 w 453"/>
                <a:gd name="T45" fmla="*/ 615 h 618"/>
                <a:gd name="T46" fmla="*/ 276 w 453"/>
                <a:gd name="T47" fmla="*/ 618 h 618"/>
                <a:gd name="T48" fmla="*/ 275 w 453"/>
                <a:gd name="T49" fmla="*/ 618 h 618"/>
                <a:gd name="T50" fmla="*/ 238 w 453"/>
                <a:gd name="T51" fmla="*/ 612 h 618"/>
                <a:gd name="T52" fmla="*/ 201 w 453"/>
                <a:gd name="T53" fmla="*/ 598 h 618"/>
                <a:gd name="T54" fmla="*/ 165 w 453"/>
                <a:gd name="T55" fmla="*/ 577 h 618"/>
                <a:gd name="T56" fmla="*/ 132 w 453"/>
                <a:gd name="T57" fmla="*/ 550 h 618"/>
                <a:gd name="T58" fmla="*/ 101 w 453"/>
                <a:gd name="T59" fmla="*/ 517 h 618"/>
                <a:gd name="T60" fmla="*/ 73 w 453"/>
                <a:gd name="T61" fmla="*/ 479 h 618"/>
                <a:gd name="T62" fmla="*/ 49 w 453"/>
                <a:gd name="T63" fmla="*/ 438 h 618"/>
                <a:gd name="T64" fmla="*/ 28 w 453"/>
                <a:gd name="T65" fmla="*/ 392 h 618"/>
                <a:gd name="T66" fmla="*/ 12 w 453"/>
                <a:gd name="T67" fmla="*/ 343 h 618"/>
                <a:gd name="T68" fmla="*/ 3 w 453"/>
                <a:gd name="T69" fmla="*/ 292 h 618"/>
                <a:gd name="T70" fmla="*/ 0 w 453"/>
                <a:gd name="T71" fmla="*/ 251 h 618"/>
                <a:gd name="T72" fmla="*/ 0 w 453"/>
                <a:gd name="T73" fmla="*/ 212 h 618"/>
                <a:gd name="T74" fmla="*/ 5 w 453"/>
                <a:gd name="T75" fmla="*/ 175 h 618"/>
                <a:gd name="T76" fmla="*/ 12 w 453"/>
                <a:gd name="T77" fmla="*/ 141 h 618"/>
                <a:gd name="T78" fmla="*/ 24 w 453"/>
                <a:gd name="T79" fmla="*/ 109 h 618"/>
                <a:gd name="T80" fmla="*/ 40 w 453"/>
                <a:gd name="T81" fmla="*/ 80 h 618"/>
                <a:gd name="T82" fmla="*/ 58 w 453"/>
                <a:gd name="T83" fmla="*/ 54 h 618"/>
                <a:gd name="T84" fmla="*/ 83 w 453"/>
                <a:gd name="T85" fmla="*/ 31 h 618"/>
                <a:gd name="T86" fmla="*/ 110 w 453"/>
                <a:gd name="T87" fmla="*/ 13 h 618"/>
                <a:gd name="T88" fmla="*/ 141 w 453"/>
                <a:gd name="T89" fmla="*/ 4 h 618"/>
                <a:gd name="T90" fmla="*/ 173 w 453"/>
                <a:gd name="T91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618">
                  <a:moveTo>
                    <a:pt x="173" y="0"/>
                  </a:moveTo>
                  <a:lnTo>
                    <a:pt x="180" y="0"/>
                  </a:lnTo>
                  <a:lnTo>
                    <a:pt x="217" y="6"/>
                  </a:lnTo>
                  <a:lnTo>
                    <a:pt x="253" y="18"/>
                  </a:lnTo>
                  <a:lnTo>
                    <a:pt x="290" y="38"/>
                  </a:lnTo>
                  <a:lnTo>
                    <a:pt x="324" y="65"/>
                  </a:lnTo>
                  <a:lnTo>
                    <a:pt x="354" y="97"/>
                  </a:lnTo>
                  <a:lnTo>
                    <a:pt x="382" y="134"/>
                  </a:lnTo>
                  <a:lnTo>
                    <a:pt x="406" y="175"/>
                  </a:lnTo>
                  <a:lnTo>
                    <a:pt x="425" y="221"/>
                  </a:lnTo>
                  <a:lnTo>
                    <a:pt x="441" y="270"/>
                  </a:lnTo>
                  <a:lnTo>
                    <a:pt x="451" y="320"/>
                  </a:lnTo>
                  <a:lnTo>
                    <a:pt x="453" y="362"/>
                  </a:lnTo>
                  <a:lnTo>
                    <a:pt x="453" y="401"/>
                  </a:lnTo>
                  <a:lnTo>
                    <a:pt x="449" y="439"/>
                  </a:lnTo>
                  <a:lnTo>
                    <a:pt x="440" y="474"/>
                  </a:lnTo>
                  <a:lnTo>
                    <a:pt x="428" y="508"/>
                  </a:lnTo>
                  <a:lnTo>
                    <a:pt x="412" y="537"/>
                  </a:lnTo>
                  <a:lnTo>
                    <a:pt x="394" y="563"/>
                  </a:lnTo>
                  <a:lnTo>
                    <a:pt x="375" y="582"/>
                  </a:lnTo>
                  <a:lnTo>
                    <a:pt x="353" y="598"/>
                  </a:lnTo>
                  <a:lnTo>
                    <a:pt x="330" y="608"/>
                  </a:lnTo>
                  <a:lnTo>
                    <a:pt x="304" y="615"/>
                  </a:lnTo>
                  <a:lnTo>
                    <a:pt x="276" y="618"/>
                  </a:lnTo>
                  <a:lnTo>
                    <a:pt x="275" y="618"/>
                  </a:lnTo>
                  <a:lnTo>
                    <a:pt x="238" y="612"/>
                  </a:lnTo>
                  <a:lnTo>
                    <a:pt x="201" y="598"/>
                  </a:lnTo>
                  <a:lnTo>
                    <a:pt x="165" y="577"/>
                  </a:lnTo>
                  <a:lnTo>
                    <a:pt x="132" y="550"/>
                  </a:lnTo>
                  <a:lnTo>
                    <a:pt x="101" y="517"/>
                  </a:lnTo>
                  <a:lnTo>
                    <a:pt x="73" y="479"/>
                  </a:lnTo>
                  <a:lnTo>
                    <a:pt x="49" y="438"/>
                  </a:lnTo>
                  <a:lnTo>
                    <a:pt x="28" y="392"/>
                  </a:lnTo>
                  <a:lnTo>
                    <a:pt x="12" y="343"/>
                  </a:lnTo>
                  <a:lnTo>
                    <a:pt x="3" y="292"/>
                  </a:lnTo>
                  <a:lnTo>
                    <a:pt x="0" y="251"/>
                  </a:lnTo>
                  <a:lnTo>
                    <a:pt x="0" y="212"/>
                  </a:lnTo>
                  <a:lnTo>
                    <a:pt x="5" y="175"/>
                  </a:lnTo>
                  <a:lnTo>
                    <a:pt x="12" y="141"/>
                  </a:lnTo>
                  <a:lnTo>
                    <a:pt x="24" y="109"/>
                  </a:lnTo>
                  <a:lnTo>
                    <a:pt x="40" y="80"/>
                  </a:lnTo>
                  <a:lnTo>
                    <a:pt x="58" y="54"/>
                  </a:lnTo>
                  <a:lnTo>
                    <a:pt x="83" y="31"/>
                  </a:lnTo>
                  <a:lnTo>
                    <a:pt x="110" y="13"/>
                  </a:lnTo>
                  <a:lnTo>
                    <a:pt x="141" y="4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65">
              <a:extLst>
                <a:ext uri="{FF2B5EF4-FFF2-40B4-BE49-F238E27FC236}">
                  <a16:creationId xmlns:a16="http://schemas.microsoft.com/office/drawing/2014/main" id="{0E5307FF-7100-49BB-8748-D4F6C152A1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81350"/>
              <a:ext cx="2049463" cy="2074862"/>
            </a:xfrm>
            <a:custGeom>
              <a:avLst/>
              <a:gdLst>
                <a:gd name="T0" fmla="*/ 2458 w 3873"/>
                <a:gd name="T1" fmla="*/ 1445 h 3922"/>
                <a:gd name="T2" fmla="*/ 2089 w 3873"/>
                <a:gd name="T3" fmla="*/ 1804 h 3922"/>
                <a:gd name="T4" fmla="*/ 2113 w 3873"/>
                <a:gd name="T5" fmla="*/ 1958 h 3922"/>
                <a:gd name="T6" fmla="*/ 2471 w 3873"/>
                <a:gd name="T7" fmla="*/ 2325 h 3922"/>
                <a:gd name="T8" fmla="*/ 2628 w 3873"/>
                <a:gd name="T9" fmla="*/ 2325 h 3922"/>
                <a:gd name="T10" fmla="*/ 2986 w 3873"/>
                <a:gd name="T11" fmla="*/ 1958 h 3922"/>
                <a:gd name="T12" fmla="*/ 3011 w 3873"/>
                <a:gd name="T13" fmla="*/ 1804 h 3922"/>
                <a:gd name="T14" fmla="*/ 2641 w 3873"/>
                <a:gd name="T15" fmla="*/ 1445 h 3922"/>
                <a:gd name="T16" fmla="*/ 2503 w 3873"/>
                <a:gd name="T17" fmla="*/ 1398 h 3922"/>
                <a:gd name="T18" fmla="*/ 1269 w 3873"/>
                <a:gd name="T19" fmla="*/ 1030 h 3922"/>
                <a:gd name="T20" fmla="*/ 1051 w 3873"/>
                <a:gd name="T21" fmla="*/ 1207 h 3922"/>
                <a:gd name="T22" fmla="*/ 968 w 3873"/>
                <a:gd name="T23" fmla="*/ 1447 h 3922"/>
                <a:gd name="T24" fmla="*/ 1050 w 3873"/>
                <a:gd name="T25" fmla="*/ 1716 h 3922"/>
                <a:gd name="T26" fmla="*/ 1265 w 3873"/>
                <a:gd name="T27" fmla="*/ 1882 h 3922"/>
                <a:gd name="T28" fmla="*/ 1431 w 3873"/>
                <a:gd name="T29" fmla="*/ 1978 h 3922"/>
                <a:gd name="T30" fmla="*/ 1391 w 3873"/>
                <a:gd name="T31" fmla="*/ 2096 h 3922"/>
                <a:gd name="T32" fmla="*/ 1102 w 3873"/>
                <a:gd name="T33" fmla="*/ 2182 h 3922"/>
                <a:gd name="T34" fmla="*/ 902 w 3873"/>
                <a:gd name="T35" fmla="*/ 2364 h 3922"/>
                <a:gd name="T36" fmla="*/ 845 w 3873"/>
                <a:gd name="T37" fmla="*/ 2595 h 3922"/>
                <a:gd name="T38" fmla="*/ 933 w 3873"/>
                <a:gd name="T39" fmla="*/ 2768 h 3922"/>
                <a:gd name="T40" fmla="*/ 1156 w 3873"/>
                <a:gd name="T41" fmla="*/ 2899 h 3922"/>
                <a:gd name="T42" fmla="*/ 1478 w 3873"/>
                <a:gd name="T43" fmla="*/ 2948 h 3922"/>
                <a:gd name="T44" fmla="*/ 1774 w 3873"/>
                <a:gd name="T45" fmla="*/ 2894 h 3922"/>
                <a:gd name="T46" fmla="*/ 2004 w 3873"/>
                <a:gd name="T47" fmla="*/ 2726 h 3922"/>
                <a:gd name="T48" fmla="*/ 2090 w 3873"/>
                <a:gd name="T49" fmla="*/ 2482 h 3922"/>
                <a:gd name="T50" fmla="*/ 2039 w 3873"/>
                <a:gd name="T51" fmla="*/ 2247 h 3922"/>
                <a:gd name="T52" fmla="*/ 1869 w 3873"/>
                <a:gd name="T53" fmla="*/ 2066 h 3922"/>
                <a:gd name="T54" fmla="*/ 1770 w 3873"/>
                <a:gd name="T55" fmla="*/ 1974 h 3922"/>
                <a:gd name="T56" fmla="*/ 1736 w 3873"/>
                <a:gd name="T57" fmla="*/ 1911 h 3922"/>
                <a:gd name="T58" fmla="*/ 1758 w 3873"/>
                <a:gd name="T59" fmla="*/ 1857 h 3922"/>
                <a:gd name="T60" fmla="*/ 1870 w 3873"/>
                <a:gd name="T61" fmla="*/ 1755 h 3922"/>
                <a:gd name="T62" fmla="*/ 1998 w 3873"/>
                <a:gd name="T63" fmla="*/ 1545 h 3922"/>
                <a:gd name="T64" fmla="*/ 1984 w 3873"/>
                <a:gd name="T65" fmla="*/ 1289 h 3922"/>
                <a:gd name="T66" fmla="*/ 1976 w 3873"/>
                <a:gd name="T67" fmla="*/ 1158 h 3922"/>
                <a:gd name="T68" fmla="*/ 2136 w 3873"/>
                <a:gd name="T69" fmla="*/ 1020 h 3922"/>
                <a:gd name="T70" fmla="*/ 2090 w 3873"/>
                <a:gd name="T71" fmla="*/ 974 h 3922"/>
                <a:gd name="T72" fmla="*/ 2297 w 3873"/>
                <a:gd name="T73" fmla="*/ 34 h 3922"/>
                <a:gd name="T74" fmla="*/ 2847 w 3873"/>
                <a:gd name="T75" fmla="*/ 231 h 3922"/>
                <a:gd name="T76" fmla="*/ 3306 w 3873"/>
                <a:gd name="T77" fmla="*/ 575 h 3922"/>
                <a:gd name="T78" fmla="*/ 3647 w 3873"/>
                <a:gd name="T79" fmla="*/ 1040 h 3922"/>
                <a:gd name="T80" fmla="*/ 3840 w 3873"/>
                <a:gd name="T81" fmla="*/ 1595 h 3922"/>
                <a:gd name="T82" fmla="*/ 3859 w 3873"/>
                <a:gd name="T83" fmla="*/ 2206 h 3922"/>
                <a:gd name="T84" fmla="*/ 3697 w 3873"/>
                <a:gd name="T85" fmla="*/ 2776 h 3922"/>
                <a:gd name="T86" fmla="*/ 3384 w 3873"/>
                <a:gd name="T87" fmla="*/ 3262 h 3922"/>
                <a:gd name="T88" fmla="*/ 2946 w 3873"/>
                <a:gd name="T89" fmla="*/ 3634 h 3922"/>
                <a:gd name="T90" fmla="*/ 2413 w 3873"/>
                <a:gd name="T91" fmla="*/ 3862 h 3922"/>
                <a:gd name="T92" fmla="*/ 1815 w 3873"/>
                <a:gd name="T93" fmla="*/ 3917 h 3922"/>
                <a:gd name="T94" fmla="*/ 1238 w 3873"/>
                <a:gd name="T95" fmla="*/ 3789 h 3922"/>
                <a:gd name="T96" fmla="*/ 739 w 3873"/>
                <a:gd name="T97" fmla="*/ 3500 h 3922"/>
                <a:gd name="T98" fmla="*/ 348 w 3873"/>
                <a:gd name="T99" fmla="*/ 3081 h 3922"/>
                <a:gd name="T100" fmla="*/ 92 w 3873"/>
                <a:gd name="T101" fmla="*/ 2557 h 3922"/>
                <a:gd name="T102" fmla="*/ 0 w 3873"/>
                <a:gd name="T103" fmla="*/ 1961 h 3922"/>
                <a:gd name="T104" fmla="*/ 92 w 3873"/>
                <a:gd name="T105" fmla="*/ 1365 h 3922"/>
                <a:gd name="T106" fmla="*/ 348 w 3873"/>
                <a:gd name="T107" fmla="*/ 841 h 3922"/>
                <a:gd name="T108" fmla="*/ 739 w 3873"/>
                <a:gd name="T109" fmla="*/ 422 h 3922"/>
                <a:gd name="T110" fmla="*/ 1238 w 3873"/>
                <a:gd name="T111" fmla="*/ 132 h 3922"/>
                <a:gd name="T112" fmla="*/ 1815 w 3873"/>
                <a:gd name="T113" fmla="*/ 5 h 3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3" h="3922">
                  <a:moveTo>
                    <a:pt x="2503" y="1398"/>
                  </a:moveTo>
                  <a:lnTo>
                    <a:pt x="2486" y="1402"/>
                  </a:lnTo>
                  <a:lnTo>
                    <a:pt x="2471" y="1412"/>
                  </a:lnTo>
                  <a:lnTo>
                    <a:pt x="2462" y="1426"/>
                  </a:lnTo>
                  <a:lnTo>
                    <a:pt x="2458" y="1445"/>
                  </a:lnTo>
                  <a:lnTo>
                    <a:pt x="2458" y="1776"/>
                  </a:lnTo>
                  <a:lnTo>
                    <a:pt x="2131" y="1776"/>
                  </a:lnTo>
                  <a:lnTo>
                    <a:pt x="2113" y="1779"/>
                  </a:lnTo>
                  <a:lnTo>
                    <a:pt x="2098" y="1789"/>
                  </a:lnTo>
                  <a:lnTo>
                    <a:pt x="2089" y="1804"/>
                  </a:lnTo>
                  <a:lnTo>
                    <a:pt x="2085" y="1821"/>
                  </a:lnTo>
                  <a:lnTo>
                    <a:pt x="2085" y="1916"/>
                  </a:lnTo>
                  <a:lnTo>
                    <a:pt x="2089" y="1934"/>
                  </a:lnTo>
                  <a:lnTo>
                    <a:pt x="2098" y="1949"/>
                  </a:lnTo>
                  <a:lnTo>
                    <a:pt x="2113" y="1958"/>
                  </a:lnTo>
                  <a:lnTo>
                    <a:pt x="2131" y="1962"/>
                  </a:lnTo>
                  <a:lnTo>
                    <a:pt x="2458" y="1962"/>
                  </a:lnTo>
                  <a:lnTo>
                    <a:pt x="2458" y="2293"/>
                  </a:lnTo>
                  <a:lnTo>
                    <a:pt x="2462" y="2310"/>
                  </a:lnTo>
                  <a:lnTo>
                    <a:pt x="2471" y="2325"/>
                  </a:lnTo>
                  <a:lnTo>
                    <a:pt x="2486" y="2335"/>
                  </a:lnTo>
                  <a:lnTo>
                    <a:pt x="2503" y="2339"/>
                  </a:lnTo>
                  <a:lnTo>
                    <a:pt x="2596" y="2339"/>
                  </a:lnTo>
                  <a:lnTo>
                    <a:pt x="2614" y="2335"/>
                  </a:lnTo>
                  <a:lnTo>
                    <a:pt x="2628" y="2325"/>
                  </a:lnTo>
                  <a:lnTo>
                    <a:pt x="2637" y="2310"/>
                  </a:lnTo>
                  <a:lnTo>
                    <a:pt x="2641" y="2293"/>
                  </a:lnTo>
                  <a:lnTo>
                    <a:pt x="2641" y="1962"/>
                  </a:lnTo>
                  <a:lnTo>
                    <a:pt x="2969" y="1962"/>
                  </a:lnTo>
                  <a:lnTo>
                    <a:pt x="2986" y="1958"/>
                  </a:lnTo>
                  <a:lnTo>
                    <a:pt x="3001" y="1949"/>
                  </a:lnTo>
                  <a:lnTo>
                    <a:pt x="3011" y="1934"/>
                  </a:lnTo>
                  <a:lnTo>
                    <a:pt x="3014" y="1916"/>
                  </a:lnTo>
                  <a:lnTo>
                    <a:pt x="3014" y="1821"/>
                  </a:lnTo>
                  <a:lnTo>
                    <a:pt x="3011" y="1804"/>
                  </a:lnTo>
                  <a:lnTo>
                    <a:pt x="3001" y="1789"/>
                  </a:lnTo>
                  <a:lnTo>
                    <a:pt x="2986" y="1779"/>
                  </a:lnTo>
                  <a:lnTo>
                    <a:pt x="2969" y="1776"/>
                  </a:lnTo>
                  <a:lnTo>
                    <a:pt x="2641" y="1776"/>
                  </a:lnTo>
                  <a:lnTo>
                    <a:pt x="2641" y="1445"/>
                  </a:lnTo>
                  <a:lnTo>
                    <a:pt x="2637" y="1426"/>
                  </a:lnTo>
                  <a:lnTo>
                    <a:pt x="2628" y="1412"/>
                  </a:lnTo>
                  <a:lnTo>
                    <a:pt x="2614" y="1402"/>
                  </a:lnTo>
                  <a:lnTo>
                    <a:pt x="2596" y="1398"/>
                  </a:lnTo>
                  <a:lnTo>
                    <a:pt x="2503" y="1398"/>
                  </a:lnTo>
                  <a:close/>
                  <a:moveTo>
                    <a:pt x="1514" y="974"/>
                  </a:moveTo>
                  <a:lnTo>
                    <a:pt x="1451" y="977"/>
                  </a:lnTo>
                  <a:lnTo>
                    <a:pt x="1388" y="988"/>
                  </a:lnTo>
                  <a:lnTo>
                    <a:pt x="1324" y="1007"/>
                  </a:lnTo>
                  <a:lnTo>
                    <a:pt x="1269" y="1030"/>
                  </a:lnTo>
                  <a:lnTo>
                    <a:pt x="1217" y="1057"/>
                  </a:lnTo>
                  <a:lnTo>
                    <a:pt x="1169" y="1089"/>
                  </a:lnTo>
                  <a:lnTo>
                    <a:pt x="1124" y="1125"/>
                  </a:lnTo>
                  <a:lnTo>
                    <a:pt x="1085" y="1164"/>
                  </a:lnTo>
                  <a:lnTo>
                    <a:pt x="1051" y="1207"/>
                  </a:lnTo>
                  <a:lnTo>
                    <a:pt x="1022" y="1251"/>
                  </a:lnTo>
                  <a:lnTo>
                    <a:pt x="999" y="1299"/>
                  </a:lnTo>
                  <a:lnTo>
                    <a:pt x="982" y="1347"/>
                  </a:lnTo>
                  <a:lnTo>
                    <a:pt x="971" y="1397"/>
                  </a:lnTo>
                  <a:lnTo>
                    <a:pt x="968" y="1447"/>
                  </a:lnTo>
                  <a:lnTo>
                    <a:pt x="971" y="1507"/>
                  </a:lnTo>
                  <a:lnTo>
                    <a:pt x="982" y="1564"/>
                  </a:lnTo>
                  <a:lnTo>
                    <a:pt x="998" y="1618"/>
                  </a:lnTo>
                  <a:lnTo>
                    <a:pt x="1021" y="1668"/>
                  </a:lnTo>
                  <a:lnTo>
                    <a:pt x="1050" y="1716"/>
                  </a:lnTo>
                  <a:lnTo>
                    <a:pt x="1084" y="1759"/>
                  </a:lnTo>
                  <a:lnTo>
                    <a:pt x="1123" y="1797"/>
                  </a:lnTo>
                  <a:lnTo>
                    <a:pt x="1165" y="1831"/>
                  </a:lnTo>
                  <a:lnTo>
                    <a:pt x="1214" y="1859"/>
                  </a:lnTo>
                  <a:lnTo>
                    <a:pt x="1265" y="1882"/>
                  </a:lnTo>
                  <a:lnTo>
                    <a:pt x="1320" y="1900"/>
                  </a:lnTo>
                  <a:lnTo>
                    <a:pt x="1379" y="1911"/>
                  </a:lnTo>
                  <a:lnTo>
                    <a:pt x="1439" y="1916"/>
                  </a:lnTo>
                  <a:lnTo>
                    <a:pt x="1433" y="1947"/>
                  </a:lnTo>
                  <a:lnTo>
                    <a:pt x="1431" y="1978"/>
                  </a:lnTo>
                  <a:lnTo>
                    <a:pt x="1434" y="2017"/>
                  </a:lnTo>
                  <a:lnTo>
                    <a:pt x="1444" y="2057"/>
                  </a:lnTo>
                  <a:lnTo>
                    <a:pt x="1462" y="2093"/>
                  </a:lnTo>
                  <a:lnTo>
                    <a:pt x="1455" y="2093"/>
                  </a:lnTo>
                  <a:lnTo>
                    <a:pt x="1391" y="2096"/>
                  </a:lnTo>
                  <a:lnTo>
                    <a:pt x="1329" y="2104"/>
                  </a:lnTo>
                  <a:lnTo>
                    <a:pt x="1268" y="2117"/>
                  </a:lnTo>
                  <a:lnTo>
                    <a:pt x="1210" y="2134"/>
                  </a:lnTo>
                  <a:lnTo>
                    <a:pt x="1156" y="2156"/>
                  </a:lnTo>
                  <a:lnTo>
                    <a:pt x="1102" y="2182"/>
                  </a:lnTo>
                  <a:lnTo>
                    <a:pt x="1054" y="2211"/>
                  </a:lnTo>
                  <a:lnTo>
                    <a:pt x="1009" y="2244"/>
                  </a:lnTo>
                  <a:lnTo>
                    <a:pt x="969" y="2281"/>
                  </a:lnTo>
                  <a:lnTo>
                    <a:pt x="933" y="2321"/>
                  </a:lnTo>
                  <a:lnTo>
                    <a:pt x="902" y="2364"/>
                  </a:lnTo>
                  <a:lnTo>
                    <a:pt x="878" y="2411"/>
                  </a:lnTo>
                  <a:lnTo>
                    <a:pt x="859" y="2460"/>
                  </a:lnTo>
                  <a:lnTo>
                    <a:pt x="847" y="2510"/>
                  </a:lnTo>
                  <a:lnTo>
                    <a:pt x="843" y="2559"/>
                  </a:lnTo>
                  <a:lnTo>
                    <a:pt x="845" y="2595"/>
                  </a:lnTo>
                  <a:lnTo>
                    <a:pt x="853" y="2631"/>
                  </a:lnTo>
                  <a:lnTo>
                    <a:pt x="864" y="2664"/>
                  </a:lnTo>
                  <a:lnTo>
                    <a:pt x="879" y="2697"/>
                  </a:lnTo>
                  <a:lnTo>
                    <a:pt x="904" y="2734"/>
                  </a:lnTo>
                  <a:lnTo>
                    <a:pt x="933" y="2768"/>
                  </a:lnTo>
                  <a:lnTo>
                    <a:pt x="968" y="2800"/>
                  </a:lnTo>
                  <a:lnTo>
                    <a:pt x="1008" y="2828"/>
                  </a:lnTo>
                  <a:lnTo>
                    <a:pt x="1053" y="2855"/>
                  </a:lnTo>
                  <a:lnTo>
                    <a:pt x="1101" y="2878"/>
                  </a:lnTo>
                  <a:lnTo>
                    <a:pt x="1156" y="2899"/>
                  </a:lnTo>
                  <a:lnTo>
                    <a:pt x="1214" y="2916"/>
                  </a:lnTo>
                  <a:lnTo>
                    <a:pt x="1277" y="2930"/>
                  </a:lnTo>
                  <a:lnTo>
                    <a:pt x="1342" y="2940"/>
                  </a:lnTo>
                  <a:lnTo>
                    <a:pt x="1409" y="2946"/>
                  </a:lnTo>
                  <a:lnTo>
                    <a:pt x="1478" y="2948"/>
                  </a:lnTo>
                  <a:lnTo>
                    <a:pt x="1540" y="2946"/>
                  </a:lnTo>
                  <a:lnTo>
                    <a:pt x="1599" y="2940"/>
                  </a:lnTo>
                  <a:lnTo>
                    <a:pt x="1657" y="2930"/>
                  </a:lnTo>
                  <a:lnTo>
                    <a:pt x="1713" y="2915"/>
                  </a:lnTo>
                  <a:lnTo>
                    <a:pt x="1774" y="2894"/>
                  </a:lnTo>
                  <a:lnTo>
                    <a:pt x="1829" y="2870"/>
                  </a:lnTo>
                  <a:lnTo>
                    <a:pt x="1881" y="2839"/>
                  </a:lnTo>
                  <a:lnTo>
                    <a:pt x="1927" y="2805"/>
                  </a:lnTo>
                  <a:lnTo>
                    <a:pt x="1969" y="2768"/>
                  </a:lnTo>
                  <a:lnTo>
                    <a:pt x="2004" y="2726"/>
                  </a:lnTo>
                  <a:lnTo>
                    <a:pt x="2034" y="2682"/>
                  </a:lnTo>
                  <a:lnTo>
                    <a:pt x="2058" y="2635"/>
                  </a:lnTo>
                  <a:lnTo>
                    <a:pt x="2075" y="2586"/>
                  </a:lnTo>
                  <a:lnTo>
                    <a:pt x="2086" y="2535"/>
                  </a:lnTo>
                  <a:lnTo>
                    <a:pt x="2090" y="2482"/>
                  </a:lnTo>
                  <a:lnTo>
                    <a:pt x="2087" y="2428"/>
                  </a:lnTo>
                  <a:lnTo>
                    <a:pt x="2082" y="2378"/>
                  </a:lnTo>
                  <a:lnTo>
                    <a:pt x="2073" y="2331"/>
                  </a:lnTo>
                  <a:lnTo>
                    <a:pt x="2058" y="2287"/>
                  </a:lnTo>
                  <a:lnTo>
                    <a:pt x="2039" y="2247"/>
                  </a:lnTo>
                  <a:lnTo>
                    <a:pt x="2016" y="2207"/>
                  </a:lnTo>
                  <a:lnTo>
                    <a:pt x="1988" y="2171"/>
                  </a:lnTo>
                  <a:lnTo>
                    <a:pt x="1954" y="2135"/>
                  </a:lnTo>
                  <a:lnTo>
                    <a:pt x="1914" y="2101"/>
                  </a:lnTo>
                  <a:lnTo>
                    <a:pt x="1869" y="2066"/>
                  </a:lnTo>
                  <a:lnTo>
                    <a:pt x="1846" y="2049"/>
                  </a:lnTo>
                  <a:lnTo>
                    <a:pt x="1824" y="2031"/>
                  </a:lnTo>
                  <a:lnTo>
                    <a:pt x="1804" y="2011"/>
                  </a:lnTo>
                  <a:lnTo>
                    <a:pt x="1786" y="1993"/>
                  </a:lnTo>
                  <a:lnTo>
                    <a:pt x="1770" y="1974"/>
                  </a:lnTo>
                  <a:lnTo>
                    <a:pt x="1755" y="1958"/>
                  </a:lnTo>
                  <a:lnTo>
                    <a:pt x="1746" y="1944"/>
                  </a:lnTo>
                  <a:lnTo>
                    <a:pt x="1738" y="1932"/>
                  </a:lnTo>
                  <a:lnTo>
                    <a:pt x="1736" y="1922"/>
                  </a:lnTo>
                  <a:lnTo>
                    <a:pt x="1736" y="1911"/>
                  </a:lnTo>
                  <a:lnTo>
                    <a:pt x="1737" y="1900"/>
                  </a:lnTo>
                  <a:lnTo>
                    <a:pt x="1740" y="1890"/>
                  </a:lnTo>
                  <a:lnTo>
                    <a:pt x="1743" y="1879"/>
                  </a:lnTo>
                  <a:lnTo>
                    <a:pt x="1749" y="1868"/>
                  </a:lnTo>
                  <a:lnTo>
                    <a:pt x="1758" y="1857"/>
                  </a:lnTo>
                  <a:lnTo>
                    <a:pt x="1770" y="1843"/>
                  </a:lnTo>
                  <a:lnTo>
                    <a:pt x="1786" y="1828"/>
                  </a:lnTo>
                  <a:lnTo>
                    <a:pt x="1805" y="1811"/>
                  </a:lnTo>
                  <a:lnTo>
                    <a:pt x="1829" y="1792"/>
                  </a:lnTo>
                  <a:lnTo>
                    <a:pt x="1870" y="1755"/>
                  </a:lnTo>
                  <a:lnTo>
                    <a:pt x="1907" y="1717"/>
                  </a:lnTo>
                  <a:lnTo>
                    <a:pt x="1938" y="1676"/>
                  </a:lnTo>
                  <a:lnTo>
                    <a:pt x="1964" y="1635"/>
                  </a:lnTo>
                  <a:lnTo>
                    <a:pt x="1983" y="1591"/>
                  </a:lnTo>
                  <a:lnTo>
                    <a:pt x="1998" y="1545"/>
                  </a:lnTo>
                  <a:lnTo>
                    <a:pt x="2007" y="1499"/>
                  </a:lnTo>
                  <a:lnTo>
                    <a:pt x="2010" y="1451"/>
                  </a:lnTo>
                  <a:lnTo>
                    <a:pt x="2007" y="1394"/>
                  </a:lnTo>
                  <a:lnTo>
                    <a:pt x="1999" y="1340"/>
                  </a:lnTo>
                  <a:lnTo>
                    <a:pt x="1984" y="1289"/>
                  </a:lnTo>
                  <a:lnTo>
                    <a:pt x="1966" y="1242"/>
                  </a:lnTo>
                  <a:lnTo>
                    <a:pt x="1943" y="1198"/>
                  </a:lnTo>
                  <a:lnTo>
                    <a:pt x="1915" y="1160"/>
                  </a:lnTo>
                  <a:lnTo>
                    <a:pt x="1961" y="1160"/>
                  </a:lnTo>
                  <a:lnTo>
                    <a:pt x="1976" y="1158"/>
                  </a:lnTo>
                  <a:lnTo>
                    <a:pt x="1988" y="1152"/>
                  </a:lnTo>
                  <a:lnTo>
                    <a:pt x="2116" y="1057"/>
                  </a:lnTo>
                  <a:lnTo>
                    <a:pt x="2127" y="1047"/>
                  </a:lnTo>
                  <a:lnTo>
                    <a:pt x="2133" y="1034"/>
                  </a:lnTo>
                  <a:lnTo>
                    <a:pt x="2136" y="1020"/>
                  </a:lnTo>
                  <a:lnTo>
                    <a:pt x="2133" y="1006"/>
                  </a:lnTo>
                  <a:lnTo>
                    <a:pt x="2126" y="993"/>
                  </a:lnTo>
                  <a:lnTo>
                    <a:pt x="2116" y="982"/>
                  </a:lnTo>
                  <a:lnTo>
                    <a:pt x="2104" y="976"/>
                  </a:lnTo>
                  <a:lnTo>
                    <a:pt x="2090" y="974"/>
                  </a:lnTo>
                  <a:lnTo>
                    <a:pt x="1514" y="974"/>
                  </a:lnTo>
                  <a:close/>
                  <a:moveTo>
                    <a:pt x="1937" y="0"/>
                  </a:moveTo>
                  <a:lnTo>
                    <a:pt x="2059" y="5"/>
                  </a:lnTo>
                  <a:lnTo>
                    <a:pt x="2179" y="16"/>
                  </a:lnTo>
                  <a:lnTo>
                    <a:pt x="2297" y="34"/>
                  </a:lnTo>
                  <a:lnTo>
                    <a:pt x="2413" y="60"/>
                  </a:lnTo>
                  <a:lnTo>
                    <a:pt x="2526" y="93"/>
                  </a:lnTo>
                  <a:lnTo>
                    <a:pt x="2636" y="132"/>
                  </a:lnTo>
                  <a:lnTo>
                    <a:pt x="2743" y="179"/>
                  </a:lnTo>
                  <a:lnTo>
                    <a:pt x="2847" y="231"/>
                  </a:lnTo>
                  <a:lnTo>
                    <a:pt x="2946" y="288"/>
                  </a:lnTo>
                  <a:lnTo>
                    <a:pt x="3042" y="352"/>
                  </a:lnTo>
                  <a:lnTo>
                    <a:pt x="3134" y="422"/>
                  </a:lnTo>
                  <a:lnTo>
                    <a:pt x="3223" y="495"/>
                  </a:lnTo>
                  <a:lnTo>
                    <a:pt x="3306" y="575"/>
                  </a:lnTo>
                  <a:lnTo>
                    <a:pt x="3384" y="660"/>
                  </a:lnTo>
                  <a:lnTo>
                    <a:pt x="3458" y="748"/>
                  </a:lnTo>
                  <a:lnTo>
                    <a:pt x="3527" y="841"/>
                  </a:lnTo>
                  <a:lnTo>
                    <a:pt x="3590" y="939"/>
                  </a:lnTo>
                  <a:lnTo>
                    <a:pt x="3647" y="1040"/>
                  </a:lnTo>
                  <a:lnTo>
                    <a:pt x="3697" y="1145"/>
                  </a:lnTo>
                  <a:lnTo>
                    <a:pt x="3743" y="1253"/>
                  </a:lnTo>
                  <a:lnTo>
                    <a:pt x="3782" y="1365"/>
                  </a:lnTo>
                  <a:lnTo>
                    <a:pt x="3815" y="1479"/>
                  </a:lnTo>
                  <a:lnTo>
                    <a:pt x="3840" y="1595"/>
                  </a:lnTo>
                  <a:lnTo>
                    <a:pt x="3859" y="1716"/>
                  </a:lnTo>
                  <a:lnTo>
                    <a:pt x="3869" y="1837"/>
                  </a:lnTo>
                  <a:lnTo>
                    <a:pt x="3873" y="1961"/>
                  </a:lnTo>
                  <a:lnTo>
                    <a:pt x="3869" y="2085"/>
                  </a:lnTo>
                  <a:lnTo>
                    <a:pt x="3859" y="2206"/>
                  </a:lnTo>
                  <a:lnTo>
                    <a:pt x="3840" y="2326"/>
                  </a:lnTo>
                  <a:lnTo>
                    <a:pt x="3815" y="2443"/>
                  </a:lnTo>
                  <a:lnTo>
                    <a:pt x="3782" y="2557"/>
                  </a:lnTo>
                  <a:lnTo>
                    <a:pt x="3743" y="2669"/>
                  </a:lnTo>
                  <a:lnTo>
                    <a:pt x="3697" y="2776"/>
                  </a:lnTo>
                  <a:lnTo>
                    <a:pt x="3647" y="2882"/>
                  </a:lnTo>
                  <a:lnTo>
                    <a:pt x="3590" y="2982"/>
                  </a:lnTo>
                  <a:lnTo>
                    <a:pt x="3527" y="3081"/>
                  </a:lnTo>
                  <a:lnTo>
                    <a:pt x="3458" y="3174"/>
                  </a:lnTo>
                  <a:lnTo>
                    <a:pt x="3384" y="3262"/>
                  </a:lnTo>
                  <a:lnTo>
                    <a:pt x="3306" y="3347"/>
                  </a:lnTo>
                  <a:lnTo>
                    <a:pt x="3223" y="3426"/>
                  </a:lnTo>
                  <a:lnTo>
                    <a:pt x="3134" y="3500"/>
                  </a:lnTo>
                  <a:lnTo>
                    <a:pt x="3042" y="3570"/>
                  </a:lnTo>
                  <a:lnTo>
                    <a:pt x="2946" y="3634"/>
                  </a:lnTo>
                  <a:lnTo>
                    <a:pt x="2847" y="3691"/>
                  </a:lnTo>
                  <a:lnTo>
                    <a:pt x="2743" y="3743"/>
                  </a:lnTo>
                  <a:lnTo>
                    <a:pt x="2636" y="3789"/>
                  </a:lnTo>
                  <a:lnTo>
                    <a:pt x="2526" y="3829"/>
                  </a:lnTo>
                  <a:lnTo>
                    <a:pt x="2413" y="3862"/>
                  </a:lnTo>
                  <a:lnTo>
                    <a:pt x="2297" y="3888"/>
                  </a:lnTo>
                  <a:lnTo>
                    <a:pt x="2179" y="3906"/>
                  </a:lnTo>
                  <a:lnTo>
                    <a:pt x="2059" y="3917"/>
                  </a:lnTo>
                  <a:lnTo>
                    <a:pt x="1937" y="3922"/>
                  </a:lnTo>
                  <a:lnTo>
                    <a:pt x="1815" y="3917"/>
                  </a:lnTo>
                  <a:lnTo>
                    <a:pt x="1694" y="3906"/>
                  </a:lnTo>
                  <a:lnTo>
                    <a:pt x="1576" y="3888"/>
                  </a:lnTo>
                  <a:lnTo>
                    <a:pt x="1461" y="3862"/>
                  </a:lnTo>
                  <a:lnTo>
                    <a:pt x="1347" y="3829"/>
                  </a:lnTo>
                  <a:lnTo>
                    <a:pt x="1238" y="3789"/>
                  </a:lnTo>
                  <a:lnTo>
                    <a:pt x="1130" y="3743"/>
                  </a:lnTo>
                  <a:lnTo>
                    <a:pt x="1027" y="3691"/>
                  </a:lnTo>
                  <a:lnTo>
                    <a:pt x="927" y="3634"/>
                  </a:lnTo>
                  <a:lnTo>
                    <a:pt x="831" y="3570"/>
                  </a:lnTo>
                  <a:lnTo>
                    <a:pt x="739" y="3500"/>
                  </a:lnTo>
                  <a:lnTo>
                    <a:pt x="652" y="3426"/>
                  </a:lnTo>
                  <a:lnTo>
                    <a:pt x="568" y="3347"/>
                  </a:lnTo>
                  <a:lnTo>
                    <a:pt x="489" y="3262"/>
                  </a:lnTo>
                  <a:lnTo>
                    <a:pt x="415" y="3174"/>
                  </a:lnTo>
                  <a:lnTo>
                    <a:pt x="348" y="3081"/>
                  </a:lnTo>
                  <a:lnTo>
                    <a:pt x="285" y="2982"/>
                  </a:lnTo>
                  <a:lnTo>
                    <a:pt x="228" y="2882"/>
                  </a:lnTo>
                  <a:lnTo>
                    <a:pt x="175" y="2776"/>
                  </a:lnTo>
                  <a:lnTo>
                    <a:pt x="131" y="2669"/>
                  </a:lnTo>
                  <a:lnTo>
                    <a:pt x="92" y="2557"/>
                  </a:lnTo>
                  <a:lnTo>
                    <a:pt x="59" y="2443"/>
                  </a:lnTo>
                  <a:lnTo>
                    <a:pt x="34" y="2326"/>
                  </a:lnTo>
                  <a:lnTo>
                    <a:pt x="16" y="2206"/>
                  </a:lnTo>
                  <a:lnTo>
                    <a:pt x="3" y="2085"/>
                  </a:lnTo>
                  <a:lnTo>
                    <a:pt x="0" y="1961"/>
                  </a:lnTo>
                  <a:lnTo>
                    <a:pt x="3" y="1837"/>
                  </a:lnTo>
                  <a:lnTo>
                    <a:pt x="16" y="1716"/>
                  </a:lnTo>
                  <a:lnTo>
                    <a:pt x="34" y="1595"/>
                  </a:lnTo>
                  <a:lnTo>
                    <a:pt x="59" y="1479"/>
                  </a:lnTo>
                  <a:lnTo>
                    <a:pt x="92" y="1365"/>
                  </a:lnTo>
                  <a:lnTo>
                    <a:pt x="131" y="1253"/>
                  </a:lnTo>
                  <a:lnTo>
                    <a:pt x="175" y="1145"/>
                  </a:lnTo>
                  <a:lnTo>
                    <a:pt x="228" y="1040"/>
                  </a:lnTo>
                  <a:lnTo>
                    <a:pt x="285" y="939"/>
                  </a:lnTo>
                  <a:lnTo>
                    <a:pt x="348" y="841"/>
                  </a:lnTo>
                  <a:lnTo>
                    <a:pt x="415" y="748"/>
                  </a:lnTo>
                  <a:lnTo>
                    <a:pt x="489" y="660"/>
                  </a:lnTo>
                  <a:lnTo>
                    <a:pt x="568" y="575"/>
                  </a:lnTo>
                  <a:lnTo>
                    <a:pt x="652" y="495"/>
                  </a:lnTo>
                  <a:lnTo>
                    <a:pt x="739" y="422"/>
                  </a:lnTo>
                  <a:lnTo>
                    <a:pt x="831" y="352"/>
                  </a:lnTo>
                  <a:lnTo>
                    <a:pt x="927" y="288"/>
                  </a:lnTo>
                  <a:lnTo>
                    <a:pt x="1027" y="231"/>
                  </a:lnTo>
                  <a:lnTo>
                    <a:pt x="1130" y="179"/>
                  </a:lnTo>
                  <a:lnTo>
                    <a:pt x="1238" y="132"/>
                  </a:lnTo>
                  <a:lnTo>
                    <a:pt x="1347" y="93"/>
                  </a:lnTo>
                  <a:lnTo>
                    <a:pt x="1461" y="60"/>
                  </a:lnTo>
                  <a:lnTo>
                    <a:pt x="1576" y="34"/>
                  </a:lnTo>
                  <a:lnTo>
                    <a:pt x="1694" y="16"/>
                  </a:lnTo>
                  <a:lnTo>
                    <a:pt x="1815" y="5"/>
                  </a:lnTo>
                  <a:lnTo>
                    <a:pt x="19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" name="Freeform 388">
            <a:extLst>
              <a:ext uri="{FF2B5EF4-FFF2-40B4-BE49-F238E27FC236}">
                <a16:creationId xmlns:a16="http://schemas.microsoft.com/office/drawing/2014/main" id="{C2CB451C-36D9-4370-BC05-DC7EA54B0A44}"/>
              </a:ext>
            </a:extLst>
          </p:cNvPr>
          <p:cNvSpPr>
            <a:spLocks noEditPoints="1"/>
          </p:cNvSpPr>
          <p:nvPr/>
        </p:nvSpPr>
        <p:spPr bwMode="auto">
          <a:xfrm>
            <a:off x="8942800" y="4477341"/>
            <a:ext cx="381996" cy="386791"/>
          </a:xfrm>
          <a:custGeom>
            <a:avLst/>
            <a:gdLst>
              <a:gd name="T0" fmla="*/ 1895 w 3345"/>
              <a:gd name="T1" fmla="*/ 948 h 3388"/>
              <a:gd name="T2" fmla="*/ 1746 w 3345"/>
              <a:gd name="T3" fmla="*/ 1053 h 3388"/>
              <a:gd name="T4" fmla="*/ 1660 w 3345"/>
              <a:gd name="T5" fmla="*/ 1216 h 3388"/>
              <a:gd name="T6" fmla="*/ 1658 w 3345"/>
              <a:gd name="T7" fmla="*/ 1401 h 3388"/>
              <a:gd name="T8" fmla="*/ 1353 w 3345"/>
              <a:gd name="T9" fmla="*/ 1340 h 3388"/>
              <a:gd name="T10" fmla="*/ 1084 w 3345"/>
              <a:gd name="T11" fmla="*/ 1201 h 3388"/>
              <a:gd name="T12" fmla="*/ 865 w 3345"/>
              <a:gd name="T13" fmla="*/ 994 h 3388"/>
              <a:gd name="T14" fmla="*/ 815 w 3345"/>
              <a:gd name="T15" fmla="*/ 1148 h 3388"/>
              <a:gd name="T16" fmla="*/ 840 w 3345"/>
              <a:gd name="T17" fmla="*/ 1333 h 3388"/>
              <a:gd name="T18" fmla="*/ 948 w 3345"/>
              <a:gd name="T19" fmla="*/ 1486 h 3388"/>
              <a:gd name="T20" fmla="*/ 851 w 3345"/>
              <a:gd name="T21" fmla="*/ 1485 h 3388"/>
              <a:gd name="T22" fmla="*/ 813 w 3345"/>
              <a:gd name="T23" fmla="*/ 1521 h 3388"/>
              <a:gd name="T24" fmla="*/ 884 w 3345"/>
              <a:gd name="T25" fmla="*/ 1700 h 3388"/>
              <a:gd name="T26" fmla="*/ 1027 w 3345"/>
              <a:gd name="T27" fmla="*/ 1821 h 3388"/>
              <a:gd name="T28" fmla="*/ 1051 w 3345"/>
              <a:gd name="T29" fmla="*/ 1865 h 3388"/>
              <a:gd name="T30" fmla="*/ 963 w 3345"/>
              <a:gd name="T31" fmla="*/ 1904 h 3388"/>
              <a:gd name="T32" fmla="*/ 1080 w 3345"/>
              <a:gd name="T33" fmla="*/ 2051 h 3388"/>
              <a:gd name="T34" fmla="*/ 1254 w 3345"/>
              <a:gd name="T35" fmla="*/ 2125 h 3388"/>
              <a:gd name="T36" fmla="*/ 1142 w 3345"/>
              <a:gd name="T37" fmla="*/ 2228 h 3388"/>
              <a:gd name="T38" fmla="*/ 893 w 3345"/>
              <a:gd name="T39" fmla="*/ 2294 h 3388"/>
              <a:gd name="T40" fmla="*/ 799 w 3345"/>
              <a:gd name="T41" fmla="*/ 2330 h 3388"/>
              <a:gd name="T42" fmla="*/ 1087 w 3345"/>
              <a:gd name="T43" fmla="*/ 2440 h 3388"/>
              <a:gd name="T44" fmla="*/ 1405 w 3345"/>
              <a:gd name="T45" fmla="*/ 2463 h 3388"/>
              <a:gd name="T46" fmla="*/ 1697 w 3345"/>
              <a:gd name="T47" fmla="*/ 2405 h 3388"/>
              <a:gd name="T48" fmla="*/ 1942 w 3345"/>
              <a:gd name="T49" fmla="*/ 2280 h 3388"/>
              <a:gd name="T50" fmla="*/ 2138 w 3345"/>
              <a:gd name="T51" fmla="*/ 2105 h 3388"/>
              <a:gd name="T52" fmla="*/ 2284 w 3345"/>
              <a:gd name="T53" fmla="*/ 1892 h 3388"/>
              <a:gd name="T54" fmla="*/ 2377 w 3345"/>
              <a:gd name="T55" fmla="*/ 1658 h 3388"/>
              <a:gd name="T56" fmla="*/ 2418 w 3345"/>
              <a:gd name="T57" fmla="*/ 1417 h 3388"/>
              <a:gd name="T58" fmla="*/ 2504 w 3345"/>
              <a:gd name="T59" fmla="*/ 1235 h 3388"/>
              <a:gd name="T60" fmla="*/ 2558 w 3345"/>
              <a:gd name="T61" fmla="*/ 1126 h 3388"/>
              <a:gd name="T62" fmla="*/ 2428 w 3345"/>
              <a:gd name="T63" fmla="*/ 1140 h 3388"/>
              <a:gd name="T64" fmla="*/ 2542 w 3345"/>
              <a:gd name="T65" fmla="*/ 995 h 3388"/>
              <a:gd name="T66" fmla="*/ 2379 w 3345"/>
              <a:gd name="T67" fmla="*/ 1029 h 3388"/>
              <a:gd name="T68" fmla="*/ 2210 w 3345"/>
              <a:gd name="T69" fmla="*/ 965 h 3388"/>
              <a:gd name="T70" fmla="*/ 2034 w 3345"/>
              <a:gd name="T71" fmla="*/ 922 h 3388"/>
              <a:gd name="T72" fmla="*/ 1984 w 3345"/>
              <a:gd name="T73" fmla="*/ 30 h 3388"/>
              <a:gd name="T74" fmla="*/ 2369 w 3345"/>
              <a:gd name="T75" fmla="*/ 155 h 3388"/>
              <a:gd name="T76" fmla="*/ 2707 w 3345"/>
              <a:gd name="T77" fmla="*/ 365 h 3388"/>
              <a:gd name="T78" fmla="*/ 2986 w 3345"/>
              <a:gd name="T79" fmla="*/ 647 h 3388"/>
              <a:gd name="T80" fmla="*/ 3193 w 3345"/>
              <a:gd name="T81" fmla="*/ 990 h 3388"/>
              <a:gd name="T82" fmla="*/ 3317 w 3345"/>
              <a:gd name="T83" fmla="*/ 1379 h 3388"/>
              <a:gd name="T84" fmla="*/ 3342 w 3345"/>
              <a:gd name="T85" fmla="*/ 1801 h 3388"/>
              <a:gd name="T86" fmla="*/ 3266 w 3345"/>
              <a:gd name="T87" fmla="*/ 2209 h 3388"/>
              <a:gd name="T88" fmla="*/ 3100 w 3345"/>
              <a:gd name="T89" fmla="*/ 2577 h 3388"/>
              <a:gd name="T90" fmla="*/ 2855 w 3345"/>
              <a:gd name="T91" fmla="*/ 2891 h 3388"/>
              <a:gd name="T92" fmla="*/ 2545 w 3345"/>
              <a:gd name="T93" fmla="*/ 3139 h 3388"/>
              <a:gd name="T94" fmla="*/ 2181 w 3345"/>
              <a:gd name="T95" fmla="*/ 3308 h 3388"/>
              <a:gd name="T96" fmla="*/ 1779 w 3345"/>
              <a:gd name="T97" fmla="*/ 3384 h 3388"/>
              <a:gd name="T98" fmla="*/ 1361 w 3345"/>
              <a:gd name="T99" fmla="*/ 3359 h 3388"/>
              <a:gd name="T100" fmla="*/ 976 w 3345"/>
              <a:gd name="T101" fmla="*/ 3234 h 3388"/>
              <a:gd name="T102" fmla="*/ 638 w 3345"/>
              <a:gd name="T103" fmla="*/ 3024 h 3388"/>
              <a:gd name="T104" fmla="*/ 359 w 3345"/>
              <a:gd name="T105" fmla="*/ 2742 h 3388"/>
              <a:gd name="T106" fmla="*/ 152 w 3345"/>
              <a:gd name="T107" fmla="*/ 2399 h 3388"/>
              <a:gd name="T108" fmla="*/ 29 w 3345"/>
              <a:gd name="T109" fmla="*/ 2010 h 3388"/>
              <a:gd name="T110" fmla="*/ 3 w 3345"/>
              <a:gd name="T111" fmla="*/ 1587 h 3388"/>
              <a:gd name="T112" fmla="*/ 79 w 3345"/>
              <a:gd name="T113" fmla="*/ 1179 h 3388"/>
              <a:gd name="T114" fmla="*/ 246 w 3345"/>
              <a:gd name="T115" fmla="*/ 812 h 3388"/>
              <a:gd name="T116" fmla="*/ 491 w 3345"/>
              <a:gd name="T117" fmla="*/ 497 h 3388"/>
              <a:gd name="T118" fmla="*/ 800 w 3345"/>
              <a:gd name="T119" fmla="*/ 249 h 3388"/>
              <a:gd name="T120" fmla="*/ 1163 w 3345"/>
              <a:gd name="T121" fmla="*/ 81 h 3388"/>
              <a:gd name="T122" fmla="*/ 1567 w 3345"/>
              <a:gd name="T123" fmla="*/ 5 h 3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45" h="3388">
                <a:moveTo>
                  <a:pt x="2034" y="922"/>
                </a:moveTo>
                <a:lnTo>
                  <a:pt x="1985" y="925"/>
                </a:lnTo>
                <a:lnTo>
                  <a:pt x="1939" y="935"/>
                </a:lnTo>
                <a:lnTo>
                  <a:pt x="1895" y="948"/>
                </a:lnTo>
                <a:lnTo>
                  <a:pt x="1853" y="968"/>
                </a:lnTo>
                <a:lnTo>
                  <a:pt x="1813" y="992"/>
                </a:lnTo>
                <a:lnTo>
                  <a:pt x="1778" y="1021"/>
                </a:lnTo>
                <a:lnTo>
                  <a:pt x="1746" y="1053"/>
                </a:lnTo>
                <a:lnTo>
                  <a:pt x="1718" y="1089"/>
                </a:lnTo>
                <a:lnTo>
                  <a:pt x="1694" y="1129"/>
                </a:lnTo>
                <a:lnTo>
                  <a:pt x="1674" y="1171"/>
                </a:lnTo>
                <a:lnTo>
                  <a:pt x="1660" y="1216"/>
                </a:lnTo>
                <a:lnTo>
                  <a:pt x="1652" y="1263"/>
                </a:lnTo>
                <a:lnTo>
                  <a:pt x="1649" y="1312"/>
                </a:lnTo>
                <a:lnTo>
                  <a:pt x="1651" y="1357"/>
                </a:lnTo>
                <a:lnTo>
                  <a:pt x="1658" y="1401"/>
                </a:lnTo>
                <a:lnTo>
                  <a:pt x="1579" y="1394"/>
                </a:lnTo>
                <a:lnTo>
                  <a:pt x="1501" y="1382"/>
                </a:lnTo>
                <a:lnTo>
                  <a:pt x="1426" y="1364"/>
                </a:lnTo>
                <a:lnTo>
                  <a:pt x="1353" y="1340"/>
                </a:lnTo>
                <a:lnTo>
                  <a:pt x="1282" y="1313"/>
                </a:lnTo>
                <a:lnTo>
                  <a:pt x="1213" y="1280"/>
                </a:lnTo>
                <a:lnTo>
                  <a:pt x="1147" y="1242"/>
                </a:lnTo>
                <a:lnTo>
                  <a:pt x="1084" y="1201"/>
                </a:lnTo>
                <a:lnTo>
                  <a:pt x="1024" y="1154"/>
                </a:lnTo>
                <a:lnTo>
                  <a:pt x="968" y="1104"/>
                </a:lnTo>
                <a:lnTo>
                  <a:pt x="914" y="1051"/>
                </a:lnTo>
                <a:lnTo>
                  <a:pt x="865" y="994"/>
                </a:lnTo>
                <a:lnTo>
                  <a:pt x="847" y="1029"/>
                </a:lnTo>
                <a:lnTo>
                  <a:pt x="833" y="1067"/>
                </a:lnTo>
                <a:lnTo>
                  <a:pt x="822" y="1106"/>
                </a:lnTo>
                <a:lnTo>
                  <a:pt x="815" y="1148"/>
                </a:lnTo>
                <a:lnTo>
                  <a:pt x="813" y="1190"/>
                </a:lnTo>
                <a:lnTo>
                  <a:pt x="816" y="1240"/>
                </a:lnTo>
                <a:lnTo>
                  <a:pt x="825" y="1287"/>
                </a:lnTo>
                <a:lnTo>
                  <a:pt x="840" y="1333"/>
                </a:lnTo>
                <a:lnTo>
                  <a:pt x="860" y="1376"/>
                </a:lnTo>
                <a:lnTo>
                  <a:pt x="885" y="1417"/>
                </a:lnTo>
                <a:lnTo>
                  <a:pt x="914" y="1453"/>
                </a:lnTo>
                <a:lnTo>
                  <a:pt x="948" y="1486"/>
                </a:lnTo>
                <a:lnTo>
                  <a:pt x="985" y="1514"/>
                </a:lnTo>
                <a:lnTo>
                  <a:pt x="937" y="1510"/>
                </a:lnTo>
                <a:lnTo>
                  <a:pt x="893" y="1499"/>
                </a:lnTo>
                <a:lnTo>
                  <a:pt x="851" y="1485"/>
                </a:lnTo>
                <a:lnTo>
                  <a:pt x="810" y="1465"/>
                </a:lnTo>
                <a:lnTo>
                  <a:pt x="810" y="1468"/>
                </a:lnTo>
                <a:lnTo>
                  <a:pt x="810" y="1471"/>
                </a:lnTo>
                <a:lnTo>
                  <a:pt x="813" y="1521"/>
                </a:lnTo>
                <a:lnTo>
                  <a:pt x="822" y="1569"/>
                </a:lnTo>
                <a:lnTo>
                  <a:pt x="838" y="1616"/>
                </a:lnTo>
                <a:lnTo>
                  <a:pt x="858" y="1659"/>
                </a:lnTo>
                <a:lnTo>
                  <a:pt x="884" y="1700"/>
                </a:lnTo>
                <a:lnTo>
                  <a:pt x="913" y="1737"/>
                </a:lnTo>
                <a:lnTo>
                  <a:pt x="948" y="1769"/>
                </a:lnTo>
                <a:lnTo>
                  <a:pt x="987" y="1798"/>
                </a:lnTo>
                <a:lnTo>
                  <a:pt x="1027" y="1821"/>
                </a:lnTo>
                <a:lnTo>
                  <a:pt x="1071" y="1839"/>
                </a:lnTo>
                <a:lnTo>
                  <a:pt x="1118" y="1852"/>
                </a:lnTo>
                <a:lnTo>
                  <a:pt x="1086" y="1860"/>
                </a:lnTo>
                <a:lnTo>
                  <a:pt x="1051" y="1865"/>
                </a:lnTo>
                <a:lnTo>
                  <a:pt x="1017" y="1866"/>
                </a:lnTo>
                <a:lnTo>
                  <a:pt x="980" y="1864"/>
                </a:lnTo>
                <a:lnTo>
                  <a:pt x="945" y="1858"/>
                </a:lnTo>
                <a:lnTo>
                  <a:pt x="963" y="1904"/>
                </a:lnTo>
                <a:lnTo>
                  <a:pt x="986" y="1946"/>
                </a:lnTo>
                <a:lnTo>
                  <a:pt x="1013" y="1986"/>
                </a:lnTo>
                <a:lnTo>
                  <a:pt x="1044" y="2021"/>
                </a:lnTo>
                <a:lnTo>
                  <a:pt x="1080" y="2051"/>
                </a:lnTo>
                <a:lnTo>
                  <a:pt x="1119" y="2078"/>
                </a:lnTo>
                <a:lnTo>
                  <a:pt x="1161" y="2099"/>
                </a:lnTo>
                <a:lnTo>
                  <a:pt x="1207" y="2115"/>
                </a:lnTo>
                <a:lnTo>
                  <a:pt x="1254" y="2125"/>
                </a:lnTo>
                <a:lnTo>
                  <a:pt x="1305" y="2130"/>
                </a:lnTo>
                <a:lnTo>
                  <a:pt x="1253" y="2167"/>
                </a:lnTo>
                <a:lnTo>
                  <a:pt x="1200" y="2200"/>
                </a:lnTo>
                <a:lnTo>
                  <a:pt x="1142" y="2228"/>
                </a:lnTo>
                <a:lnTo>
                  <a:pt x="1084" y="2253"/>
                </a:lnTo>
                <a:lnTo>
                  <a:pt x="1022" y="2272"/>
                </a:lnTo>
                <a:lnTo>
                  <a:pt x="958" y="2285"/>
                </a:lnTo>
                <a:lnTo>
                  <a:pt x="893" y="2294"/>
                </a:lnTo>
                <a:lnTo>
                  <a:pt x="827" y="2297"/>
                </a:lnTo>
                <a:lnTo>
                  <a:pt x="780" y="2295"/>
                </a:lnTo>
                <a:lnTo>
                  <a:pt x="734" y="2291"/>
                </a:lnTo>
                <a:lnTo>
                  <a:pt x="799" y="2330"/>
                </a:lnTo>
                <a:lnTo>
                  <a:pt x="868" y="2365"/>
                </a:lnTo>
                <a:lnTo>
                  <a:pt x="938" y="2396"/>
                </a:lnTo>
                <a:lnTo>
                  <a:pt x="1012" y="2420"/>
                </a:lnTo>
                <a:lnTo>
                  <a:pt x="1087" y="2440"/>
                </a:lnTo>
                <a:lnTo>
                  <a:pt x="1164" y="2454"/>
                </a:lnTo>
                <a:lnTo>
                  <a:pt x="1244" y="2463"/>
                </a:lnTo>
                <a:lnTo>
                  <a:pt x="1325" y="2467"/>
                </a:lnTo>
                <a:lnTo>
                  <a:pt x="1405" y="2463"/>
                </a:lnTo>
                <a:lnTo>
                  <a:pt x="1483" y="2456"/>
                </a:lnTo>
                <a:lnTo>
                  <a:pt x="1557" y="2443"/>
                </a:lnTo>
                <a:lnTo>
                  <a:pt x="1628" y="2426"/>
                </a:lnTo>
                <a:lnTo>
                  <a:pt x="1697" y="2405"/>
                </a:lnTo>
                <a:lnTo>
                  <a:pt x="1763" y="2380"/>
                </a:lnTo>
                <a:lnTo>
                  <a:pt x="1826" y="2350"/>
                </a:lnTo>
                <a:lnTo>
                  <a:pt x="1885" y="2317"/>
                </a:lnTo>
                <a:lnTo>
                  <a:pt x="1942" y="2280"/>
                </a:lnTo>
                <a:lnTo>
                  <a:pt x="1995" y="2241"/>
                </a:lnTo>
                <a:lnTo>
                  <a:pt x="2046" y="2199"/>
                </a:lnTo>
                <a:lnTo>
                  <a:pt x="2094" y="2153"/>
                </a:lnTo>
                <a:lnTo>
                  <a:pt x="2138" y="2105"/>
                </a:lnTo>
                <a:lnTo>
                  <a:pt x="2179" y="2054"/>
                </a:lnTo>
                <a:lnTo>
                  <a:pt x="2217" y="2003"/>
                </a:lnTo>
                <a:lnTo>
                  <a:pt x="2252" y="1949"/>
                </a:lnTo>
                <a:lnTo>
                  <a:pt x="2284" y="1892"/>
                </a:lnTo>
                <a:lnTo>
                  <a:pt x="2312" y="1835"/>
                </a:lnTo>
                <a:lnTo>
                  <a:pt x="2337" y="1777"/>
                </a:lnTo>
                <a:lnTo>
                  <a:pt x="2359" y="1719"/>
                </a:lnTo>
                <a:lnTo>
                  <a:pt x="2377" y="1658"/>
                </a:lnTo>
                <a:lnTo>
                  <a:pt x="2393" y="1598"/>
                </a:lnTo>
                <a:lnTo>
                  <a:pt x="2404" y="1537"/>
                </a:lnTo>
                <a:lnTo>
                  <a:pt x="2413" y="1477"/>
                </a:lnTo>
                <a:lnTo>
                  <a:pt x="2418" y="1417"/>
                </a:lnTo>
                <a:lnTo>
                  <a:pt x="2420" y="1357"/>
                </a:lnTo>
                <a:lnTo>
                  <a:pt x="2419" y="1307"/>
                </a:lnTo>
                <a:lnTo>
                  <a:pt x="2463" y="1273"/>
                </a:lnTo>
                <a:lnTo>
                  <a:pt x="2504" y="1235"/>
                </a:lnTo>
                <a:lnTo>
                  <a:pt x="2542" y="1194"/>
                </a:lnTo>
                <a:lnTo>
                  <a:pt x="2578" y="1151"/>
                </a:lnTo>
                <a:lnTo>
                  <a:pt x="2610" y="1105"/>
                </a:lnTo>
                <a:lnTo>
                  <a:pt x="2558" y="1126"/>
                </a:lnTo>
                <a:lnTo>
                  <a:pt x="2504" y="1144"/>
                </a:lnTo>
                <a:lnTo>
                  <a:pt x="2447" y="1157"/>
                </a:lnTo>
                <a:lnTo>
                  <a:pt x="2390" y="1167"/>
                </a:lnTo>
                <a:lnTo>
                  <a:pt x="2428" y="1140"/>
                </a:lnTo>
                <a:lnTo>
                  <a:pt x="2463" y="1109"/>
                </a:lnTo>
                <a:lnTo>
                  <a:pt x="2493" y="1075"/>
                </a:lnTo>
                <a:lnTo>
                  <a:pt x="2520" y="1036"/>
                </a:lnTo>
                <a:lnTo>
                  <a:pt x="2542" y="995"/>
                </a:lnTo>
                <a:lnTo>
                  <a:pt x="2559" y="951"/>
                </a:lnTo>
                <a:lnTo>
                  <a:pt x="2502" y="982"/>
                </a:lnTo>
                <a:lnTo>
                  <a:pt x="2442" y="1008"/>
                </a:lnTo>
                <a:lnTo>
                  <a:pt x="2379" y="1029"/>
                </a:lnTo>
                <a:lnTo>
                  <a:pt x="2314" y="1045"/>
                </a:lnTo>
                <a:lnTo>
                  <a:pt x="2283" y="1014"/>
                </a:lnTo>
                <a:lnTo>
                  <a:pt x="2247" y="988"/>
                </a:lnTo>
                <a:lnTo>
                  <a:pt x="2210" y="965"/>
                </a:lnTo>
                <a:lnTo>
                  <a:pt x="2169" y="947"/>
                </a:lnTo>
                <a:lnTo>
                  <a:pt x="2125" y="934"/>
                </a:lnTo>
                <a:lnTo>
                  <a:pt x="2080" y="925"/>
                </a:lnTo>
                <a:lnTo>
                  <a:pt x="2034" y="922"/>
                </a:lnTo>
                <a:close/>
                <a:moveTo>
                  <a:pt x="1673" y="0"/>
                </a:moveTo>
                <a:lnTo>
                  <a:pt x="1779" y="5"/>
                </a:lnTo>
                <a:lnTo>
                  <a:pt x="1882" y="14"/>
                </a:lnTo>
                <a:lnTo>
                  <a:pt x="1984" y="30"/>
                </a:lnTo>
                <a:lnTo>
                  <a:pt x="2084" y="52"/>
                </a:lnTo>
                <a:lnTo>
                  <a:pt x="2181" y="81"/>
                </a:lnTo>
                <a:lnTo>
                  <a:pt x="2277" y="115"/>
                </a:lnTo>
                <a:lnTo>
                  <a:pt x="2369" y="155"/>
                </a:lnTo>
                <a:lnTo>
                  <a:pt x="2459" y="199"/>
                </a:lnTo>
                <a:lnTo>
                  <a:pt x="2545" y="249"/>
                </a:lnTo>
                <a:lnTo>
                  <a:pt x="2627" y="304"/>
                </a:lnTo>
                <a:lnTo>
                  <a:pt x="2707" y="365"/>
                </a:lnTo>
                <a:lnTo>
                  <a:pt x="2783" y="428"/>
                </a:lnTo>
                <a:lnTo>
                  <a:pt x="2855" y="497"/>
                </a:lnTo>
                <a:lnTo>
                  <a:pt x="2922" y="570"/>
                </a:lnTo>
                <a:lnTo>
                  <a:pt x="2986" y="647"/>
                </a:lnTo>
                <a:lnTo>
                  <a:pt x="3046" y="727"/>
                </a:lnTo>
                <a:lnTo>
                  <a:pt x="3100" y="812"/>
                </a:lnTo>
                <a:lnTo>
                  <a:pt x="3149" y="899"/>
                </a:lnTo>
                <a:lnTo>
                  <a:pt x="3193" y="990"/>
                </a:lnTo>
                <a:lnTo>
                  <a:pt x="3233" y="1083"/>
                </a:lnTo>
                <a:lnTo>
                  <a:pt x="3266" y="1179"/>
                </a:lnTo>
                <a:lnTo>
                  <a:pt x="3295" y="1278"/>
                </a:lnTo>
                <a:lnTo>
                  <a:pt x="3317" y="1379"/>
                </a:lnTo>
                <a:lnTo>
                  <a:pt x="3332" y="1482"/>
                </a:lnTo>
                <a:lnTo>
                  <a:pt x="3342" y="1587"/>
                </a:lnTo>
                <a:lnTo>
                  <a:pt x="3345" y="1694"/>
                </a:lnTo>
                <a:lnTo>
                  <a:pt x="3342" y="1801"/>
                </a:lnTo>
                <a:lnTo>
                  <a:pt x="3332" y="1906"/>
                </a:lnTo>
                <a:lnTo>
                  <a:pt x="3317" y="2010"/>
                </a:lnTo>
                <a:lnTo>
                  <a:pt x="3295" y="2111"/>
                </a:lnTo>
                <a:lnTo>
                  <a:pt x="3266" y="2209"/>
                </a:lnTo>
                <a:lnTo>
                  <a:pt x="3233" y="2306"/>
                </a:lnTo>
                <a:lnTo>
                  <a:pt x="3193" y="2399"/>
                </a:lnTo>
                <a:lnTo>
                  <a:pt x="3149" y="2490"/>
                </a:lnTo>
                <a:lnTo>
                  <a:pt x="3100" y="2577"/>
                </a:lnTo>
                <a:lnTo>
                  <a:pt x="3046" y="2662"/>
                </a:lnTo>
                <a:lnTo>
                  <a:pt x="2986" y="2742"/>
                </a:lnTo>
                <a:lnTo>
                  <a:pt x="2922" y="2818"/>
                </a:lnTo>
                <a:lnTo>
                  <a:pt x="2855" y="2891"/>
                </a:lnTo>
                <a:lnTo>
                  <a:pt x="2783" y="2960"/>
                </a:lnTo>
                <a:lnTo>
                  <a:pt x="2707" y="3024"/>
                </a:lnTo>
                <a:lnTo>
                  <a:pt x="2627" y="3084"/>
                </a:lnTo>
                <a:lnTo>
                  <a:pt x="2545" y="3139"/>
                </a:lnTo>
                <a:lnTo>
                  <a:pt x="2459" y="3189"/>
                </a:lnTo>
                <a:lnTo>
                  <a:pt x="2369" y="3234"/>
                </a:lnTo>
                <a:lnTo>
                  <a:pt x="2277" y="3274"/>
                </a:lnTo>
                <a:lnTo>
                  <a:pt x="2181" y="3308"/>
                </a:lnTo>
                <a:lnTo>
                  <a:pt x="2084" y="3336"/>
                </a:lnTo>
                <a:lnTo>
                  <a:pt x="1984" y="3359"/>
                </a:lnTo>
                <a:lnTo>
                  <a:pt x="1882" y="3374"/>
                </a:lnTo>
                <a:lnTo>
                  <a:pt x="1779" y="3384"/>
                </a:lnTo>
                <a:lnTo>
                  <a:pt x="1673" y="3388"/>
                </a:lnTo>
                <a:lnTo>
                  <a:pt x="1567" y="3384"/>
                </a:lnTo>
                <a:lnTo>
                  <a:pt x="1463" y="3374"/>
                </a:lnTo>
                <a:lnTo>
                  <a:pt x="1361" y="3359"/>
                </a:lnTo>
                <a:lnTo>
                  <a:pt x="1262" y="3336"/>
                </a:lnTo>
                <a:lnTo>
                  <a:pt x="1163" y="3308"/>
                </a:lnTo>
                <a:lnTo>
                  <a:pt x="1069" y="3274"/>
                </a:lnTo>
                <a:lnTo>
                  <a:pt x="976" y="3234"/>
                </a:lnTo>
                <a:lnTo>
                  <a:pt x="887" y="3189"/>
                </a:lnTo>
                <a:lnTo>
                  <a:pt x="800" y="3139"/>
                </a:lnTo>
                <a:lnTo>
                  <a:pt x="718" y="3084"/>
                </a:lnTo>
                <a:lnTo>
                  <a:pt x="638" y="3024"/>
                </a:lnTo>
                <a:lnTo>
                  <a:pt x="563" y="2960"/>
                </a:lnTo>
                <a:lnTo>
                  <a:pt x="491" y="2891"/>
                </a:lnTo>
                <a:lnTo>
                  <a:pt x="423" y="2818"/>
                </a:lnTo>
                <a:lnTo>
                  <a:pt x="359" y="2742"/>
                </a:lnTo>
                <a:lnTo>
                  <a:pt x="300" y="2662"/>
                </a:lnTo>
                <a:lnTo>
                  <a:pt x="246" y="2577"/>
                </a:lnTo>
                <a:lnTo>
                  <a:pt x="197" y="2490"/>
                </a:lnTo>
                <a:lnTo>
                  <a:pt x="152" y="2399"/>
                </a:lnTo>
                <a:lnTo>
                  <a:pt x="113" y="2306"/>
                </a:lnTo>
                <a:lnTo>
                  <a:pt x="79" y="2209"/>
                </a:lnTo>
                <a:lnTo>
                  <a:pt x="51" y="2111"/>
                </a:lnTo>
                <a:lnTo>
                  <a:pt x="29" y="2010"/>
                </a:lnTo>
                <a:lnTo>
                  <a:pt x="14" y="1906"/>
                </a:lnTo>
                <a:lnTo>
                  <a:pt x="3" y="1801"/>
                </a:lnTo>
                <a:lnTo>
                  <a:pt x="0" y="1694"/>
                </a:lnTo>
                <a:lnTo>
                  <a:pt x="3" y="1587"/>
                </a:lnTo>
                <a:lnTo>
                  <a:pt x="14" y="1482"/>
                </a:lnTo>
                <a:lnTo>
                  <a:pt x="29" y="1379"/>
                </a:lnTo>
                <a:lnTo>
                  <a:pt x="51" y="1278"/>
                </a:lnTo>
                <a:lnTo>
                  <a:pt x="79" y="1179"/>
                </a:lnTo>
                <a:lnTo>
                  <a:pt x="113" y="1083"/>
                </a:lnTo>
                <a:lnTo>
                  <a:pt x="152" y="990"/>
                </a:lnTo>
                <a:lnTo>
                  <a:pt x="197" y="899"/>
                </a:lnTo>
                <a:lnTo>
                  <a:pt x="246" y="812"/>
                </a:lnTo>
                <a:lnTo>
                  <a:pt x="300" y="727"/>
                </a:lnTo>
                <a:lnTo>
                  <a:pt x="359" y="647"/>
                </a:lnTo>
                <a:lnTo>
                  <a:pt x="423" y="570"/>
                </a:lnTo>
                <a:lnTo>
                  <a:pt x="491" y="497"/>
                </a:lnTo>
                <a:lnTo>
                  <a:pt x="563" y="428"/>
                </a:lnTo>
                <a:lnTo>
                  <a:pt x="638" y="365"/>
                </a:lnTo>
                <a:lnTo>
                  <a:pt x="718" y="304"/>
                </a:lnTo>
                <a:lnTo>
                  <a:pt x="800" y="249"/>
                </a:lnTo>
                <a:lnTo>
                  <a:pt x="887" y="199"/>
                </a:lnTo>
                <a:lnTo>
                  <a:pt x="976" y="155"/>
                </a:lnTo>
                <a:lnTo>
                  <a:pt x="1069" y="115"/>
                </a:lnTo>
                <a:lnTo>
                  <a:pt x="1163" y="81"/>
                </a:lnTo>
                <a:lnTo>
                  <a:pt x="1262" y="52"/>
                </a:lnTo>
                <a:lnTo>
                  <a:pt x="1361" y="30"/>
                </a:lnTo>
                <a:lnTo>
                  <a:pt x="1463" y="14"/>
                </a:lnTo>
                <a:lnTo>
                  <a:pt x="1567" y="5"/>
                </a:lnTo>
                <a:lnTo>
                  <a:pt x="167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BD73E2-ED2E-3A0A-2A73-92FCD5294BA2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2AA30C-226F-7C20-0762-461CC4A22343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5E9ACE2-8BFD-A6A0-D788-12BD30AD26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r="12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200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Placeholder 106">
            <a:extLst>
              <a:ext uri="{FF2B5EF4-FFF2-40B4-BE49-F238E27FC236}">
                <a16:creationId xmlns:a16="http://schemas.microsoft.com/office/drawing/2014/main" id="{4A9F5457-6FF1-2BE2-3122-99E7BB8D46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7" b="14987"/>
          <a:stretch>
            <a:fillRect/>
          </a:stretch>
        </p:blipFill>
        <p:spPr/>
      </p:pic>
      <p:pic>
        <p:nvPicPr>
          <p:cNvPr id="111" name="Picture Placeholder 110">
            <a:extLst>
              <a:ext uri="{FF2B5EF4-FFF2-40B4-BE49-F238E27FC236}">
                <a16:creationId xmlns:a16="http://schemas.microsoft.com/office/drawing/2014/main" id="{23068E09-D072-5531-1B47-F41EC1E9BC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10577"/>
          <a:stretch>
            <a:fillRect/>
          </a:stretch>
        </p:blipFill>
        <p:spPr/>
      </p:pic>
      <p:sp>
        <p:nvSpPr>
          <p:cNvPr id="136" name="Freeform 12">
            <a:extLst>
              <a:ext uri="{FF2B5EF4-FFF2-40B4-BE49-F238E27FC236}">
                <a16:creationId xmlns:a16="http://schemas.microsoft.com/office/drawing/2014/main" id="{B9052DE7-3433-4C7F-BC0C-77085924BB52}"/>
              </a:ext>
            </a:extLst>
          </p:cNvPr>
          <p:cNvSpPr>
            <a:spLocks/>
          </p:cNvSpPr>
          <p:nvPr/>
        </p:nvSpPr>
        <p:spPr bwMode="auto">
          <a:xfrm>
            <a:off x="5313822" y="2353220"/>
            <a:ext cx="64418" cy="40153"/>
          </a:xfrm>
          <a:custGeom>
            <a:avLst/>
            <a:gdLst>
              <a:gd name="T0" fmla="*/ 0 w 445"/>
              <a:gd name="T1" fmla="*/ 0 h 279"/>
              <a:gd name="T2" fmla="*/ 357 w 445"/>
              <a:gd name="T3" fmla="*/ 0 h 279"/>
              <a:gd name="T4" fmla="*/ 359 w 445"/>
              <a:gd name="T5" fmla="*/ 0 h 279"/>
              <a:gd name="T6" fmla="*/ 364 w 445"/>
              <a:gd name="T7" fmla="*/ 0 h 279"/>
              <a:gd name="T8" fmla="*/ 370 w 445"/>
              <a:gd name="T9" fmla="*/ 1 h 279"/>
              <a:gd name="T10" fmla="*/ 377 w 445"/>
              <a:gd name="T11" fmla="*/ 4 h 279"/>
              <a:gd name="T12" fmla="*/ 387 w 445"/>
              <a:gd name="T13" fmla="*/ 8 h 279"/>
              <a:gd name="T14" fmla="*/ 396 w 445"/>
              <a:gd name="T15" fmla="*/ 13 h 279"/>
              <a:gd name="T16" fmla="*/ 407 w 445"/>
              <a:gd name="T17" fmla="*/ 20 h 279"/>
              <a:gd name="T18" fmla="*/ 416 w 445"/>
              <a:gd name="T19" fmla="*/ 30 h 279"/>
              <a:gd name="T20" fmla="*/ 425 w 445"/>
              <a:gd name="T21" fmla="*/ 44 h 279"/>
              <a:gd name="T22" fmla="*/ 433 w 445"/>
              <a:gd name="T23" fmla="*/ 59 h 279"/>
              <a:gd name="T24" fmla="*/ 439 w 445"/>
              <a:gd name="T25" fmla="*/ 79 h 279"/>
              <a:gd name="T26" fmla="*/ 443 w 445"/>
              <a:gd name="T27" fmla="*/ 102 h 279"/>
              <a:gd name="T28" fmla="*/ 445 w 445"/>
              <a:gd name="T29" fmla="*/ 129 h 279"/>
              <a:gd name="T30" fmla="*/ 443 w 445"/>
              <a:gd name="T31" fmla="*/ 162 h 279"/>
              <a:gd name="T32" fmla="*/ 440 w 445"/>
              <a:gd name="T33" fmla="*/ 190 h 279"/>
              <a:gd name="T34" fmla="*/ 435 w 445"/>
              <a:gd name="T35" fmla="*/ 213 h 279"/>
              <a:gd name="T36" fmla="*/ 426 w 445"/>
              <a:gd name="T37" fmla="*/ 232 h 279"/>
              <a:gd name="T38" fmla="*/ 417 w 445"/>
              <a:gd name="T39" fmla="*/ 247 h 279"/>
              <a:gd name="T40" fmla="*/ 407 w 445"/>
              <a:gd name="T41" fmla="*/ 258 h 279"/>
              <a:gd name="T42" fmla="*/ 394 w 445"/>
              <a:gd name="T43" fmla="*/ 266 h 279"/>
              <a:gd name="T44" fmla="*/ 380 w 445"/>
              <a:gd name="T45" fmla="*/ 272 h 279"/>
              <a:gd name="T46" fmla="*/ 366 w 445"/>
              <a:gd name="T47" fmla="*/ 276 h 279"/>
              <a:gd name="T48" fmla="*/ 351 w 445"/>
              <a:gd name="T49" fmla="*/ 278 h 279"/>
              <a:gd name="T50" fmla="*/ 335 w 445"/>
              <a:gd name="T51" fmla="*/ 279 h 279"/>
              <a:gd name="T52" fmla="*/ 0 w 445"/>
              <a:gd name="T53" fmla="*/ 279 h 279"/>
              <a:gd name="T54" fmla="*/ 0 w 445"/>
              <a:gd name="T55" fmla="*/ 0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5" h="279">
                <a:moveTo>
                  <a:pt x="0" y="0"/>
                </a:moveTo>
                <a:lnTo>
                  <a:pt x="357" y="0"/>
                </a:lnTo>
                <a:lnTo>
                  <a:pt x="359" y="0"/>
                </a:lnTo>
                <a:lnTo>
                  <a:pt x="364" y="0"/>
                </a:lnTo>
                <a:lnTo>
                  <a:pt x="370" y="1"/>
                </a:lnTo>
                <a:lnTo>
                  <a:pt x="377" y="4"/>
                </a:lnTo>
                <a:lnTo>
                  <a:pt x="387" y="8"/>
                </a:lnTo>
                <a:lnTo>
                  <a:pt x="396" y="13"/>
                </a:lnTo>
                <a:lnTo>
                  <a:pt x="407" y="20"/>
                </a:lnTo>
                <a:lnTo>
                  <a:pt x="416" y="30"/>
                </a:lnTo>
                <a:lnTo>
                  <a:pt x="425" y="44"/>
                </a:lnTo>
                <a:lnTo>
                  <a:pt x="433" y="59"/>
                </a:lnTo>
                <a:lnTo>
                  <a:pt x="439" y="79"/>
                </a:lnTo>
                <a:lnTo>
                  <a:pt x="443" y="102"/>
                </a:lnTo>
                <a:lnTo>
                  <a:pt x="445" y="129"/>
                </a:lnTo>
                <a:lnTo>
                  <a:pt x="443" y="162"/>
                </a:lnTo>
                <a:lnTo>
                  <a:pt x="440" y="190"/>
                </a:lnTo>
                <a:lnTo>
                  <a:pt x="435" y="213"/>
                </a:lnTo>
                <a:lnTo>
                  <a:pt x="426" y="232"/>
                </a:lnTo>
                <a:lnTo>
                  <a:pt x="417" y="247"/>
                </a:lnTo>
                <a:lnTo>
                  <a:pt x="407" y="258"/>
                </a:lnTo>
                <a:lnTo>
                  <a:pt x="394" y="266"/>
                </a:lnTo>
                <a:lnTo>
                  <a:pt x="380" y="272"/>
                </a:lnTo>
                <a:lnTo>
                  <a:pt x="366" y="276"/>
                </a:lnTo>
                <a:lnTo>
                  <a:pt x="351" y="278"/>
                </a:lnTo>
                <a:lnTo>
                  <a:pt x="335" y="279"/>
                </a:lnTo>
                <a:lnTo>
                  <a:pt x="0" y="2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37" name="Freeform 13">
            <a:extLst>
              <a:ext uri="{FF2B5EF4-FFF2-40B4-BE49-F238E27FC236}">
                <a16:creationId xmlns:a16="http://schemas.microsoft.com/office/drawing/2014/main" id="{81E2E458-DE59-4C0E-9DB8-B8F766D8000A}"/>
              </a:ext>
            </a:extLst>
          </p:cNvPr>
          <p:cNvSpPr>
            <a:spLocks/>
          </p:cNvSpPr>
          <p:nvPr/>
        </p:nvSpPr>
        <p:spPr bwMode="auto">
          <a:xfrm>
            <a:off x="5466634" y="2393373"/>
            <a:ext cx="58641" cy="27731"/>
          </a:xfrm>
          <a:custGeom>
            <a:avLst/>
            <a:gdLst>
              <a:gd name="T0" fmla="*/ 217 w 405"/>
              <a:gd name="T1" fmla="*/ 0 h 192"/>
              <a:gd name="T2" fmla="*/ 248 w 405"/>
              <a:gd name="T3" fmla="*/ 2 h 192"/>
              <a:gd name="T4" fmla="*/ 277 w 405"/>
              <a:gd name="T5" fmla="*/ 7 h 192"/>
              <a:gd name="T6" fmla="*/ 301 w 405"/>
              <a:gd name="T7" fmla="*/ 16 h 192"/>
              <a:gd name="T8" fmla="*/ 322 w 405"/>
              <a:gd name="T9" fmla="*/ 26 h 192"/>
              <a:gd name="T10" fmla="*/ 340 w 405"/>
              <a:gd name="T11" fmla="*/ 40 h 192"/>
              <a:gd name="T12" fmla="*/ 355 w 405"/>
              <a:gd name="T13" fmla="*/ 54 h 192"/>
              <a:gd name="T14" fmla="*/ 368 w 405"/>
              <a:gd name="T15" fmla="*/ 71 h 192"/>
              <a:gd name="T16" fmla="*/ 378 w 405"/>
              <a:gd name="T17" fmla="*/ 87 h 192"/>
              <a:gd name="T18" fmla="*/ 386 w 405"/>
              <a:gd name="T19" fmla="*/ 104 h 192"/>
              <a:gd name="T20" fmla="*/ 393 w 405"/>
              <a:gd name="T21" fmla="*/ 121 h 192"/>
              <a:gd name="T22" fmla="*/ 397 w 405"/>
              <a:gd name="T23" fmla="*/ 136 h 192"/>
              <a:gd name="T24" fmla="*/ 401 w 405"/>
              <a:gd name="T25" fmla="*/ 151 h 192"/>
              <a:gd name="T26" fmla="*/ 403 w 405"/>
              <a:gd name="T27" fmla="*/ 164 h 192"/>
              <a:gd name="T28" fmla="*/ 404 w 405"/>
              <a:gd name="T29" fmla="*/ 176 h 192"/>
              <a:gd name="T30" fmla="*/ 404 w 405"/>
              <a:gd name="T31" fmla="*/ 184 h 192"/>
              <a:gd name="T32" fmla="*/ 405 w 405"/>
              <a:gd name="T33" fmla="*/ 189 h 192"/>
              <a:gd name="T34" fmla="*/ 405 w 405"/>
              <a:gd name="T35" fmla="*/ 192 h 192"/>
              <a:gd name="T36" fmla="*/ 0 w 405"/>
              <a:gd name="T37" fmla="*/ 192 h 192"/>
              <a:gd name="T38" fmla="*/ 1 w 405"/>
              <a:gd name="T39" fmla="*/ 189 h 192"/>
              <a:gd name="T40" fmla="*/ 2 w 405"/>
              <a:gd name="T41" fmla="*/ 183 h 192"/>
              <a:gd name="T42" fmla="*/ 5 w 405"/>
              <a:gd name="T43" fmla="*/ 174 h 192"/>
              <a:gd name="T44" fmla="*/ 8 w 405"/>
              <a:gd name="T45" fmla="*/ 162 h 192"/>
              <a:gd name="T46" fmla="*/ 13 w 405"/>
              <a:gd name="T47" fmla="*/ 147 h 192"/>
              <a:gd name="T48" fmla="*/ 19 w 405"/>
              <a:gd name="T49" fmla="*/ 131 h 192"/>
              <a:gd name="T50" fmla="*/ 28 w 405"/>
              <a:gd name="T51" fmla="*/ 113 h 192"/>
              <a:gd name="T52" fmla="*/ 38 w 405"/>
              <a:gd name="T53" fmla="*/ 95 h 192"/>
              <a:gd name="T54" fmla="*/ 51 w 405"/>
              <a:gd name="T55" fmla="*/ 77 h 192"/>
              <a:gd name="T56" fmla="*/ 65 w 405"/>
              <a:gd name="T57" fmla="*/ 60 h 192"/>
              <a:gd name="T58" fmla="*/ 83 w 405"/>
              <a:gd name="T59" fmla="*/ 44 h 192"/>
              <a:gd name="T60" fmla="*/ 103 w 405"/>
              <a:gd name="T61" fmla="*/ 29 h 192"/>
              <a:gd name="T62" fmla="*/ 127 w 405"/>
              <a:gd name="T63" fmla="*/ 17 h 192"/>
              <a:gd name="T64" fmla="*/ 153 w 405"/>
              <a:gd name="T65" fmla="*/ 8 h 192"/>
              <a:gd name="T66" fmla="*/ 183 w 405"/>
              <a:gd name="T67" fmla="*/ 2 h 192"/>
              <a:gd name="T68" fmla="*/ 217 w 405"/>
              <a:gd name="T69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5" h="192">
                <a:moveTo>
                  <a:pt x="217" y="0"/>
                </a:moveTo>
                <a:lnTo>
                  <a:pt x="248" y="2"/>
                </a:lnTo>
                <a:lnTo>
                  <a:pt x="277" y="7"/>
                </a:lnTo>
                <a:lnTo>
                  <a:pt x="301" y="16"/>
                </a:lnTo>
                <a:lnTo>
                  <a:pt x="322" y="26"/>
                </a:lnTo>
                <a:lnTo>
                  <a:pt x="340" y="40"/>
                </a:lnTo>
                <a:lnTo>
                  <a:pt x="355" y="54"/>
                </a:lnTo>
                <a:lnTo>
                  <a:pt x="368" y="71"/>
                </a:lnTo>
                <a:lnTo>
                  <a:pt x="378" y="87"/>
                </a:lnTo>
                <a:lnTo>
                  <a:pt x="386" y="104"/>
                </a:lnTo>
                <a:lnTo>
                  <a:pt x="393" y="121"/>
                </a:lnTo>
                <a:lnTo>
                  <a:pt x="397" y="136"/>
                </a:lnTo>
                <a:lnTo>
                  <a:pt x="401" y="151"/>
                </a:lnTo>
                <a:lnTo>
                  <a:pt x="403" y="164"/>
                </a:lnTo>
                <a:lnTo>
                  <a:pt x="404" y="176"/>
                </a:lnTo>
                <a:lnTo>
                  <a:pt x="404" y="184"/>
                </a:lnTo>
                <a:lnTo>
                  <a:pt x="405" y="189"/>
                </a:lnTo>
                <a:lnTo>
                  <a:pt x="405" y="192"/>
                </a:lnTo>
                <a:lnTo>
                  <a:pt x="0" y="192"/>
                </a:lnTo>
                <a:lnTo>
                  <a:pt x="1" y="189"/>
                </a:lnTo>
                <a:lnTo>
                  <a:pt x="2" y="183"/>
                </a:lnTo>
                <a:lnTo>
                  <a:pt x="5" y="174"/>
                </a:lnTo>
                <a:lnTo>
                  <a:pt x="8" y="162"/>
                </a:lnTo>
                <a:lnTo>
                  <a:pt x="13" y="147"/>
                </a:lnTo>
                <a:lnTo>
                  <a:pt x="19" y="131"/>
                </a:lnTo>
                <a:lnTo>
                  <a:pt x="28" y="113"/>
                </a:lnTo>
                <a:lnTo>
                  <a:pt x="38" y="95"/>
                </a:lnTo>
                <a:lnTo>
                  <a:pt x="51" y="77"/>
                </a:lnTo>
                <a:lnTo>
                  <a:pt x="65" y="60"/>
                </a:lnTo>
                <a:lnTo>
                  <a:pt x="83" y="44"/>
                </a:lnTo>
                <a:lnTo>
                  <a:pt x="103" y="29"/>
                </a:lnTo>
                <a:lnTo>
                  <a:pt x="127" y="17"/>
                </a:lnTo>
                <a:lnTo>
                  <a:pt x="153" y="8"/>
                </a:lnTo>
                <a:lnTo>
                  <a:pt x="183" y="2"/>
                </a:lnTo>
                <a:lnTo>
                  <a:pt x="21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38" name="Freeform 14">
            <a:extLst>
              <a:ext uri="{FF2B5EF4-FFF2-40B4-BE49-F238E27FC236}">
                <a16:creationId xmlns:a16="http://schemas.microsoft.com/office/drawing/2014/main" id="{E26E1E70-220A-430F-8D48-52DFE6B20E51}"/>
              </a:ext>
            </a:extLst>
          </p:cNvPr>
          <p:cNvSpPr>
            <a:spLocks/>
          </p:cNvSpPr>
          <p:nvPr/>
        </p:nvSpPr>
        <p:spPr bwMode="auto">
          <a:xfrm>
            <a:off x="5313822" y="2421105"/>
            <a:ext cx="70484" cy="48241"/>
          </a:xfrm>
          <a:custGeom>
            <a:avLst/>
            <a:gdLst>
              <a:gd name="T0" fmla="*/ 0 w 487"/>
              <a:gd name="T1" fmla="*/ 0 h 333"/>
              <a:gd name="T2" fmla="*/ 357 w 487"/>
              <a:gd name="T3" fmla="*/ 0 h 333"/>
              <a:gd name="T4" fmla="*/ 359 w 487"/>
              <a:gd name="T5" fmla="*/ 0 h 333"/>
              <a:gd name="T6" fmla="*/ 364 w 487"/>
              <a:gd name="T7" fmla="*/ 0 h 333"/>
              <a:gd name="T8" fmla="*/ 371 w 487"/>
              <a:gd name="T9" fmla="*/ 1 h 333"/>
              <a:gd name="T10" fmla="*/ 380 w 487"/>
              <a:gd name="T11" fmla="*/ 3 h 333"/>
              <a:gd name="T12" fmla="*/ 391 w 487"/>
              <a:gd name="T13" fmla="*/ 5 h 333"/>
              <a:gd name="T14" fmla="*/ 403 w 487"/>
              <a:gd name="T15" fmla="*/ 10 h 333"/>
              <a:gd name="T16" fmla="*/ 416 w 487"/>
              <a:gd name="T17" fmla="*/ 16 h 333"/>
              <a:gd name="T18" fmla="*/ 430 w 487"/>
              <a:gd name="T19" fmla="*/ 25 h 333"/>
              <a:gd name="T20" fmla="*/ 442 w 487"/>
              <a:gd name="T21" fmla="*/ 36 h 333"/>
              <a:gd name="T22" fmla="*/ 454 w 487"/>
              <a:gd name="T23" fmla="*/ 49 h 333"/>
              <a:gd name="T24" fmla="*/ 465 w 487"/>
              <a:gd name="T25" fmla="*/ 66 h 333"/>
              <a:gd name="T26" fmla="*/ 475 w 487"/>
              <a:gd name="T27" fmla="*/ 86 h 333"/>
              <a:gd name="T28" fmla="*/ 481 w 487"/>
              <a:gd name="T29" fmla="*/ 111 h 333"/>
              <a:gd name="T30" fmla="*/ 486 w 487"/>
              <a:gd name="T31" fmla="*/ 138 h 333"/>
              <a:gd name="T32" fmla="*/ 487 w 487"/>
              <a:gd name="T33" fmla="*/ 170 h 333"/>
              <a:gd name="T34" fmla="*/ 486 w 487"/>
              <a:gd name="T35" fmla="*/ 202 h 333"/>
              <a:gd name="T36" fmla="*/ 481 w 487"/>
              <a:gd name="T37" fmla="*/ 229 h 333"/>
              <a:gd name="T38" fmla="*/ 474 w 487"/>
              <a:gd name="T39" fmla="*/ 252 h 333"/>
              <a:gd name="T40" fmla="*/ 464 w 487"/>
              <a:gd name="T41" fmla="*/ 272 h 333"/>
              <a:gd name="T42" fmla="*/ 453 w 487"/>
              <a:gd name="T43" fmla="*/ 288 h 333"/>
              <a:gd name="T44" fmla="*/ 440 w 487"/>
              <a:gd name="T45" fmla="*/ 300 h 333"/>
              <a:gd name="T46" fmla="*/ 425 w 487"/>
              <a:gd name="T47" fmla="*/ 311 h 333"/>
              <a:gd name="T48" fmla="*/ 411 w 487"/>
              <a:gd name="T49" fmla="*/ 318 h 333"/>
              <a:gd name="T50" fmla="*/ 395 w 487"/>
              <a:gd name="T51" fmla="*/ 325 h 333"/>
              <a:gd name="T52" fmla="*/ 380 w 487"/>
              <a:gd name="T53" fmla="*/ 328 h 333"/>
              <a:gd name="T54" fmla="*/ 366 w 487"/>
              <a:gd name="T55" fmla="*/ 331 h 333"/>
              <a:gd name="T56" fmla="*/ 352 w 487"/>
              <a:gd name="T57" fmla="*/ 332 h 333"/>
              <a:gd name="T58" fmla="*/ 340 w 487"/>
              <a:gd name="T59" fmla="*/ 333 h 333"/>
              <a:gd name="T60" fmla="*/ 0 w 487"/>
              <a:gd name="T61" fmla="*/ 333 h 333"/>
              <a:gd name="T62" fmla="*/ 0 w 487"/>
              <a:gd name="T63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87" h="333">
                <a:moveTo>
                  <a:pt x="0" y="0"/>
                </a:moveTo>
                <a:lnTo>
                  <a:pt x="357" y="0"/>
                </a:lnTo>
                <a:lnTo>
                  <a:pt x="359" y="0"/>
                </a:lnTo>
                <a:lnTo>
                  <a:pt x="364" y="0"/>
                </a:lnTo>
                <a:lnTo>
                  <a:pt x="371" y="1"/>
                </a:lnTo>
                <a:lnTo>
                  <a:pt x="380" y="3"/>
                </a:lnTo>
                <a:lnTo>
                  <a:pt x="391" y="5"/>
                </a:lnTo>
                <a:lnTo>
                  <a:pt x="403" y="10"/>
                </a:lnTo>
                <a:lnTo>
                  <a:pt x="416" y="16"/>
                </a:lnTo>
                <a:lnTo>
                  <a:pt x="430" y="25"/>
                </a:lnTo>
                <a:lnTo>
                  <a:pt x="442" y="36"/>
                </a:lnTo>
                <a:lnTo>
                  <a:pt x="454" y="49"/>
                </a:lnTo>
                <a:lnTo>
                  <a:pt x="465" y="66"/>
                </a:lnTo>
                <a:lnTo>
                  <a:pt x="475" y="86"/>
                </a:lnTo>
                <a:lnTo>
                  <a:pt x="481" y="111"/>
                </a:lnTo>
                <a:lnTo>
                  <a:pt x="486" y="138"/>
                </a:lnTo>
                <a:lnTo>
                  <a:pt x="487" y="170"/>
                </a:lnTo>
                <a:lnTo>
                  <a:pt x="486" y="202"/>
                </a:lnTo>
                <a:lnTo>
                  <a:pt x="481" y="229"/>
                </a:lnTo>
                <a:lnTo>
                  <a:pt x="474" y="252"/>
                </a:lnTo>
                <a:lnTo>
                  <a:pt x="464" y="272"/>
                </a:lnTo>
                <a:lnTo>
                  <a:pt x="453" y="288"/>
                </a:lnTo>
                <a:lnTo>
                  <a:pt x="440" y="300"/>
                </a:lnTo>
                <a:lnTo>
                  <a:pt x="425" y="311"/>
                </a:lnTo>
                <a:lnTo>
                  <a:pt x="411" y="318"/>
                </a:lnTo>
                <a:lnTo>
                  <a:pt x="395" y="325"/>
                </a:lnTo>
                <a:lnTo>
                  <a:pt x="380" y="328"/>
                </a:lnTo>
                <a:lnTo>
                  <a:pt x="366" y="331"/>
                </a:lnTo>
                <a:lnTo>
                  <a:pt x="352" y="332"/>
                </a:lnTo>
                <a:lnTo>
                  <a:pt x="340" y="333"/>
                </a:lnTo>
                <a:lnTo>
                  <a:pt x="0" y="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39" name="Freeform 15">
            <a:extLst>
              <a:ext uri="{FF2B5EF4-FFF2-40B4-BE49-F238E27FC236}">
                <a16:creationId xmlns:a16="http://schemas.microsoft.com/office/drawing/2014/main" id="{33539229-A108-47FB-B278-B6D982D4614D}"/>
              </a:ext>
            </a:extLst>
          </p:cNvPr>
          <p:cNvSpPr>
            <a:spLocks noEditPoints="1"/>
          </p:cNvSpPr>
          <p:nvPr/>
        </p:nvSpPr>
        <p:spPr bwMode="auto">
          <a:xfrm>
            <a:off x="5174587" y="2168054"/>
            <a:ext cx="483279" cy="489346"/>
          </a:xfrm>
          <a:custGeom>
            <a:avLst/>
            <a:gdLst>
              <a:gd name="T0" fmla="*/ 2016 w 3345"/>
              <a:gd name="T1" fmla="*/ 1421 h 3388"/>
              <a:gd name="T2" fmla="*/ 1859 w 3345"/>
              <a:gd name="T3" fmla="*/ 1551 h 3388"/>
              <a:gd name="T4" fmla="*/ 1784 w 3345"/>
              <a:gd name="T5" fmla="*/ 1708 h 3388"/>
              <a:gd name="T6" fmla="*/ 1762 w 3345"/>
              <a:gd name="T7" fmla="*/ 1828 h 3388"/>
              <a:gd name="T8" fmla="*/ 1760 w 3345"/>
              <a:gd name="T9" fmla="*/ 1864 h 3388"/>
              <a:gd name="T10" fmla="*/ 1767 w 3345"/>
              <a:gd name="T11" fmla="*/ 1957 h 3388"/>
              <a:gd name="T12" fmla="*/ 1814 w 3345"/>
              <a:gd name="T13" fmla="*/ 2109 h 3388"/>
              <a:gd name="T14" fmla="*/ 1939 w 3345"/>
              <a:gd name="T15" fmla="*/ 2254 h 3388"/>
              <a:gd name="T16" fmla="*/ 2179 w 3345"/>
              <a:gd name="T17" fmla="*/ 2331 h 3388"/>
              <a:gd name="T18" fmla="*/ 2281 w 3345"/>
              <a:gd name="T19" fmla="*/ 2333 h 3388"/>
              <a:gd name="T20" fmla="*/ 2418 w 3345"/>
              <a:gd name="T21" fmla="*/ 2310 h 3388"/>
              <a:gd name="T22" fmla="*/ 2569 w 3345"/>
              <a:gd name="T23" fmla="*/ 2226 h 3388"/>
              <a:gd name="T24" fmla="*/ 2652 w 3345"/>
              <a:gd name="T25" fmla="*/ 2044 h 3388"/>
              <a:gd name="T26" fmla="*/ 2436 w 3345"/>
              <a:gd name="T27" fmla="*/ 2023 h 3388"/>
              <a:gd name="T28" fmla="*/ 2393 w 3345"/>
              <a:gd name="T29" fmla="*/ 2094 h 3388"/>
              <a:gd name="T30" fmla="*/ 2241 w 3345"/>
              <a:gd name="T31" fmla="*/ 2136 h 3388"/>
              <a:gd name="T32" fmla="*/ 2190 w 3345"/>
              <a:gd name="T33" fmla="*/ 2132 h 3388"/>
              <a:gd name="T34" fmla="*/ 2090 w 3345"/>
              <a:gd name="T35" fmla="*/ 2087 h 3388"/>
              <a:gd name="T36" fmla="*/ 2026 w 3345"/>
              <a:gd name="T37" fmla="*/ 1954 h 3388"/>
              <a:gd name="T38" fmla="*/ 2665 w 3345"/>
              <a:gd name="T39" fmla="*/ 1891 h 3388"/>
              <a:gd name="T40" fmla="*/ 2661 w 3345"/>
              <a:gd name="T41" fmla="*/ 1771 h 3388"/>
              <a:gd name="T42" fmla="*/ 2619 w 3345"/>
              <a:gd name="T43" fmla="*/ 1606 h 3388"/>
              <a:gd name="T44" fmla="*/ 2504 w 3345"/>
              <a:gd name="T45" fmla="*/ 1457 h 3388"/>
              <a:gd name="T46" fmla="*/ 2283 w 3345"/>
              <a:gd name="T47" fmla="*/ 1380 h 3388"/>
              <a:gd name="T48" fmla="*/ 1969 w 3345"/>
              <a:gd name="T49" fmla="*/ 1134 h 3388"/>
              <a:gd name="T50" fmla="*/ 1337 w 3345"/>
              <a:gd name="T51" fmla="*/ 2307 h 3388"/>
              <a:gd name="T52" fmla="*/ 1445 w 3345"/>
              <a:gd name="T53" fmla="*/ 2291 h 3388"/>
              <a:gd name="T54" fmla="*/ 1588 w 3345"/>
              <a:gd name="T55" fmla="*/ 2223 h 3388"/>
              <a:gd name="T56" fmla="*/ 1695 w 3345"/>
              <a:gd name="T57" fmla="*/ 2064 h 3388"/>
              <a:gd name="T58" fmla="*/ 1712 w 3345"/>
              <a:gd name="T59" fmla="*/ 1922 h 3388"/>
              <a:gd name="T60" fmla="*/ 1699 w 3345"/>
              <a:gd name="T61" fmla="*/ 1817 h 3388"/>
              <a:gd name="T62" fmla="*/ 1635 w 3345"/>
              <a:gd name="T63" fmla="*/ 1691 h 3388"/>
              <a:gd name="T64" fmla="*/ 1481 w 3345"/>
              <a:gd name="T65" fmla="*/ 1630 h 3388"/>
              <a:gd name="T66" fmla="*/ 1535 w 3345"/>
              <a:gd name="T67" fmla="*/ 1616 h 3388"/>
              <a:gd name="T68" fmla="*/ 1630 w 3345"/>
              <a:gd name="T69" fmla="*/ 1541 h 3388"/>
              <a:gd name="T70" fmla="*/ 1667 w 3345"/>
              <a:gd name="T71" fmla="*/ 1347 h 3388"/>
              <a:gd name="T72" fmla="*/ 1568 w 3345"/>
              <a:gd name="T73" fmla="*/ 1143 h 3388"/>
              <a:gd name="T74" fmla="*/ 1362 w 3345"/>
              <a:gd name="T75" fmla="*/ 1062 h 3388"/>
              <a:gd name="T76" fmla="*/ 1984 w 3345"/>
              <a:gd name="T77" fmla="*/ 30 h 3388"/>
              <a:gd name="T78" fmla="*/ 2545 w 3345"/>
              <a:gd name="T79" fmla="*/ 249 h 3388"/>
              <a:gd name="T80" fmla="*/ 2986 w 3345"/>
              <a:gd name="T81" fmla="*/ 647 h 3388"/>
              <a:gd name="T82" fmla="*/ 3266 w 3345"/>
              <a:gd name="T83" fmla="*/ 1179 h 3388"/>
              <a:gd name="T84" fmla="*/ 3342 w 3345"/>
              <a:gd name="T85" fmla="*/ 1801 h 3388"/>
              <a:gd name="T86" fmla="*/ 3193 w 3345"/>
              <a:gd name="T87" fmla="*/ 2399 h 3388"/>
              <a:gd name="T88" fmla="*/ 2855 w 3345"/>
              <a:gd name="T89" fmla="*/ 2891 h 3388"/>
              <a:gd name="T90" fmla="*/ 2369 w 3345"/>
              <a:gd name="T91" fmla="*/ 3234 h 3388"/>
              <a:gd name="T92" fmla="*/ 1779 w 3345"/>
              <a:gd name="T93" fmla="*/ 3384 h 3388"/>
              <a:gd name="T94" fmla="*/ 1163 w 3345"/>
              <a:gd name="T95" fmla="*/ 3308 h 3388"/>
              <a:gd name="T96" fmla="*/ 638 w 3345"/>
              <a:gd name="T97" fmla="*/ 3024 h 3388"/>
              <a:gd name="T98" fmla="*/ 246 w 3345"/>
              <a:gd name="T99" fmla="*/ 2577 h 3388"/>
              <a:gd name="T100" fmla="*/ 29 w 3345"/>
              <a:gd name="T101" fmla="*/ 2010 h 3388"/>
              <a:gd name="T102" fmla="*/ 29 w 3345"/>
              <a:gd name="T103" fmla="*/ 1379 h 3388"/>
              <a:gd name="T104" fmla="*/ 246 w 3345"/>
              <a:gd name="T105" fmla="*/ 812 h 3388"/>
              <a:gd name="T106" fmla="*/ 638 w 3345"/>
              <a:gd name="T107" fmla="*/ 365 h 3388"/>
              <a:gd name="T108" fmla="*/ 1163 w 3345"/>
              <a:gd name="T109" fmla="*/ 81 h 3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345" h="3388">
                <a:moveTo>
                  <a:pt x="2234" y="1378"/>
                </a:moveTo>
                <a:lnTo>
                  <a:pt x="2183" y="1380"/>
                </a:lnTo>
                <a:lnTo>
                  <a:pt x="2135" y="1385"/>
                </a:lnTo>
                <a:lnTo>
                  <a:pt x="2093" y="1394"/>
                </a:lnTo>
                <a:lnTo>
                  <a:pt x="2053" y="1406"/>
                </a:lnTo>
                <a:lnTo>
                  <a:pt x="2016" y="1421"/>
                </a:lnTo>
                <a:lnTo>
                  <a:pt x="1983" y="1438"/>
                </a:lnTo>
                <a:lnTo>
                  <a:pt x="1952" y="1458"/>
                </a:lnTo>
                <a:lnTo>
                  <a:pt x="1925" y="1479"/>
                </a:lnTo>
                <a:lnTo>
                  <a:pt x="1900" y="1501"/>
                </a:lnTo>
                <a:lnTo>
                  <a:pt x="1878" y="1526"/>
                </a:lnTo>
                <a:lnTo>
                  <a:pt x="1859" y="1551"/>
                </a:lnTo>
                <a:lnTo>
                  <a:pt x="1841" y="1578"/>
                </a:lnTo>
                <a:lnTo>
                  <a:pt x="1827" y="1604"/>
                </a:lnTo>
                <a:lnTo>
                  <a:pt x="1813" y="1631"/>
                </a:lnTo>
                <a:lnTo>
                  <a:pt x="1802" y="1657"/>
                </a:lnTo>
                <a:lnTo>
                  <a:pt x="1792" y="1683"/>
                </a:lnTo>
                <a:lnTo>
                  <a:pt x="1784" y="1708"/>
                </a:lnTo>
                <a:lnTo>
                  <a:pt x="1778" y="1732"/>
                </a:lnTo>
                <a:lnTo>
                  <a:pt x="1772" y="1756"/>
                </a:lnTo>
                <a:lnTo>
                  <a:pt x="1768" y="1777"/>
                </a:lnTo>
                <a:lnTo>
                  <a:pt x="1766" y="1796"/>
                </a:lnTo>
                <a:lnTo>
                  <a:pt x="1763" y="1814"/>
                </a:lnTo>
                <a:lnTo>
                  <a:pt x="1762" y="1828"/>
                </a:lnTo>
                <a:lnTo>
                  <a:pt x="1761" y="1840"/>
                </a:lnTo>
                <a:lnTo>
                  <a:pt x="1761" y="1849"/>
                </a:lnTo>
                <a:lnTo>
                  <a:pt x="1761" y="1854"/>
                </a:lnTo>
                <a:lnTo>
                  <a:pt x="1761" y="1856"/>
                </a:lnTo>
                <a:lnTo>
                  <a:pt x="1761" y="1858"/>
                </a:lnTo>
                <a:lnTo>
                  <a:pt x="1760" y="1864"/>
                </a:lnTo>
                <a:lnTo>
                  <a:pt x="1760" y="1873"/>
                </a:lnTo>
                <a:lnTo>
                  <a:pt x="1760" y="1885"/>
                </a:lnTo>
                <a:lnTo>
                  <a:pt x="1761" y="1900"/>
                </a:lnTo>
                <a:lnTo>
                  <a:pt x="1762" y="1917"/>
                </a:lnTo>
                <a:lnTo>
                  <a:pt x="1764" y="1936"/>
                </a:lnTo>
                <a:lnTo>
                  <a:pt x="1767" y="1957"/>
                </a:lnTo>
                <a:lnTo>
                  <a:pt x="1771" y="1980"/>
                </a:lnTo>
                <a:lnTo>
                  <a:pt x="1777" y="2005"/>
                </a:lnTo>
                <a:lnTo>
                  <a:pt x="1783" y="2029"/>
                </a:lnTo>
                <a:lnTo>
                  <a:pt x="1791" y="2056"/>
                </a:lnTo>
                <a:lnTo>
                  <a:pt x="1802" y="2082"/>
                </a:lnTo>
                <a:lnTo>
                  <a:pt x="1814" y="2109"/>
                </a:lnTo>
                <a:lnTo>
                  <a:pt x="1828" y="2135"/>
                </a:lnTo>
                <a:lnTo>
                  <a:pt x="1846" y="2160"/>
                </a:lnTo>
                <a:lnTo>
                  <a:pt x="1864" y="2186"/>
                </a:lnTo>
                <a:lnTo>
                  <a:pt x="1886" y="2210"/>
                </a:lnTo>
                <a:lnTo>
                  <a:pt x="1912" y="2232"/>
                </a:lnTo>
                <a:lnTo>
                  <a:pt x="1939" y="2254"/>
                </a:lnTo>
                <a:lnTo>
                  <a:pt x="1970" y="2273"/>
                </a:lnTo>
                <a:lnTo>
                  <a:pt x="2005" y="2291"/>
                </a:lnTo>
                <a:lnTo>
                  <a:pt x="2042" y="2306"/>
                </a:lnTo>
                <a:lnTo>
                  <a:pt x="2084" y="2317"/>
                </a:lnTo>
                <a:lnTo>
                  <a:pt x="2130" y="2326"/>
                </a:lnTo>
                <a:lnTo>
                  <a:pt x="2179" y="2331"/>
                </a:lnTo>
                <a:lnTo>
                  <a:pt x="2234" y="2333"/>
                </a:lnTo>
                <a:lnTo>
                  <a:pt x="2236" y="2333"/>
                </a:lnTo>
                <a:lnTo>
                  <a:pt x="2242" y="2333"/>
                </a:lnTo>
                <a:lnTo>
                  <a:pt x="2252" y="2334"/>
                </a:lnTo>
                <a:lnTo>
                  <a:pt x="2265" y="2333"/>
                </a:lnTo>
                <a:lnTo>
                  <a:pt x="2281" y="2333"/>
                </a:lnTo>
                <a:lnTo>
                  <a:pt x="2300" y="2332"/>
                </a:lnTo>
                <a:lnTo>
                  <a:pt x="2321" y="2330"/>
                </a:lnTo>
                <a:lnTo>
                  <a:pt x="2343" y="2327"/>
                </a:lnTo>
                <a:lnTo>
                  <a:pt x="2367" y="2322"/>
                </a:lnTo>
                <a:lnTo>
                  <a:pt x="2392" y="2317"/>
                </a:lnTo>
                <a:lnTo>
                  <a:pt x="2418" y="2310"/>
                </a:lnTo>
                <a:lnTo>
                  <a:pt x="2444" y="2301"/>
                </a:lnTo>
                <a:lnTo>
                  <a:pt x="2470" y="2291"/>
                </a:lnTo>
                <a:lnTo>
                  <a:pt x="2496" y="2278"/>
                </a:lnTo>
                <a:lnTo>
                  <a:pt x="2522" y="2263"/>
                </a:lnTo>
                <a:lnTo>
                  <a:pt x="2546" y="2246"/>
                </a:lnTo>
                <a:lnTo>
                  <a:pt x="2569" y="2226"/>
                </a:lnTo>
                <a:lnTo>
                  <a:pt x="2590" y="2204"/>
                </a:lnTo>
                <a:lnTo>
                  <a:pt x="2607" y="2178"/>
                </a:lnTo>
                <a:lnTo>
                  <a:pt x="2624" y="2150"/>
                </a:lnTo>
                <a:lnTo>
                  <a:pt x="2637" y="2118"/>
                </a:lnTo>
                <a:lnTo>
                  <a:pt x="2647" y="2083"/>
                </a:lnTo>
                <a:lnTo>
                  <a:pt x="2652" y="2044"/>
                </a:lnTo>
                <a:lnTo>
                  <a:pt x="2654" y="2002"/>
                </a:lnTo>
                <a:lnTo>
                  <a:pt x="2438" y="2002"/>
                </a:lnTo>
                <a:lnTo>
                  <a:pt x="2438" y="2004"/>
                </a:lnTo>
                <a:lnTo>
                  <a:pt x="2438" y="2008"/>
                </a:lnTo>
                <a:lnTo>
                  <a:pt x="2438" y="2014"/>
                </a:lnTo>
                <a:lnTo>
                  <a:pt x="2436" y="2023"/>
                </a:lnTo>
                <a:lnTo>
                  <a:pt x="2434" y="2033"/>
                </a:lnTo>
                <a:lnTo>
                  <a:pt x="2429" y="2044"/>
                </a:lnTo>
                <a:lnTo>
                  <a:pt x="2424" y="2057"/>
                </a:lnTo>
                <a:lnTo>
                  <a:pt x="2416" y="2069"/>
                </a:lnTo>
                <a:lnTo>
                  <a:pt x="2406" y="2081"/>
                </a:lnTo>
                <a:lnTo>
                  <a:pt x="2393" y="2094"/>
                </a:lnTo>
                <a:lnTo>
                  <a:pt x="2377" y="2104"/>
                </a:lnTo>
                <a:lnTo>
                  <a:pt x="2358" y="2115"/>
                </a:lnTo>
                <a:lnTo>
                  <a:pt x="2335" y="2123"/>
                </a:lnTo>
                <a:lnTo>
                  <a:pt x="2308" y="2130"/>
                </a:lnTo>
                <a:lnTo>
                  <a:pt x="2277" y="2134"/>
                </a:lnTo>
                <a:lnTo>
                  <a:pt x="2241" y="2136"/>
                </a:lnTo>
                <a:lnTo>
                  <a:pt x="2239" y="2136"/>
                </a:lnTo>
                <a:lnTo>
                  <a:pt x="2234" y="2136"/>
                </a:lnTo>
                <a:lnTo>
                  <a:pt x="2226" y="2136"/>
                </a:lnTo>
                <a:lnTo>
                  <a:pt x="2216" y="2135"/>
                </a:lnTo>
                <a:lnTo>
                  <a:pt x="2203" y="2134"/>
                </a:lnTo>
                <a:lnTo>
                  <a:pt x="2190" y="2132"/>
                </a:lnTo>
                <a:lnTo>
                  <a:pt x="2174" y="2129"/>
                </a:lnTo>
                <a:lnTo>
                  <a:pt x="2157" y="2124"/>
                </a:lnTo>
                <a:lnTo>
                  <a:pt x="2141" y="2118"/>
                </a:lnTo>
                <a:lnTo>
                  <a:pt x="2124" y="2110"/>
                </a:lnTo>
                <a:lnTo>
                  <a:pt x="2107" y="2100"/>
                </a:lnTo>
                <a:lnTo>
                  <a:pt x="2090" y="2087"/>
                </a:lnTo>
                <a:lnTo>
                  <a:pt x="2075" y="2072"/>
                </a:lnTo>
                <a:lnTo>
                  <a:pt x="2061" y="2056"/>
                </a:lnTo>
                <a:lnTo>
                  <a:pt x="2049" y="2034"/>
                </a:lnTo>
                <a:lnTo>
                  <a:pt x="2038" y="2011"/>
                </a:lnTo>
                <a:lnTo>
                  <a:pt x="2031" y="1985"/>
                </a:lnTo>
                <a:lnTo>
                  <a:pt x="2026" y="1954"/>
                </a:lnTo>
                <a:lnTo>
                  <a:pt x="2023" y="1919"/>
                </a:lnTo>
                <a:lnTo>
                  <a:pt x="2662" y="1919"/>
                </a:lnTo>
                <a:lnTo>
                  <a:pt x="2663" y="1917"/>
                </a:lnTo>
                <a:lnTo>
                  <a:pt x="2663" y="1911"/>
                </a:lnTo>
                <a:lnTo>
                  <a:pt x="2664" y="1903"/>
                </a:lnTo>
                <a:lnTo>
                  <a:pt x="2665" y="1891"/>
                </a:lnTo>
                <a:lnTo>
                  <a:pt x="2665" y="1876"/>
                </a:lnTo>
                <a:lnTo>
                  <a:pt x="2666" y="1858"/>
                </a:lnTo>
                <a:lnTo>
                  <a:pt x="2665" y="1839"/>
                </a:lnTo>
                <a:lnTo>
                  <a:pt x="2665" y="1818"/>
                </a:lnTo>
                <a:lnTo>
                  <a:pt x="2663" y="1795"/>
                </a:lnTo>
                <a:lnTo>
                  <a:pt x="2661" y="1771"/>
                </a:lnTo>
                <a:lnTo>
                  <a:pt x="2658" y="1744"/>
                </a:lnTo>
                <a:lnTo>
                  <a:pt x="2652" y="1718"/>
                </a:lnTo>
                <a:lnTo>
                  <a:pt x="2647" y="1690"/>
                </a:lnTo>
                <a:lnTo>
                  <a:pt x="2639" y="1662"/>
                </a:lnTo>
                <a:lnTo>
                  <a:pt x="2630" y="1634"/>
                </a:lnTo>
                <a:lnTo>
                  <a:pt x="2619" y="1606"/>
                </a:lnTo>
                <a:lnTo>
                  <a:pt x="2605" y="1579"/>
                </a:lnTo>
                <a:lnTo>
                  <a:pt x="2591" y="1552"/>
                </a:lnTo>
                <a:lnTo>
                  <a:pt x="2573" y="1527"/>
                </a:lnTo>
                <a:lnTo>
                  <a:pt x="2553" y="1501"/>
                </a:lnTo>
                <a:lnTo>
                  <a:pt x="2530" y="1478"/>
                </a:lnTo>
                <a:lnTo>
                  <a:pt x="2504" y="1457"/>
                </a:lnTo>
                <a:lnTo>
                  <a:pt x="2475" y="1438"/>
                </a:lnTo>
                <a:lnTo>
                  <a:pt x="2444" y="1420"/>
                </a:lnTo>
                <a:lnTo>
                  <a:pt x="2409" y="1406"/>
                </a:lnTo>
                <a:lnTo>
                  <a:pt x="2371" y="1393"/>
                </a:lnTo>
                <a:lnTo>
                  <a:pt x="2329" y="1385"/>
                </a:lnTo>
                <a:lnTo>
                  <a:pt x="2283" y="1380"/>
                </a:lnTo>
                <a:lnTo>
                  <a:pt x="2234" y="1378"/>
                </a:lnTo>
                <a:close/>
                <a:moveTo>
                  <a:pt x="1969" y="1134"/>
                </a:moveTo>
                <a:lnTo>
                  <a:pt x="1969" y="1287"/>
                </a:lnTo>
                <a:lnTo>
                  <a:pt x="2477" y="1287"/>
                </a:lnTo>
                <a:lnTo>
                  <a:pt x="2477" y="1134"/>
                </a:lnTo>
                <a:lnTo>
                  <a:pt x="1969" y="1134"/>
                </a:lnTo>
                <a:close/>
                <a:moveTo>
                  <a:pt x="680" y="1061"/>
                </a:moveTo>
                <a:lnTo>
                  <a:pt x="680" y="2308"/>
                </a:lnTo>
                <a:lnTo>
                  <a:pt x="1320" y="2308"/>
                </a:lnTo>
                <a:lnTo>
                  <a:pt x="1322" y="2308"/>
                </a:lnTo>
                <a:lnTo>
                  <a:pt x="1329" y="2308"/>
                </a:lnTo>
                <a:lnTo>
                  <a:pt x="1337" y="2307"/>
                </a:lnTo>
                <a:lnTo>
                  <a:pt x="1350" y="2307"/>
                </a:lnTo>
                <a:lnTo>
                  <a:pt x="1364" y="2306"/>
                </a:lnTo>
                <a:lnTo>
                  <a:pt x="1382" y="2303"/>
                </a:lnTo>
                <a:lnTo>
                  <a:pt x="1401" y="2300"/>
                </a:lnTo>
                <a:lnTo>
                  <a:pt x="1422" y="2296"/>
                </a:lnTo>
                <a:lnTo>
                  <a:pt x="1445" y="2291"/>
                </a:lnTo>
                <a:lnTo>
                  <a:pt x="1468" y="2284"/>
                </a:lnTo>
                <a:lnTo>
                  <a:pt x="1492" y="2276"/>
                </a:lnTo>
                <a:lnTo>
                  <a:pt x="1516" y="2266"/>
                </a:lnTo>
                <a:lnTo>
                  <a:pt x="1540" y="2254"/>
                </a:lnTo>
                <a:lnTo>
                  <a:pt x="1564" y="2240"/>
                </a:lnTo>
                <a:lnTo>
                  <a:pt x="1588" y="2223"/>
                </a:lnTo>
                <a:lnTo>
                  <a:pt x="1610" y="2204"/>
                </a:lnTo>
                <a:lnTo>
                  <a:pt x="1631" y="2182"/>
                </a:lnTo>
                <a:lnTo>
                  <a:pt x="1651" y="2157"/>
                </a:lnTo>
                <a:lnTo>
                  <a:pt x="1668" y="2130"/>
                </a:lnTo>
                <a:lnTo>
                  <a:pt x="1682" y="2099"/>
                </a:lnTo>
                <a:lnTo>
                  <a:pt x="1695" y="2064"/>
                </a:lnTo>
                <a:lnTo>
                  <a:pt x="1704" y="2027"/>
                </a:lnTo>
                <a:lnTo>
                  <a:pt x="1710" y="1985"/>
                </a:lnTo>
                <a:lnTo>
                  <a:pt x="1712" y="1939"/>
                </a:lnTo>
                <a:lnTo>
                  <a:pt x="1712" y="1937"/>
                </a:lnTo>
                <a:lnTo>
                  <a:pt x="1712" y="1932"/>
                </a:lnTo>
                <a:lnTo>
                  <a:pt x="1712" y="1922"/>
                </a:lnTo>
                <a:lnTo>
                  <a:pt x="1712" y="1910"/>
                </a:lnTo>
                <a:lnTo>
                  <a:pt x="1711" y="1895"/>
                </a:lnTo>
                <a:lnTo>
                  <a:pt x="1710" y="1878"/>
                </a:lnTo>
                <a:lnTo>
                  <a:pt x="1707" y="1860"/>
                </a:lnTo>
                <a:lnTo>
                  <a:pt x="1703" y="1838"/>
                </a:lnTo>
                <a:lnTo>
                  <a:pt x="1699" y="1817"/>
                </a:lnTo>
                <a:lnTo>
                  <a:pt x="1693" y="1796"/>
                </a:lnTo>
                <a:lnTo>
                  <a:pt x="1686" y="1774"/>
                </a:lnTo>
                <a:lnTo>
                  <a:pt x="1676" y="1751"/>
                </a:lnTo>
                <a:lnTo>
                  <a:pt x="1665" y="1730"/>
                </a:lnTo>
                <a:lnTo>
                  <a:pt x="1651" y="1710"/>
                </a:lnTo>
                <a:lnTo>
                  <a:pt x="1635" y="1691"/>
                </a:lnTo>
                <a:lnTo>
                  <a:pt x="1618" y="1674"/>
                </a:lnTo>
                <a:lnTo>
                  <a:pt x="1596" y="1659"/>
                </a:lnTo>
                <a:lnTo>
                  <a:pt x="1573" y="1647"/>
                </a:lnTo>
                <a:lnTo>
                  <a:pt x="1545" y="1638"/>
                </a:lnTo>
                <a:lnTo>
                  <a:pt x="1515" y="1632"/>
                </a:lnTo>
                <a:lnTo>
                  <a:pt x="1481" y="1630"/>
                </a:lnTo>
                <a:lnTo>
                  <a:pt x="1484" y="1630"/>
                </a:lnTo>
                <a:lnTo>
                  <a:pt x="1489" y="1629"/>
                </a:lnTo>
                <a:lnTo>
                  <a:pt x="1497" y="1628"/>
                </a:lnTo>
                <a:lnTo>
                  <a:pt x="1508" y="1625"/>
                </a:lnTo>
                <a:lnTo>
                  <a:pt x="1520" y="1621"/>
                </a:lnTo>
                <a:lnTo>
                  <a:pt x="1535" y="1616"/>
                </a:lnTo>
                <a:lnTo>
                  <a:pt x="1551" y="1610"/>
                </a:lnTo>
                <a:lnTo>
                  <a:pt x="1567" y="1600"/>
                </a:lnTo>
                <a:lnTo>
                  <a:pt x="1584" y="1589"/>
                </a:lnTo>
                <a:lnTo>
                  <a:pt x="1600" y="1576"/>
                </a:lnTo>
                <a:lnTo>
                  <a:pt x="1615" y="1560"/>
                </a:lnTo>
                <a:lnTo>
                  <a:pt x="1630" y="1541"/>
                </a:lnTo>
                <a:lnTo>
                  <a:pt x="1643" y="1517"/>
                </a:lnTo>
                <a:lnTo>
                  <a:pt x="1654" y="1492"/>
                </a:lnTo>
                <a:lnTo>
                  <a:pt x="1663" y="1463"/>
                </a:lnTo>
                <a:lnTo>
                  <a:pt x="1668" y="1429"/>
                </a:lnTo>
                <a:lnTo>
                  <a:pt x="1670" y="1392"/>
                </a:lnTo>
                <a:lnTo>
                  <a:pt x="1667" y="1347"/>
                </a:lnTo>
                <a:lnTo>
                  <a:pt x="1660" y="1304"/>
                </a:lnTo>
                <a:lnTo>
                  <a:pt x="1649" y="1265"/>
                </a:lnTo>
                <a:lnTo>
                  <a:pt x="1634" y="1229"/>
                </a:lnTo>
                <a:lnTo>
                  <a:pt x="1615" y="1197"/>
                </a:lnTo>
                <a:lnTo>
                  <a:pt x="1593" y="1168"/>
                </a:lnTo>
                <a:lnTo>
                  <a:pt x="1568" y="1143"/>
                </a:lnTo>
                <a:lnTo>
                  <a:pt x="1540" y="1121"/>
                </a:lnTo>
                <a:lnTo>
                  <a:pt x="1509" y="1102"/>
                </a:lnTo>
                <a:lnTo>
                  <a:pt x="1475" y="1087"/>
                </a:lnTo>
                <a:lnTo>
                  <a:pt x="1439" y="1076"/>
                </a:lnTo>
                <a:lnTo>
                  <a:pt x="1401" y="1067"/>
                </a:lnTo>
                <a:lnTo>
                  <a:pt x="1362" y="1062"/>
                </a:lnTo>
                <a:lnTo>
                  <a:pt x="1320" y="1061"/>
                </a:lnTo>
                <a:lnTo>
                  <a:pt x="680" y="1061"/>
                </a:lnTo>
                <a:close/>
                <a:moveTo>
                  <a:pt x="1673" y="0"/>
                </a:moveTo>
                <a:lnTo>
                  <a:pt x="1779" y="5"/>
                </a:lnTo>
                <a:lnTo>
                  <a:pt x="1882" y="14"/>
                </a:lnTo>
                <a:lnTo>
                  <a:pt x="1984" y="30"/>
                </a:lnTo>
                <a:lnTo>
                  <a:pt x="2084" y="52"/>
                </a:lnTo>
                <a:lnTo>
                  <a:pt x="2181" y="81"/>
                </a:lnTo>
                <a:lnTo>
                  <a:pt x="2277" y="115"/>
                </a:lnTo>
                <a:lnTo>
                  <a:pt x="2369" y="155"/>
                </a:lnTo>
                <a:lnTo>
                  <a:pt x="2459" y="199"/>
                </a:lnTo>
                <a:lnTo>
                  <a:pt x="2545" y="249"/>
                </a:lnTo>
                <a:lnTo>
                  <a:pt x="2627" y="304"/>
                </a:lnTo>
                <a:lnTo>
                  <a:pt x="2707" y="365"/>
                </a:lnTo>
                <a:lnTo>
                  <a:pt x="2783" y="428"/>
                </a:lnTo>
                <a:lnTo>
                  <a:pt x="2855" y="497"/>
                </a:lnTo>
                <a:lnTo>
                  <a:pt x="2922" y="570"/>
                </a:lnTo>
                <a:lnTo>
                  <a:pt x="2986" y="647"/>
                </a:lnTo>
                <a:lnTo>
                  <a:pt x="3046" y="727"/>
                </a:lnTo>
                <a:lnTo>
                  <a:pt x="3100" y="812"/>
                </a:lnTo>
                <a:lnTo>
                  <a:pt x="3149" y="899"/>
                </a:lnTo>
                <a:lnTo>
                  <a:pt x="3193" y="990"/>
                </a:lnTo>
                <a:lnTo>
                  <a:pt x="3233" y="1083"/>
                </a:lnTo>
                <a:lnTo>
                  <a:pt x="3266" y="1179"/>
                </a:lnTo>
                <a:lnTo>
                  <a:pt x="3295" y="1278"/>
                </a:lnTo>
                <a:lnTo>
                  <a:pt x="3317" y="1379"/>
                </a:lnTo>
                <a:lnTo>
                  <a:pt x="3332" y="1482"/>
                </a:lnTo>
                <a:lnTo>
                  <a:pt x="3342" y="1587"/>
                </a:lnTo>
                <a:lnTo>
                  <a:pt x="3345" y="1694"/>
                </a:lnTo>
                <a:lnTo>
                  <a:pt x="3342" y="1801"/>
                </a:lnTo>
                <a:lnTo>
                  <a:pt x="3332" y="1906"/>
                </a:lnTo>
                <a:lnTo>
                  <a:pt x="3317" y="2010"/>
                </a:lnTo>
                <a:lnTo>
                  <a:pt x="3295" y="2111"/>
                </a:lnTo>
                <a:lnTo>
                  <a:pt x="3266" y="2209"/>
                </a:lnTo>
                <a:lnTo>
                  <a:pt x="3233" y="2306"/>
                </a:lnTo>
                <a:lnTo>
                  <a:pt x="3193" y="2399"/>
                </a:lnTo>
                <a:lnTo>
                  <a:pt x="3149" y="2490"/>
                </a:lnTo>
                <a:lnTo>
                  <a:pt x="3100" y="2577"/>
                </a:lnTo>
                <a:lnTo>
                  <a:pt x="3046" y="2662"/>
                </a:lnTo>
                <a:lnTo>
                  <a:pt x="2986" y="2742"/>
                </a:lnTo>
                <a:lnTo>
                  <a:pt x="2922" y="2818"/>
                </a:lnTo>
                <a:lnTo>
                  <a:pt x="2855" y="2891"/>
                </a:lnTo>
                <a:lnTo>
                  <a:pt x="2783" y="2960"/>
                </a:lnTo>
                <a:lnTo>
                  <a:pt x="2707" y="3024"/>
                </a:lnTo>
                <a:lnTo>
                  <a:pt x="2627" y="3084"/>
                </a:lnTo>
                <a:lnTo>
                  <a:pt x="2545" y="3139"/>
                </a:lnTo>
                <a:lnTo>
                  <a:pt x="2459" y="3189"/>
                </a:lnTo>
                <a:lnTo>
                  <a:pt x="2369" y="3234"/>
                </a:lnTo>
                <a:lnTo>
                  <a:pt x="2277" y="3274"/>
                </a:lnTo>
                <a:lnTo>
                  <a:pt x="2181" y="3308"/>
                </a:lnTo>
                <a:lnTo>
                  <a:pt x="2084" y="3336"/>
                </a:lnTo>
                <a:lnTo>
                  <a:pt x="1984" y="3359"/>
                </a:lnTo>
                <a:lnTo>
                  <a:pt x="1882" y="3374"/>
                </a:lnTo>
                <a:lnTo>
                  <a:pt x="1779" y="3384"/>
                </a:lnTo>
                <a:lnTo>
                  <a:pt x="1673" y="3388"/>
                </a:lnTo>
                <a:lnTo>
                  <a:pt x="1567" y="3384"/>
                </a:lnTo>
                <a:lnTo>
                  <a:pt x="1463" y="3374"/>
                </a:lnTo>
                <a:lnTo>
                  <a:pt x="1361" y="3359"/>
                </a:lnTo>
                <a:lnTo>
                  <a:pt x="1262" y="3336"/>
                </a:lnTo>
                <a:lnTo>
                  <a:pt x="1163" y="3308"/>
                </a:lnTo>
                <a:lnTo>
                  <a:pt x="1069" y="3274"/>
                </a:lnTo>
                <a:lnTo>
                  <a:pt x="976" y="3234"/>
                </a:lnTo>
                <a:lnTo>
                  <a:pt x="887" y="3189"/>
                </a:lnTo>
                <a:lnTo>
                  <a:pt x="800" y="3139"/>
                </a:lnTo>
                <a:lnTo>
                  <a:pt x="718" y="3084"/>
                </a:lnTo>
                <a:lnTo>
                  <a:pt x="638" y="3024"/>
                </a:lnTo>
                <a:lnTo>
                  <a:pt x="563" y="2960"/>
                </a:lnTo>
                <a:lnTo>
                  <a:pt x="491" y="2891"/>
                </a:lnTo>
                <a:lnTo>
                  <a:pt x="423" y="2818"/>
                </a:lnTo>
                <a:lnTo>
                  <a:pt x="359" y="2742"/>
                </a:lnTo>
                <a:lnTo>
                  <a:pt x="300" y="2662"/>
                </a:lnTo>
                <a:lnTo>
                  <a:pt x="246" y="2577"/>
                </a:lnTo>
                <a:lnTo>
                  <a:pt x="197" y="2490"/>
                </a:lnTo>
                <a:lnTo>
                  <a:pt x="152" y="2399"/>
                </a:lnTo>
                <a:lnTo>
                  <a:pt x="113" y="2306"/>
                </a:lnTo>
                <a:lnTo>
                  <a:pt x="79" y="2209"/>
                </a:lnTo>
                <a:lnTo>
                  <a:pt x="51" y="2111"/>
                </a:lnTo>
                <a:lnTo>
                  <a:pt x="29" y="2010"/>
                </a:lnTo>
                <a:lnTo>
                  <a:pt x="14" y="1906"/>
                </a:lnTo>
                <a:lnTo>
                  <a:pt x="3" y="1801"/>
                </a:lnTo>
                <a:lnTo>
                  <a:pt x="0" y="1694"/>
                </a:lnTo>
                <a:lnTo>
                  <a:pt x="3" y="1587"/>
                </a:lnTo>
                <a:lnTo>
                  <a:pt x="14" y="1482"/>
                </a:lnTo>
                <a:lnTo>
                  <a:pt x="29" y="1379"/>
                </a:lnTo>
                <a:lnTo>
                  <a:pt x="51" y="1278"/>
                </a:lnTo>
                <a:lnTo>
                  <a:pt x="79" y="1179"/>
                </a:lnTo>
                <a:lnTo>
                  <a:pt x="113" y="1083"/>
                </a:lnTo>
                <a:lnTo>
                  <a:pt x="152" y="990"/>
                </a:lnTo>
                <a:lnTo>
                  <a:pt x="197" y="899"/>
                </a:lnTo>
                <a:lnTo>
                  <a:pt x="246" y="812"/>
                </a:lnTo>
                <a:lnTo>
                  <a:pt x="300" y="727"/>
                </a:lnTo>
                <a:lnTo>
                  <a:pt x="359" y="647"/>
                </a:lnTo>
                <a:lnTo>
                  <a:pt x="423" y="570"/>
                </a:lnTo>
                <a:lnTo>
                  <a:pt x="491" y="497"/>
                </a:lnTo>
                <a:lnTo>
                  <a:pt x="563" y="428"/>
                </a:lnTo>
                <a:lnTo>
                  <a:pt x="638" y="365"/>
                </a:lnTo>
                <a:lnTo>
                  <a:pt x="718" y="304"/>
                </a:lnTo>
                <a:lnTo>
                  <a:pt x="800" y="249"/>
                </a:lnTo>
                <a:lnTo>
                  <a:pt x="887" y="199"/>
                </a:lnTo>
                <a:lnTo>
                  <a:pt x="976" y="155"/>
                </a:lnTo>
                <a:lnTo>
                  <a:pt x="1069" y="115"/>
                </a:lnTo>
                <a:lnTo>
                  <a:pt x="1163" y="81"/>
                </a:lnTo>
                <a:lnTo>
                  <a:pt x="1262" y="52"/>
                </a:lnTo>
                <a:lnTo>
                  <a:pt x="1361" y="30"/>
                </a:lnTo>
                <a:lnTo>
                  <a:pt x="1463" y="14"/>
                </a:lnTo>
                <a:lnTo>
                  <a:pt x="1567" y="5"/>
                </a:lnTo>
                <a:lnTo>
                  <a:pt x="16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96C07A8-04B6-471B-87A6-AF2459E8D4A6}"/>
              </a:ext>
            </a:extLst>
          </p:cNvPr>
          <p:cNvSpPr txBox="1"/>
          <p:nvPr/>
        </p:nvSpPr>
        <p:spPr>
          <a:xfrm>
            <a:off x="885710" y="2411745"/>
            <a:ext cx="3076125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E1D0359-DCE5-479D-B1BC-3378FB3C5F26}"/>
              </a:ext>
            </a:extLst>
          </p:cNvPr>
          <p:cNvSpPr txBox="1"/>
          <p:nvPr/>
        </p:nvSpPr>
        <p:spPr>
          <a:xfrm flipH="1">
            <a:off x="2645769" y="2169187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0ED34BD-32FE-41FD-9AC7-86CDCA69A76E}"/>
              </a:ext>
            </a:extLst>
          </p:cNvPr>
          <p:cNvSpPr txBox="1"/>
          <p:nvPr/>
        </p:nvSpPr>
        <p:spPr>
          <a:xfrm flipH="1">
            <a:off x="4146974" y="2181925"/>
            <a:ext cx="787075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2"/>
                </a:solidFill>
                <a:latin typeface="Montserrat" panose="00000500000000000000" pitchFamily="2" charset="0"/>
              </a:rPr>
              <a:t>96%</a:t>
            </a:r>
            <a:endParaRPr lang="vi-VN" sz="2999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sp>
        <p:nvSpPr>
          <p:cNvPr id="144" name="Freeform 135">
            <a:extLst>
              <a:ext uri="{FF2B5EF4-FFF2-40B4-BE49-F238E27FC236}">
                <a16:creationId xmlns:a16="http://schemas.microsoft.com/office/drawing/2014/main" id="{B25DD205-5727-4B35-B4AC-2F5AFE874A15}"/>
              </a:ext>
            </a:extLst>
          </p:cNvPr>
          <p:cNvSpPr>
            <a:spLocks noEditPoints="1"/>
          </p:cNvSpPr>
          <p:nvPr/>
        </p:nvSpPr>
        <p:spPr bwMode="auto">
          <a:xfrm>
            <a:off x="5159629" y="3181258"/>
            <a:ext cx="513195" cy="519692"/>
          </a:xfrm>
          <a:custGeom>
            <a:avLst/>
            <a:gdLst>
              <a:gd name="T0" fmla="*/ 2042 w 3953"/>
              <a:gd name="T1" fmla="*/ 734 h 3202"/>
              <a:gd name="T2" fmla="*/ 1910 w 3953"/>
              <a:gd name="T3" fmla="*/ 767 h 3202"/>
              <a:gd name="T4" fmla="*/ 1812 w 3953"/>
              <a:gd name="T5" fmla="*/ 821 h 3202"/>
              <a:gd name="T6" fmla="*/ 1743 w 3953"/>
              <a:gd name="T7" fmla="*/ 889 h 3202"/>
              <a:gd name="T8" fmla="*/ 1700 w 3953"/>
              <a:gd name="T9" fmla="*/ 966 h 3202"/>
              <a:gd name="T10" fmla="*/ 1676 w 3953"/>
              <a:gd name="T11" fmla="*/ 1044 h 3202"/>
              <a:gd name="T12" fmla="*/ 1670 w 3953"/>
              <a:gd name="T13" fmla="*/ 1117 h 3202"/>
              <a:gd name="T14" fmla="*/ 1444 w 3953"/>
              <a:gd name="T15" fmla="*/ 1657 h 3202"/>
              <a:gd name="T16" fmla="*/ 2146 w 3953"/>
              <a:gd name="T17" fmla="*/ 2585 h 3202"/>
              <a:gd name="T18" fmla="*/ 2510 w 3953"/>
              <a:gd name="T19" fmla="*/ 1330 h 3202"/>
              <a:gd name="T20" fmla="*/ 2149 w 3953"/>
              <a:gd name="T21" fmla="*/ 1114 h 3202"/>
              <a:gd name="T22" fmla="*/ 2175 w 3953"/>
              <a:gd name="T23" fmla="*/ 1069 h 3202"/>
              <a:gd name="T24" fmla="*/ 2218 w 3953"/>
              <a:gd name="T25" fmla="*/ 1050 h 3202"/>
              <a:gd name="T26" fmla="*/ 2503 w 3953"/>
              <a:gd name="T27" fmla="*/ 1047 h 3202"/>
              <a:gd name="T28" fmla="*/ 1977 w 3953"/>
              <a:gd name="T29" fmla="*/ 0 h 3202"/>
              <a:gd name="T30" fmla="*/ 2344 w 3953"/>
              <a:gd name="T31" fmla="*/ 28 h 3202"/>
              <a:gd name="T32" fmla="*/ 2690 w 3953"/>
              <a:gd name="T33" fmla="*/ 108 h 3202"/>
              <a:gd name="T34" fmla="*/ 3007 w 3953"/>
              <a:gd name="T35" fmla="*/ 235 h 3202"/>
              <a:gd name="T36" fmla="*/ 3289 w 3953"/>
              <a:gd name="T37" fmla="*/ 405 h 3202"/>
              <a:gd name="T38" fmla="*/ 3528 w 3953"/>
              <a:gd name="T39" fmla="*/ 611 h 3202"/>
              <a:gd name="T40" fmla="*/ 3721 w 3953"/>
              <a:gd name="T41" fmla="*/ 849 h 3202"/>
              <a:gd name="T42" fmla="*/ 3860 w 3953"/>
              <a:gd name="T43" fmla="*/ 1114 h 3202"/>
              <a:gd name="T44" fmla="*/ 3938 w 3953"/>
              <a:gd name="T45" fmla="*/ 1401 h 3202"/>
              <a:gd name="T46" fmla="*/ 3949 w 3953"/>
              <a:gd name="T47" fmla="*/ 1702 h 3202"/>
              <a:gd name="T48" fmla="*/ 3893 w 3953"/>
              <a:gd name="T49" fmla="*/ 1994 h 3202"/>
              <a:gd name="T50" fmla="*/ 3773 w 3953"/>
              <a:gd name="T51" fmla="*/ 2267 h 3202"/>
              <a:gd name="T52" fmla="*/ 3599 w 3953"/>
              <a:gd name="T53" fmla="*/ 2515 h 3202"/>
              <a:gd name="T54" fmla="*/ 3374 w 3953"/>
              <a:gd name="T55" fmla="*/ 2732 h 3202"/>
              <a:gd name="T56" fmla="*/ 3104 w 3953"/>
              <a:gd name="T57" fmla="*/ 2915 h 3202"/>
              <a:gd name="T58" fmla="*/ 2799 w 3953"/>
              <a:gd name="T59" fmla="*/ 3056 h 3202"/>
              <a:gd name="T60" fmla="*/ 2463 w 3953"/>
              <a:gd name="T61" fmla="*/ 3153 h 3202"/>
              <a:gd name="T62" fmla="*/ 2102 w 3953"/>
              <a:gd name="T63" fmla="*/ 3198 h 3202"/>
              <a:gd name="T64" fmla="*/ 1728 w 3953"/>
              <a:gd name="T65" fmla="*/ 3189 h 3202"/>
              <a:gd name="T66" fmla="*/ 1375 w 3953"/>
              <a:gd name="T67" fmla="*/ 3126 h 3202"/>
              <a:gd name="T68" fmla="*/ 1048 w 3953"/>
              <a:gd name="T69" fmla="*/ 3014 h 3202"/>
              <a:gd name="T70" fmla="*/ 754 w 3953"/>
              <a:gd name="T71" fmla="*/ 2857 h 3202"/>
              <a:gd name="T72" fmla="*/ 499 w 3953"/>
              <a:gd name="T73" fmla="*/ 2663 h 3202"/>
              <a:gd name="T74" fmla="*/ 290 w 3953"/>
              <a:gd name="T75" fmla="*/ 2435 h 3202"/>
              <a:gd name="T76" fmla="*/ 133 w 3953"/>
              <a:gd name="T77" fmla="*/ 2179 h 3202"/>
              <a:gd name="T78" fmla="*/ 34 w 3953"/>
              <a:gd name="T79" fmla="*/ 1899 h 3202"/>
              <a:gd name="T80" fmla="*/ 0 w 3953"/>
              <a:gd name="T81" fmla="*/ 1601 h 3202"/>
              <a:gd name="T82" fmla="*/ 34 w 3953"/>
              <a:gd name="T83" fmla="*/ 1303 h 3202"/>
              <a:gd name="T84" fmla="*/ 133 w 3953"/>
              <a:gd name="T85" fmla="*/ 1023 h 3202"/>
              <a:gd name="T86" fmla="*/ 290 w 3953"/>
              <a:gd name="T87" fmla="*/ 767 h 3202"/>
              <a:gd name="T88" fmla="*/ 499 w 3953"/>
              <a:gd name="T89" fmla="*/ 539 h 3202"/>
              <a:gd name="T90" fmla="*/ 754 w 3953"/>
              <a:gd name="T91" fmla="*/ 344 h 3202"/>
              <a:gd name="T92" fmla="*/ 1048 w 3953"/>
              <a:gd name="T93" fmla="*/ 188 h 3202"/>
              <a:gd name="T94" fmla="*/ 1375 w 3953"/>
              <a:gd name="T95" fmla="*/ 76 h 3202"/>
              <a:gd name="T96" fmla="*/ 1728 w 3953"/>
              <a:gd name="T97" fmla="*/ 13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53" h="3202">
                <a:moveTo>
                  <a:pt x="2151" y="728"/>
                </a:moveTo>
                <a:lnTo>
                  <a:pt x="2094" y="729"/>
                </a:lnTo>
                <a:lnTo>
                  <a:pt x="2042" y="734"/>
                </a:lnTo>
                <a:lnTo>
                  <a:pt x="1994" y="743"/>
                </a:lnTo>
                <a:lnTo>
                  <a:pt x="1951" y="754"/>
                </a:lnTo>
                <a:lnTo>
                  <a:pt x="1910" y="767"/>
                </a:lnTo>
                <a:lnTo>
                  <a:pt x="1874" y="783"/>
                </a:lnTo>
                <a:lnTo>
                  <a:pt x="1842" y="801"/>
                </a:lnTo>
                <a:lnTo>
                  <a:pt x="1812" y="821"/>
                </a:lnTo>
                <a:lnTo>
                  <a:pt x="1786" y="842"/>
                </a:lnTo>
                <a:lnTo>
                  <a:pt x="1764" y="865"/>
                </a:lnTo>
                <a:lnTo>
                  <a:pt x="1743" y="889"/>
                </a:lnTo>
                <a:lnTo>
                  <a:pt x="1727" y="914"/>
                </a:lnTo>
                <a:lnTo>
                  <a:pt x="1712" y="940"/>
                </a:lnTo>
                <a:lnTo>
                  <a:pt x="1700" y="966"/>
                </a:lnTo>
                <a:lnTo>
                  <a:pt x="1690" y="992"/>
                </a:lnTo>
                <a:lnTo>
                  <a:pt x="1683" y="1018"/>
                </a:lnTo>
                <a:lnTo>
                  <a:pt x="1676" y="1044"/>
                </a:lnTo>
                <a:lnTo>
                  <a:pt x="1673" y="1069"/>
                </a:lnTo>
                <a:lnTo>
                  <a:pt x="1670" y="1093"/>
                </a:lnTo>
                <a:lnTo>
                  <a:pt x="1670" y="1117"/>
                </a:lnTo>
                <a:lnTo>
                  <a:pt x="1670" y="1330"/>
                </a:lnTo>
                <a:lnTo>
                  <a:pt x="1444" y="1330"/>
                </a:lnTo>
                <a:lnTo>
                  <a:pt x="1444" y="1657"/>
                </a:lnTo>
                <a:lnTo>
                  <a:pt x="1670" y="1657"/>
                </a:lnTo>
                <a:lnTo>
                  <a:pt x="1670" y="2585"/>
                </a:lnTo>
                <a:lnTo>
                  <a:pt x="2146" y="2585"/>
                </a:lnTo>
                <a:lnTo>
                  <a:pt x="2146" y="1657"/>
                </a:lnTo>
                <a:lnTo>
                  <a:pt x="2468" y="1657"/>
                </a:lnTo>
                <a:lnTo>
                  <a:pt x="2510" y="1330"/>
                </a:lnTo>
                <a:lnTo>
                  <a:pt x="2146" y="1330"/>
                </a:lnTo>
                <a:lnTo>
                  <a:pt x="2146" y="1136"/>
                </a:lnTo>
                <a:lnTo>
                  <a:pt x="2149" y="1114"/>
                </a:lnTo>
                <a:lnTo>
                  <a:pt x="2155" y="1096"/>
                </a:lnTo>
                <a:lnTo>
                  <a:pt x="2163" y="1081"/>
                </a:lnTo>
                <a:lnTo>
                  <a:pt x="2175" y="1069"/>
                </a:lnTo>
                <a:lnTo>
                  <a:pt x="2188" y="1060"/>
                </a:lnTo>
                <a:lnTo>
                  <a:pt x="2203" y="1054"/>
                </a:lnTo>
                <a:lnTo>
                  <a:pt x="2218" y="1050"/>
                </a:lnTo>
                <a:lnTo>
                  <a:pt x="2233" y="1048"/>
                </a:lnTo>
                <a:lnTo>
                  <a:pt x="2248" y="1047"/>
                </a:lnTo>
                <a:lnTo>
                  <a:pt x="2503" y="1047"/>
                </a:lnTo>
                <a:lnTo>
                  <a:pt x="2503" y="729"/>
                </a:lnTo>
                <a:lnTo>
                  <a:pt x="2151" y="728"/>
                </a:lnTo>
                <a:close/>
                <a:moveTo>
                  <a:pt x="1977" y="0"/>
                </a:moveTo>
                <a:lnTo>
                  <a:pt x="2102" y="4"/>
                </a:lnTo>
                <a:lnTo>
                  <a:pt x="2224" y="13"/>
                </a:lnTo>
                <a:lnTo>
                  <a:pt x="2344" y="28"/>
                </a:lnTo>
                <a:lnTo>
                  <a:pt x="2463" y="49"/>
                </a:lnTo>
                <a:lnTo>
                  <a:pt x="2578" y="76"/>
                </a:lnTo>
                <a:lnTo>
                  <a:pt x="2690" y="108"/>
                </a:lnTo>
                <a:lnTo>
                  <a:pt x="2799" y="146"/>
                </a:lnTo>
                <a:lnTo>
                  <a:pt x="2905" y="188"/>
                </a:lnTo>
                <a:lnTo>
                  <a:pt x="3007" y="235"/>
                </a:lnTo>
                <a:lnTo>
                  <a:pt x="3104" y="287"/>
                </a:lnTo>
                <a:lnTo>
                  <a:pt x="3198" y="344"/>
                </a:lnTo>
                <a:lnTo>
                  <a:pt x="3289" y="405"/>
                </a:lnTo>
                <a:lnTo>
                  <a:pt x="3374" y="470"/>
                </a:lnTo>
                <a:lnTo>
                  <a:pt x="3453" y="539"/>
                </a:lnTo>
                <a:lnTo>
                  <a:pt x="3528" y="611"/>
                </a:lnTo>
                <a:lnTo>
                  <a:pt x="3599" y="687"/>
                </a:lnTo>
                <a:lnTo>
                  <a:pt x="3663" y="767"/>
                </a:lnTo>
                <a:lnTo>
                  <a:pt x="3721" y="849"/>
                </a:lnTo>
                <a:lnTo>
                  <a:pt x="3773" y="935"/>
                </a:lnTo>
                <a:lnTo>
                  <a:pt x="3820" y="1023"/>
                </a:lnTo>
                <a:lnTo>
                  <a:pt x="3860" y="1114"/>
                </a:lnTo>
                <a:lnTo>
                  <a:pt x="3893" y="1207"/>
                </a:lnTo>
                <a:lnTo>
                  <a:pt x="3919" y="1303"/>
                </a:lnTo>
                <a:lnTo>
                  <a:pt x="3938" y="1401"/>
                </a:lnTo>
                <a:lnTo>
                  <a:pt x="3949" y="1500"/>
                </a:lnTo>
                <a:lnTo>
                  <a:pt x="3953" y="1601"/>
                </a:lnTo>
                <a:lnTo>
                  <a:pt x="3949" y="1702"/>
                </a:lnTo>
                <a:lnTo>
                  <a:pt x="3938" y="1801"/>
                </a:lnTo>
                <a:lnTo>
                  <a:pt x="3919" y="1899"/>
                </a:lnTo>
                <a:lnTo>
                  <a:pt x="3893" y="1994"/>
                </a:lnTo>
                <a:lnTo>
                  <a:pt x="3860" y="2088"/>
                </a:lnTo>
                <a:lnTo>
                  <a:pt x="3820" y="2179"/>
                </a:lnTo>
                <a:lnTo>
                  <a:pt x="3773" y="2267"/>
                </a:lnTo>
                <a:lnTo>
                  <a:pt x="3721" y="2353"/>
                </a:lnTo>
                <a:lnTo>
                  <a:pt x="3663" y="2435"/>
                </a:lnTo>
                <a:lnTo>
                  <a:pt x="3599" y="2515"/>
                </a:lnTo>
                <a:lnTo>
                  <a:pt x="3528" y="2591"/>
                </a:lnTo>
                <a:lnTo>
                  <a:pt x="3453" y="2663"/>
                </a:lnTo>
                <a:lnTo>
                  <a:pt x="3374" y="2732"/>
                </a:lnTo>
                <a:lnTo>
                  <a:pt x="3289" y="2797"/>
                </a:lnTo>
                <a:lnTo>
                  <a:pt x="3198" y="2857"/>
                </a:lnTo>
                <a:lnTo>
                  <a:pt x="3104" y="2915"/>
                </a:lnTo>
                <a:lnTo>
                  <a:pt x="3007" y="2967"/>
                </a:lnTo>
                <a:lnTo>
                  <a:pt x="2905" y="3014"/>
                </a:lnTo>
                <a:lnTo>
                  <a:pt x="2799" y="3056"/>
                </a:lnTo>
                <a:lnTo>
                  <a:pt x="2690" y="3094"/>
                </a:lnTo>
                <a:lnTo>
                  <a:pt x="2578" y="3126"/>
                </a:lnTo>
                <a:lnTo>
                  <a:pt x="2463" y="3153"/>
                </a:lnTo>
                <a:lnTo>
                  <a:pt x="2344" y="3174"/>
                </a:lnTo>
                <a:lnTo>
                  <a:pt x="2224" y="3189"/>
                </a:lnTo>
                <a:lnTo>
                  <a:pt x="2102" y="3198"/>
                </a:lnTo>
                <a:lnTo>
                  <a:pt x="1977" y="3202"/>
                </a:lnTo>
                <a:lnTo>
                  <a:pt x="1852" y="3198"/>
                </a:lnTo>
                <a:lnTo>
                  <a:pt x="1728" y="3189"/>
                </a:lnTo>
                <a:lnTo>
                  <a:pt x="1608" y="3174"/>
                </a:lnTo>
                <a:lnTo>
                  <a:pt x="1491" y="3153"/>
                </a:lnTo>
                <a:lnTo>
                  <a:pt x="1375" y="3126"/>
                </a:lnTo>
                <a:lnTo>
                  <a:pt x="1263" y="3094"/>
                </a:lnTo>
                <a:lnTo>
                  <a:pt x="1153" y="3056"/>
                </a:lnTo>
                <a:lnTo>
                  <a:pt x="1048" y="3014"/>
                </a:lnTo>
                <a:lnTo>
                  <a:pt x="946" y="2967"/>
                </a:lnTo>
                <a:lnTo>
                  <a:pt x="848" y="2915"/>
                </a:lnTo>
                <a:lnTo>
                  <a:pt x="754" y="2857"/>
                </a:lnTo>
                <a:lnTo>
                  <a:pt x="665" y="2797"/>
                </a:lnTo>
                <a:lnTo>
                  <a:pt x="580" y="2732"/>
                </a:lnTo>
                <a:lnTo>
                  <a:pt x="499" y="2663"/>
                </a:lnTo>
                <a:lnTo>
                  <a:pt x="424" y="2591"/>
                </a:lnTo>
                <a:lnTo>
                  <a:pt x="355" y="2515"/>
                </a:lnTo>
                <a:lnTo>
                  <a:pt x="290" y="2435"/>
                </a:lnTo>
                <a:lnTo>
                  <a:pt x="232" y="2353"/>
                </a:lnTo>
                <a:lnTo>
                  <a:pt x="179" y="2267"/>
                </a:lnTo>
                <a:lnTo>
                  <a:pt x="133" y="2179"/>
                </a:lnTo>
                <a:lnTo>
                  <a:pt x="94" y="2088"/>
                </a:lnTo>
                <a:lnTo>
                  <a:pt x="60" y="1994"/>
                </a:lnTo>
                <a:lnTo>
                  <a:pt x="34" y="1899"/>
                </a:lnTo>
                <a:lnTo>
                  <a:pt x="16" y="1801"/>
                </a:lnTo>
                <a:lnTo>
                  <a:pt x="3" y="1702"/>
                </a:lnTo>
                <a:lnTo>
                  <a:pt x="0" y="1601"/>
                </a:lnTo>
                <a:lnTo>
                  <a:pt x="3" y="1500"/>
                </a:lnTo>
                <a:lnTo>
                  <a:pt x="16" y="1401"/>
                </a:lnTo>
                <a:lnTo>
                  <a:pt x="34" y="1303"/>
                </a:lnTo>
                <a:lnTo>
                  <a:pt x="60" y="1207"/>
                </a:lnTo>
                <a:lnTo>
                  <a:pt x="94" y="1114"/>
                </a:lnTo>
                <a:lnTo>
                  <a:pt x="133" y="1023"/>
                </a:lnTo>
                <a:lnTo>
                  <a:pt x="179" y="935"/>
                </a:lnTo>
                <a:lnTo>
                  <a:pt x="232" y="849"/>
                </a:lnTo>
                <a:lnTo>
                  <a:pt x="290" y="767"/>
                </a:lnTo>
                <a:lnTo>
                  <a:pt x="355" y="687"/>
                </a:lnTo>
                <a:lnTo>
                  <a:pt x="424" y="611"/>
                </a:lnTo>
                <a:lnTo>
                  <a:pt x="499" y="539"/>
                </a:lnTo>
                <a:lnTo>
                  <a:pt x="580" y="470"/>
                </a:lnTo>
                <a:lnTo>
                  <a:pt x="665" y="405"/>
                </a:lnTo>
                <a:lnTo>
                  <a:pt x="754" y="344"/>
                </a:lnTo>
                <a:lnTo>
                  <a:pt x="848" y="287"/>
                </a:lnTo>
                <a:lnTo>
                  <a:pt x="946" y="235"/>
                </a:lnTo>
                <a:lnTo>
                  <a:pt x="1048" y="188"/>
                </a:lnTo>
                <a:lnTo>
                  <a:pt x="1153" y="146"/>
                </a:lnTo>
                <a:lnTo>
                  <a:pt x="1263" y="108"/>
                </a:lnTo>
                <a:lnTo>
                  <a:pt x="1375" y="76"/>
                </a:lnTo>
                <a:lnTo>
                  <a:pt x="1491" y="49"/>
                </a:lnTo>
                <a:lnTo>
                  <a:pt x="1608" y="28"/>
                </a:lnTo>
                <a:lnTo>
                  <a:pt x="1728" y="13"/>
                </a:lnTo>
                <a:lnTo>
                  <a:pt x="1852" y="4"/>
                </a:lnTo>
                <a:lnTo>
                  <a:pt x="1977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FD313CF-5B63-497A-B82B-6F74151294F5}"/>
              </a:ext>
            </a:extLst>
          </p:cNvPr>
          <p:cNvSpPr txBox="1"/>
          <p:nvPr/>
        </p:nvSpPr>
        <p:spPr>
          <a:xfrm>
            <a:off x="885710" y="3440122"/>
            <a:ext cx="3076125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06B6536-794A-42A2-A24F-A7007CF69167}"/>
              </a:ext>
            </a:extLst>
          </p:cNvPr>
          <p:cNvSpPr txBox="1"/>
          <p:nvPr/>
        </p:nvSpPr>
        <p:spPr>
          <a:xfrm flipH="1">
            <a:off x="2645769" y="3197563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ED6A258-4088-4B88-A524-057A443A5727}"/>
              </a:ext>
            </a:extLst>
          </p:cNvPr>
          <p:cNvSpPr txBox="1"/>
          <p:nvPr/>
        </p:nvSpPr>
        <p:spPr>
          <a:xfrm flipH="1">
            <a:off x="4143768" y="3210301"/>
            <a:ext cx="790281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3"/>
                </a:solidFill>
                <a:latin typeface="Montserrat" panose="00000500000000000000" pitchFamily="2" charset="0"/>
              </a:rPr>
              <a:t>43%</a:t>
            </a:r>
            <a:endParaRPr lang="vi-VN" sz="2999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150" name="Freeform 128">
            <a:extLst>
              <a:ext uri="{FF2B5EF4-FFF2-40B4-BE49-F238E27FC236}">
                <a16:creationId xmlns:a16="http://schemas.microsoft.com/office/drawing/2014/main" id="{882295C7-CE96-4534-AF96-444874BFA7B4}"/>
              </a:ext>
            </a:extLst>
          </p:cNvPr>
          <p:cNvSpPr>
            <a:spLocks noEditPoints="1"/>
          </p:cNvSpPr>
          <p:nvPr/>
        </p:nvSpPr>
        <p:spPr bwMode="auto">
          <a:xfrm>
            <a:off x="5158941" y="4224807"/>
            <a:ext cx="514571" cy="520640"/>
          </a:xfrm>
          <a:custGeom>
            <a:avLst/>
            <a:gdLst>
              <a:gd name="T0" fmla="*/ 1462 w 3393"/>
              <a:gd name="T1" fmla="*/ 1007 h 3433"/>
              <a:gd name="T2" fmla="*/ 1187 w 3393"/>
              <a:gd name="T3" fmla="*/ 1094 h 3433"/>
              <a:gd name="T4" fmla="*/ 956 w 3393"/>
              <a:gd name="T5" fmla="*/ 1226 h 3433"/>
              <a:gd name="T6" fmla="*/ 768 w 3393"/>
              <a:gd name="T7" fmla="*/ 1379 h 3433"/>
              <a:gd name="T8" fmla="*/ 626 w 3393"/>
              <a:gd name="T9" fmla="*/ 1528 h 3433"/>
              <a:gd name="T10" fmla="*/ 531 w 3393"/>
              <a:gd name="T11" fmla="*/ 1650 h 3433"/>
              <a:gd name="T12" fmla="*/ 483 w 3393"/>
              <a:gd name="T13" fmla="*/ 1723 h 3433"/>
              <a:gd name="T14" fmla="*/ 483 w 3393"/>
              <a:gd name="T15" fmla="*/ 1744 h 3433"/>
              <a:gd name="T16" fmla="*/ 531 w 3393"/>
              <a:gd name="T17" fmla="*/ 1816 h 3433"/>
              <a:gd name="T18" fmla="*/ 626 w 3393"/>
              <a:gd name="T19" fmla="*/ 1939 h 3433"/>
              <a:gd name="T20" fmla="*/ 768 w 3393"/>
              <a:gd name="T21" fmla="*/ 2088 h 3433"/>
              <a:gd name="T22" fmla="*/ 956 w 3393"/>
              <a:gd name="T23" fmla="*/ 2240 h 3433"/>
              <a:gd name="T24" fmla="*/ 1187 w 3393"/>
              <a:gd name="T25" fmla="*/ 2372 h 3433"/>
              <a:gd name="T26" fmla="*/ 1462 w 3393"/>
              <a:gd name="T27" fmla="*/ 2459 h 3433"/>
              <a:gd name="T28" fmla="*/ 1777 w 3393"/>
              <a:gd name="T29" fmla="*/ 2479 h 3433"/>
              <a:gd name="T30" fmla="*/ 2074 w 3393"/>
              <a:gd name="T31" fmla="*/ 2422 h 3433"/>
              <a:gd name="T32" fmla="*/ 2327 w 3393"/>
              <a:gd name="T33" fmla="*/ 2310 h 3433"/>
              <a:gd name="T34" fmla="*/ 2537 w 3393"/>
              <a:gd name="T35" fmla="*/ 2166 h 3433"/>
              <a:gd name="T36" fmla="*/ 2702 w 3393"/>
              <a:gd name="T37" fmla="*/ 2011 h 3433"/>
              <a:gd name="T38" fmla="*/ 2821 w 3393"/>
              <a:gd name="T39" fmla="*/ 1873 h 3433"/>
              <a:gd name="T40" fmla="*/ 2893 w 3393"/>
              <a:gd name="T41" fmla="*/ 1772 h 3433"/>
              <a:gd name="T42" fmla="*/ 2917 w 3393"/>
              <a:gd name="T43" fmla="*/ 1733 h 3433"/>
              <a:gd name="T44" fmla="*/ 2893 w 3393"/>
              <a:gd name="T45" fmla="*/ 1694 h 3433"/>
              <a:gd name="T46" fmla="*/ 2821 w 3393"/>
              <a:gd name="T47" fmla="*/ 1593 h 3433"/>
              <a:gd name="T48" fmla="*/ 2702 w 3393"/>
              <a:gd name="T49" fmla="*/ 1455 h 3433"/>
              <a:gd name="T50" fmla="*/ 2537 w 3393"/>
              <a:gd name="T51" fmla="*/ 1301 h 3433"/>
              <a:gd name="T52" fmla="*/ 2327 w 3393"/>
              <a:gd name="T53" fmla="*/ 1156 h 3433"/>
              <a:gd name="T54" fmla="*/ 2074 w 3393"/>
              <a:gd name="T55" fmla="*/ 1043 h 3433"/>
              <a:gd name="T56" fmla="*/ 1777 w 3393"/>
              <a:gd name="T57" fmla="*/ 987 h 3433"/>
              <a:gd name="T58" fmla="*/ 1909 w 3393"/>
              <a:gd name="T59" fmla="*/ 14 h 3433"/>
              <a:gd name="T60" fmla="*/ 2309 w 3393"/>
              <a:gd name="T61" fmla="*/ 116 h 3433"/>
              <a:gd name="T62" fmla="*/ 2665 w 3393"/>
              <a:gd name="T63" fmla="*/ 308 h 3433"/>
              <a:gd name="T64" fmla="*/ 2964 w 3393"/>
              <a:gd name="T65" fmla="*/ 577 h 3433"/>
              <a:gd name="T66" fmla="*/ 3194 w 3393"/>
              <a:gd name="T67" fmla="*/ 910 h 3433"/>
              <a:gd name="T68" fmla="*/ 3342 w 3393"/>
              <a:gd name="T69" fmla="*/ 1295 h 3433"/>
              <a:gd name="T70" fmla="*/ 3393 w 3393"/>
              <a:gd name="T71" fmla="*/ 1717 h 3433"/>
              <a:gd name="T72" fmla="*/ 3342 w 3393"/>
              <a:gd name="T73" fmla="*/ 2139 h 3433"/>
              <a:gd name="T74" fmla="*/ 3194 w 3393"/>
              <a:gd name="T75" fmla="*/ 2523 h 3433"/>
              <a:gd name="T76" fmla="*/ 2964 w 3393"/>
              <a:gd name="T77" fmla="*/ 2856 h 3433"/>
              <a:gd name="T78" fmla="*/ 2665 w 3393"/>
              <a:gd name="T79" fmla="*/ 3126 h 3433"/>
              <a:gd name="T80" fmla="*/ 2309 w 3393"/>
              <a:gd name="T81" fmla="*/ 3318 h 3433"/>
              <a:gd name="T82" fmla="*/ 1909 w 3393"/>
              <a:gd name="T83" fmla="*/ 3420 h 3433"/>
              <a:gd name="T84" fmla="*/ 1483 w 3393"/>
              <a:gd name="T85" fmla="*/ 3420 h 3433"/>
              <a:gd name="T86" fmla="*/ 1084 w 3393"/>
              <a:gd name="T87" fmla="*/ 3318 h 3433"/>
              <a:gd name="T88" fmla="*/ 728 w 3393"/>
              <a:gd name="T89" fmla="*/ 3126 h 3433"/>
              <a:gd name="T90" fmla="*/ 429 w 3393"/>
              <a:gd name="T91" fmla="*/ 2856 h 3433"/>
              <a:gd name="T92" fmla="*/ 199 w 3393"/>
              <a:gd name="T93" fmla="*/ 2523 h 3433"/>
              <a:gd name="T94" fmla="*/ 52 w 3393"/>
              <a:gd name="T95" fmla="*/ 2139 h 3433"/>
              <a:gd name="T96" fmla="*/ 0 w 3393"/>
              <a:gd name="T97" fmla="*/ 1717 h 3433"/>
              <a:gd name="T98" fmla="*/ 52 w 3393"/>
              <a:gd name="T99" fmla="*/ 1295 h 3433"/>
              <a:gd name="T100" fmla="*/ 199 w 3393"/>
              <a:gd name="T101" fmla="*/ 910 h 3433"/>
              <a:gd name="T102" fmla="*/ 429 w 3393"/>
              <a:gd name="T103" fmla="*/ 577 h 3433"/>
              <a:gd name="T104" fmla="*/ 728 w 3393"/>
              <a:gd name="T105" fmla="*/ 308 h 3433"/>
              <a:gd name="T106" fmla="*/ 1084 w 3393"/>
              <a:gd name="T107" fmla="*/ 116 h 3433"/>
              <a:gd name="T108" fmla="*/ 1483 w 3393"/>
              <a:gd name="T109" fmla="*/ 14 h 3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393" h="3433">
                <a:moveTo>
                  <a:pt x="1697" y="984"/>
                </a:moveTo>
                <a:lnTo>
                  <a:pt x="1616" y="987"/>
                </a:lnTo>
                <a:lnTo>
                  <a:pt x="1538" y="995"/>
                </a:lnTo>
                <a:lnTo>
                  <a:pt x="1462" y="1007"/>
                </a:lnTo>
                <a:lnTo>
                  <a:pt x="1389" y="1023"/>
                </a:lnTo>
                <a:lnTo>
                  <a:pt x="1319" y="1043"/>
                </a:lnTo>
                <a:lnTo>
                  <a:pt x="1252" y="1067"/>
                </a:lnTo>
                <a:lnTo>
                  <a:pt x="1187" y="1094"/>
                </a:lnTo>
                <a:lnTo>
                  <a:pt x="1125" y="1124"/>
                </a:lnTo>
                <a:lnTo>
                  <a:pt x="1066" y="1156"/>
                </a:lnTo>
                <a:lnTo>
                  <a:pt x="1009" y="1191"/>
                </a:lnTo>
                <a:lnTo>
                  <a:pt x="956" y="1226"/>
                </a:lnTo>
                <a:lnTo>
                  <a:pt x="905" y="1263"/>
                </a:lnTo>
                <a:lnTo>
                  <a:pt x="856" y="1301"/>
                </a:lnTo>
                <a:lnTo>
                  <a:pt x="811" y="1340"/>
                </a:lnTo>
                <a:lnTo>
                  <a:pt x="768" y="1379"/>
                </a:lnTo>
                <a:lnTo>
                  <a:pt x="729" y="1416"/>
                </a:lnTo>
                <a:lnTo>
                  <a:pt x="692" y="1455"/>
                </a:lnTo>
                <a:lnTo>
                  <a:pt x="658" y="1491"/>
                </a:lnTo>
                <a:lnTo>
                  <a:pt x="626" y="1528"/>
                </a:lnTo>
                <a:lnTo>
                  <a:pt x="598" y="1561"/>
                </a:lnTo>
                <a:lnTo>
                  <a:pt x="573" y="1593"/>
                </a:lnTo>
                <a:lnTo>
                  <a:pt x="551" y="1623"/>
                </a:lnTo>
                <a:lnTo>
                  <a:pt x="531" y="1650"/>
                </a:lnTo>
                <a:lnTo>
                  <a:pt x="515" y="1674"/>
                </a:lnTo>
                <a:lnTo>
                  <a:pt x="501" y="1694"/>
                </a:lnTo>
                <a:lnTo>
                  <a:pt x="490" y="1710"/>
                </a:lnTo>
                <a:lnTo>
                  <a:pt x="483" y="1723"/>
                </a:lnTo>
                <a:lnTo>
                  <a:pt x="479" y="1731"/>
                </a:lnTo>
                <a:lnTo>
                  <a:pt x="476" y="1733"/>
                </a:lnTo>
                <a:lnTo>
                  <a:pt x="479" y="1736"/>
                </a:lnTo>
                <a:lnTo>
                  <a:pt x="483" y="1744"/>
                </a:lnTo>
                <a:lnTo>
                  <a:pt x="490" y="1756"/>
                </a:lnTo>
                <a:lnTo>
                  <a:pt x="501" y="1772"/>
                </a:lnTo>
                <a:lnTo>
                  <a:pt x="515" y="1792"/>
                </a:lnTo>
                <a:lnTo>
                  <a:pt x="531" y="1816"/>
                </a:lnTo>
                <a:lnTo>
                  <a:pt x="551" y="1843"/>
                </a:lnTo>
                <a:lnTo>
                  <a:pt x="573" y="1873"/>
                </a:lnTo>
                <a:lnTo>
                  <a:pt x="598" y="1905"/>
                </a:lnTo>
                <a:lnTo>
                  <a:pt x="626" y="1939"/>
                </a:lnTo>
                <a:lnTo>
                  <a:pt x="658" y="1975"/>
                </a:lnTo>
                <a:lnTo>
                  <a:pt x="692" y="2011"/>
                </a:lnTo>
                <a:lnTo>
                  <a:pt x="729" y="2050"/>
                </a:lnTo>
                <a:lnTo>
                  <a:pt x="768" y="2088"/>
                </a:lnTo>
                <a:lnTo>
                  <a:pt x="811" y="2127"/>
                </a:lnTo>
                <a:lnTo>
                  <a:pt x="856" y="2166"/>
                </a:lnTo>
                <a:lnTo>
                  <a:pt x="905" y="2203"/>
                </a:lnTo>
                <a:lnTo>
                  <a:pt x="956" y="2240"/>
                </a:lnTo>
                <a:lnTo>
                  <a:pt x="1009" y="2276"/>
                </a:lnTo>
                <a:lnTo>
                  <a:pt x="1066" y="2310"/>
                </a:lnTo>
                <a:lnTo>
                  <a:pt x="1125" y="2342"/>
                </a:lnTo>
                <a:lnTo>
                  <a:pt x="1187" y="2372"/>
                </a:lnTo>
                <a:lnTo>
                  <a:pt x="1252" y="2399"/>
                </a:lnTo>
                <a:lnTo>
                  <a:pt x="1319" y="2422"/>
                </a:lnTo>
                <a:lnTo>
                  <a:pt x="1389" y="2443"/>
                </a:lnTo>
                <a:lnTo>
                  <a:pt x="1462" y="2459"/>
                </a:lnTo>
                <a:lnTo>
                  <a:pt x="1538" y="2472"/>
                </a:lnTo>
                <a:lnTo>
                  <a:pt x="1616" y="2479"/>
                </a:lnTo>
                <a:lnTo>
                  <a:pt x="1697" y="2482"/>
                </a:lnTo>
                <a:lnTo>
                  <a:pt x="1777" y="2479"/>
                </a:lnTo>
                <a:lnTo>
                  <a:pt x="1855" y="2472"/>
                </a:lnTo>
                <a:lnTo>
                  <a:pt x="1930" y="2459"/>
                </a:lnTo>
                <a:lnTo>
                  <a:pt x="2003" y="2443"/>
                </a:lnTo>
                <a:lnTo>
                  <a:pt x="2074" y="2422"/>
                </a:lnTo>
                <a:lnTo>
                  <a:pt x="2141" y="2399"/>
                </a:lnTo>
                <a:lnTo>
                  <a:pt x="2206" y="2372"/>
                </a:lnTo>
                <a:lnTo>
                  <a:pt x="2268" y="2342"/>
                </a:lnTo>
                <a:lnTo>
                  <a:pt x="2327" y="2310"/>
                </a:lnTo>
                <a:lnTo>
                  <a:pt x="2383" y="2276"/>
                </a:lnTo>
                <a:lnTo>
                  <a:pt x="2438" y="2240"/>
                </a:lnTo>
                <a:lnTo>
                  <a:pt x="2488" y="2203"/>
                </a:lnTo>
                <a:lnTo>
                  <a:pt x="2537" y="2166"/>
                </a:lnTo>
                <a:lnTo>
                  <a:pt x="2582" y="2127"/>
                </a:lnTo>
                <a:lnTo>
                  <a:pt x="2624" y="2088"/>
                </a:lnTo>
                <a:lnTo>
                  <a:pt x="2665" y="2050"/>
                </a:lnTo>
                <a:lnTo>
                  <a:pt x="2702" y="2011"/>
                </a:lnTo>
                <a:lnTo>
                  <a:pt x="2736" y="1975"/>
                </a:lnTo>
                <a:lnTo>
                  <a:pt x="2766" y="1939"/>
                </a:lnTo>
                <a:lnTo>
                  <a:pt x="2795" y="1905"/>
                </a:lnTo>
                <a:lnTo>
                  <a:pt x="2821" y="1873"/>
                </a:lnTo>
                <a:lnTo>
                  <a:pt x="2843" y="1843"/>
                </a:lnTo>
                <a:lnTo>
                  <a:pt x="2862" y="1816"/>
                </a:lnTo>
                <a:lnTo>
                  <a:pt x="2879" y="1792"/>
                </a:lnTo>
                <a:lnTo>
                  <a:pt x="2893" y="1772"/>
                </a:lnTo>
                <a:lnTo>
                  <a:pt x="2903" y="1756"/>
                </a:lnTo>
                <a:lnTo>
                  <a:pt x="2911" y="1744"/>
                </a:lnTo>
                <a:lnTo>
                  <a:pt x="2915" y="1736"/>
                </a:lnTo>
                <a:lnTo>
                  <a:pt x="2917" y="1733"/>
                </a:lnTo>
                <a:lnTo>
                  <a:pt x="2915" y="1731"/>
                </a:lnTo>
                <a:lnTo>
                  <a:pt x="2911" y="1723"/>
                </a:lnTo>
                <a:lnTo>
                  <a:pt x="2903" y="1710"/>
                </a:lnTo>
                <a:lnTo>
                  <a:pt x="2893" y="1694"/>
                </a:lnTo>
                <a:lnTo>
                  <a:pt x="2879" y="1674"/>
                </a:lnTo>
                <a:lnTo>
                  <a:pt x="2862" y="1650"/>
                </a:lnTo>
                <a:lnTo>
                  <a:pt x="2843" y="1623"/>
                </a:lnTo>
                <a:lnTo>
                  <a:pt x="2821" y="1593"/>
                </a:lnTo>
                <a:lnTo>
                  <a:pt x="2795" y="1561"/>
                </a:lnTo>
                <a:lnTo>
                  <a:pt x="2766" y="1528"/>
                </a:lnTo>
                <a:lnTo>
                  <a:pt x="2736" y="1491"/>
                </a:lnTo>
                <a:lnTo>
                  <a:pt x="2702" y="1455"/>
                </a:lnTo>
                <a:lnTo>
                  <a:pt x="2665" y="1416"/>
                </a:lnTo>
                <a:lnTo>
                  <a:pt x="2624" y="1379"/>
                </a:lnTo>
                <a:lnTo>
                  <a:pt x="2582" y="1340"/>
                </a:lnTo>
                <a:lnTo>
                  <a:pt x="2537" y="1301"/>
                </a:lnTo>
                <a:lnTo>
                  <a:pt x="2488" y="1263"/>
                </a:lnTo>
                <a:lnTo>
                  <a:pt x="2438" y="1226"/>
                </a:lnTo>
                <a:lnTo>
                  <a:pt x="2383" y="1191"/>
                </a:lnTo>
                <a:lnTo>
                  <a:pt x="2327" y="1156"/>
                </a:lnTo>
                <a:lnTo>
                  <a:pt x="2268" y="1124"/>
                </a:lnTo>
                <a:lnTo>
                  <a:pt x="2206" y="1094"/>
                </a:lnTo>
                <a:lnTo>
                  <a:pt x="2141" y="1067"/>
                </a:lnTo>
                <a:lnTo>
                  <a:pt x="2074" y="1043"/>
                </a:lnTo>
                <a:lnTo>
                  <a:pt x="2003" y="1023"/>
                </a:lnTo>
                <a:lnTo>
                  <a:pt x="1930" y="1007"/>
                </a:lnTo>
                <a:lnTo>
                  <a:pt x="1855" y="995"/>
                </a:lnTo>
                <a:lnTo>
                  <a:pt x="1777" y="987"/>
                </a:lnTo>
                <a:lnTo>
                  <a:pt x="1697" y="984"/>
                </a:lnTo>
                <a:close/>
                <a:moveTo>
                  <a:pt x="1697" y="0"/>
                </a:moveTo>
                <a:lnTo>
                  <a:pt x="1804" y="3"/>
                </a:lnTo>
                <a:lnTo>
                  <a:pt x="1909" y="14"/>
                </a:lnTo>
                <a:lnTo>
                  <a:pt x="2012" y="30"/>
                </a:lnTo>
                <a:lnTo>
                  <a:pt x="2114" y="52"/>
                </a:lnTo>
                <a:lnTo>
                  <a:pt x="2213" y="81"/>
                </a:lnTo>
                <a:lnTo>
                  <a:pt x="2309" y="116"/>
                </a:lnTo>
                <a:lnTo>
                  <a:pt x="2402" y="155"/>
                </a:lnTo>
                <a:lnTo>
                  <a:pt x="2494" y="202"/>
                </a:lnTo>
                <a:lnTo>
                  <a:pt x="2581" y="252"/>
                </a:lnTo>
                <a:lnTo>
                  <a:pt x="2665" y="308"/>
                </a:lnTo>
                <a:lnTo>
                  <a:pt x="2745" y="369"/>
                </a:lnTo>
                <a:lnTo>
                  <a:pt x="2823" y="433"/>
                </a:lnTo>
                <a:lnTo>
                  <a:pt x="2896" y="503"/>
                </a:lnTo>
                <a:lnTo>
                  <a:pt x="2964" y="577"/>
                </a:lnTo>
                <a:lnTo>
                  <a:pt x="3029" y="655"/>
                </a:lnTo>
                <a:lnTo>
                  <a:pt x="3089" y="736"/>
                </a:lnTo>
                <a:lnTo>
                  <a:pt x="3144" y="822"/>
                </a:lnTo>
                <a:lnTo>
                  <a:pt x="3194" y="910"/>
                </a:lnTo>
                <a:lnTo>
                  <a:pt x="3239" y="1003"/>
                </a:lnTo>
                <a:lnTo>
                  <a:pt x="3279" y="1097"/>
                </a:lnTo>
                <a:lnTo>
                  <a:pt x="3313" y="1195"/>
                </a:lnTo>
                <a:lnTo>
                  <a:pt x="3342" y="1295"/>
                </a:lnTo>
                <a:lnTo>
                  <a:pt x="3364" y="1397"/>
                </a:lnTo>
                <a:lnTo>
                  <a:pt x="3380" y="1502"/>
                </a:lnTo>
                <a:lnTo>
                  <a:pt x="3389" y="1608"/>
                </a:lnTo>
                <a:lnTo>
                  <a:pt x="3393" y="1717"/>
                </a:lnTo>
                <a:lnTo>
                  <a:pt x="3389" y="1825"/>
                </a:lnTo>
                <a:lnTo>
                  <a:pt x="3380" y="1932"/>
                </a:lnTo>
                <a:lnTo>
                  <a:pt x="3364" y="2037"/>
                </a:lnTo>
                <a:lnTo>
                  <a:pt x="3342" y="2139"/>
                </a:lnTo>
                <a:lnTo>
                  <a:pt x="3313" y="2239"/>
                </a:lnTo>
                <a:lnTo>
                  <a:pt x="3279" y="2337"/>
                </a:lnTo>
                <a:lnTo>
                  <a:pt x="3239" y="2431"/>
                </a:lnTo>
                <a:lnTo>
                  <a:pt x="3194" y="2523"/>
                </a:lnTo>
                <a:lnTo>
                  <a:pt x="3144" y="2611"/>
                </a:lnTo>
                <a:lnTo>
                  <a:pt x="3089" y="2697"/>
                </a:lnTo>
                <a:lnTo>
                  <a:pt x="3029" y="2779"/>
                </a:lnTo>
                <a:lnTo>
                  <a:pt x="2964" y="2856"/>
                </a:lnTo>
                <a:lnTo>
                  <a:pt x="2896" y="2930"/>
                </a:lnTo>
                <a:lnTo>
                  <a:pt x="2823" y="3000"/>
                </a:lnTo>
                <a:lnTo>
                  <a:pt x="2745" y="3065"/>
                </a:lnTo>
                <a:lnTo>
                  <a:pt x="2665" y="3126"/>
                </a:lnTo>
                <a:lnTo>
                  <a:pt x="2581" y="3182"/>
                </a:lnTo>
                <a:lnTo>
                  <a:pt x="2494" y="3232"/>
                </a:lnTo>
                <a:lnTo>
                  <a:pt x="2402" y="3277"/>
                </a:lnTo>
                <a:lnTo>
                  <a:pt x="2309" y="3318"/>
                </a:lnTo>
                <a:lnTo>
                  <a:pt x="2213" y="3352"/>
                </a:lnTo>
                <a:lnTo>
                  <a:pt x="2114" y="3381"/>
                </a:lnTo>
                <a:lnTo>
                  <a:pt x="2012" y="3404"/>
                </a:lnTo>
                <a:lnTo>
                  <a:pt x="1909" y="3420"/>
                </a:lnTo>
                <a:lnTo>
                  <a:pt x="1804" y="3430"/>
                </a:lnTo>
                <a:lnTo>
                  <a:pt x="1697" y="3433"/>
                </a:lnTo>
                <a:lnTo>
                  <a:pt x="1590" y="3430"/>
                </a:lnTo>
                <a:lnTo>
                  <a:pt x="1483" y="3420"/>
                </a:lnTo>
                <a:lnTo>
                  <a:pt x="1381" y="3404"/>
                </a:lnTo>
                <a:lnTo>
                  <a:pt x="1280" y="3381"/>
                </a:lnTo>
                <a:lnTo>
                  <a:pt x="1180" y="3352"/>
                </a:lnTo>
                <a:lnTo>
                  <a:pt x="1084" y="3318"/>
                </a:lnTo>
                <a:lnTo>
                  <a:pt x="990" y="3277"/>
                </a:lnTo>
                <a:lnTo>
                  <a:pt x="900" y="3232"/>
                </a:lnTo>
                <a:lnTo>
                  <a:pt x="812" y="3182"/>
                </a:lnTo>
                <a:lnTo>
                  <a:pt x="728" y="3126"/>
                </a:lnTo>
                <a:lnTo>
                  <a:pt x="647" y="3065"/>
                </a:lnTo>
                <a:lnTo>
                  <a:pt x="571" y="3000"/>
                </a:lnTo>
                <a:lnTo>
                  <a:pt x="498" y="2930"/>
                </a:lnTo>
                <a:lnTo>
                  <a:pt x="429" y="2856"/>
                </a:lnTo>
                <a:lnTo>
                  <a:pt x="364" y="2779"/>
                </a:lnTo>
                <a:lnTo>
                  <a:pt x="305" y="2697"/>
                </a:lnTo>
                <a:lnTo>
                  <a:pt x="249" y="2611"/>
                </a:lnTo>
                <a:lnTo>
                  <a:pt x="199" y="2523"/>
                </a:lnTo>
                <a:lnTo>
                  <a:pt x="154" y="2431"/>
                </a:lnTo>
                <a:lnTo>
                  <a:pt x="115" y="2337"/>
                </a:lnTo>
                <a:lnTo>
                  <a:pt x="81" y="2239"/>
                </a:lnTo>
                <a:lnTo>
                  <a:pt x="52" y="2139"/>
                </a:lnTo>
                <a:lnTo>
                  <a:pt x="30" y="2037"/>
                </a:lnTo>
                <a:lnTo>
                  <a:pt x="14" y="1932"/>
                </a:lnTo>
                <a:lnTo>
                  <a:pt x="3" y="1825"/>
                </a:lnTo>
                <a:lnTo>
                  <a:pt x="0" y="1717"/>
                </a:lnTo>
                <a:lnTo>
                  <a:pt x="3" y="1608"/>
                </a:lnTo>
                <a:lnTo>
                  <a:pt x="14" y="1502"/>
                </a:lnTo>
                <a:lnTo>
                  <a:pt x="30" y="1397"/>
                </a:lnTo>
                <a:lnTo>
                  <a:pt x="52" y="1295"/>
                </a:lnTo>
                <a:lnTo>
                  <a:pt x="81" y="1195"/>
                </a:lnTo>
                <a:lnTo>
                  <a:pt x="115" y="1097"/>
                </a:lnTo>
                <a:lnTo>
                  <a:pt x="154" y="1003"/>
                </a:lnTo>
                <a:lnTo>
                  <a:pt x="199" y="910"/>
                </a:lnTo>
                <a:lnTo>
                  <a:pt x="249" y="822"/>
                </a:lnTo>
                <a:lnTo>
                  <a:pt x="305" y="736"/>
                </a:lnTo>
                <a:lnTo>
                  <a:pt x="364" y="655"/>
                </a:lnTo>
                <a:lnTo>
                  <a:pt x="429" y="577"/>
                </a:lnTo>
                <a:lnTo>
                  <a:pt x="498" y="503"/>
                </a:lnTo>
                <a:lnTo>
                  <a:pt x="571" y="433"/>
                </a:lnTo>
                <a:lnTo>
                  <a:pt x="647" y="369"/>
                </a:lnTo>
                <a:lnTo>
                  <a:pt x="728" y="308"/>
                </a:lnTo>
                <a:lnTo>
                  <a:pt x="812" y="252"/>
                </a:lnTo>
                <a:lnTo>
                  <a:pt x="900" y="202"/>
                </a:lnTo>
                <a:lnTo>
                  <a:pt x="990" y="155"/>
                </a:lnTo>
                <a:lnTo>
                  <a:pt x="1084" y="116"/>
                </a:lnTo>
                <a:lnTo>
                  <a:pt x="1180" y="81"/>
                </a:lnTo>
                <a:lnTo>
                  <a:pt x="1280" y="52"/>
                </a:lnTo>
                <a:lnTo>
                  <a:pt x="1381" y="30"/>
                </a:lnTo>
                <a:lnTo>
                  <a:pt x="1483" y="14"/>
                </a:lnTo>
                <a:lnTo>
                  <a:pt x="1590" y="3"/>
                </a:lnTo>
                <a:lnTo>
                  <a:pt x="1697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51" name="Freeform 129">
            <a:extLst>
              <a:ext uri="{FF2B5EF4-FFF2-40B4-BE49-F238E27FC236}">
                <a16:creationId xmlns:a16="http://schemas.microsoft.com/office/drawing/2014/main" id="{0AA15305-4951-424E-88B0-69FB6947FA51}"/>
              </a:ext>
            </a:extLst>
          </p:cNvPr>
          <p:cNvSpPr>
            <a:spLocks noEditPoints="1"/>
          </p:cNvSpPr>
          <p:nvPr/>
        </p:nvSpPr>
        <p:spPr bwMode="auto">
          <a:xfrm>
            <a:off x="5320351" y="4391073"/>
            <a:ext cx="191751" cy="193571"/>
          </a:xfrm>
          <a:custGeom>
            <a:avLst/>
            <a:gdLst>
              <a:gd name="T0" fmla="*/ 578 w 1262"/>
              <a:gd name="T1" fmla="*/ 211 h 1277"/>
              <a:gd name="T2" fmla="*/ 478 w 1262"/>
              <a:gd name="T3" fmla="*/ 236 h 1277"/>
              <a:gd name="T4" fmla="*/ 389 w 1262"/>
              <a:gd name="T5" fmla="*/ 285 h 1277"/>
              <a:gd name="T6" fmla="*/ 313 w 1262"/>
              <a:gd name="T7" fmla="*/ 352 h 1277"/>
              <a:gd name="T8" fmla="*/ 256 w 1262"/>
              <a:gd name="T9" fmla="*/ 436 h 1277"/>
              <a:gd name="T10" fmla="*/ 219 w 1262"/>
              <a:gd name="T11" fmla="*/ 532 h 1277"/>
              <a:gd name="T12" fmla="*/ 206 w 1262"/>
              <a:gd name="T13" fmla="*/ 638 h 1277"/>
              <a:gd name="T14" fmla="*/ 219 w 1262"/>
              <a:gd name="T15" fmla="*/ 744 h 1277"/>
              <a:gd name="T16" fmla="*/ 256 w 1262"/>
              <a:gd name="T17" fmla="*/ 841 h 1277"/>
              <a:gd name="T18" fmla="*/ 313 w 1262"/>
              <a:gd name="T19" fmla="*/ 924 h 1277"/>
              <a:gd name="T20" fmla="*/ 389 w 1262"/>
              <a:gd name="T21" fmla="*/ 991 h 1277"/>
              <a:gd name="T22" fmla="*/ 478 w 1262"/>
              <a:gd name="T23" fmla="*/ 1040 h 1277"/>
              <a:gd name="T24" fmla="*/ 578 w 1262"/>
              <a:gd name="T25" fmla="*/ 1065 h 1277"/>
              <a:gd name="T26" fmla="*/ 685 w 1262"/>
              <a:gd name="T27" fmla="*/ 1065 h 1277"/>
              <a:gd name="T28" fmla="*/ 786 w 1262"/>
              <a:gd name="T29" fmla="*/ 1040 h 1277"/>
              <a:gd name="T30" fmla="*/ 875 w 1262"/>
              <a:gd name="T31" fmla="*/ 991 h 1277"/>
              <a:gd name="T32" fmla="*/ 950 w 1262"/>
              <a:gd name="T33" fmla="*/ 924 h 1277"/>
              <a:gd name="T34" fmla="*/ 1007 w 1262"/>
              <a:gd name="T35" fmla="*/ 841 h 1277"/>
              <a:gd name="T36" fmla="*/ 1045 w 1262"/>
              <a:gd name="T37" fmla="*/ 744 h 1277"/>
              <a:gd name="T38" fmla="*/ 1057 w 1262"/>
              <a:gd name="T39" fmla="*/ 638 h 1277"/>
              <a:gd name="T40" fmla="*/ 1045 w 1262"/>
              <a:gd name="T41" fmla="*/ 533 h 1277"/>
              <a:gd name="T42" fmla="*/ 1007 w 1262"/>
              <a:gd name="T43" fmla="*/ 436 h 1277"/>
              <a:gd name="T44" fmla="*/ 950 w 1262"/>
              <a:gd name="T45" fmla="*/ 352 h 1277"/>
              <a:gd name="T46" fmla="*/ 875 w 1262"/>
              <a:gd name="T47" fmla="*/ 285 h 1277"/>
              <a:gd name="T48" fmla="*/ 786 w 1262"/>
              <a:gd name="T49" fmla="*/ 236 h 1277"/>
              <a:gd name="T50" fmla="*/ 685 w 1262"/>
              <a:gd name="T51" fmla="*/ 211 h 1277"/>
              <a:gd name="T52" fmla="*/ 632 w 1262"/>
              <a:gd name="T53" fmla="*/ 0 h 1277"/>
              <a:gd name="T54" fmla="*/ 758 w 1262"/>
              <a:gd name="T55" fmla="*/ 13 h 1277"/>
              <a:gd name="T56" fmla="*/ 877 w 1262"/>
              <a:gd name="T57" fmla="*/ 49 h 1277"/>
              <a:gd name="T58" fmla="*/ 984 w 1262"/>
              <a:gd name="T59" fmla="*/ 109 h 1277"/>
              <a:gd name="T60" fmla="*/ 1077 w 1262"/>
              <a:gd name="T61" fmla="*/ 187 h 1277"/>
              <a:gd name="T62" fmla="*/ 1155 w 1262"/>
              <a:gd name="T63" fmla="*/ 281 h 1277"/>
              <a:gd name="T64" fmla="*/ 1212 w 1262"/>
              <a:gd name="T65" fmla="*/ 390 h 1277"/>
              <a:gd name="T66" fmla="*/ 1249 w 1262"/>
              <a:gd name="T67" fmla="*/ 510 h 1277"/>
              <a:gd name="T68" fmla="*/ 1262 w 1262"/>
              <a:gd name="T69" fmla="*/ 638 h 1277"/>
              <a:gd name="T70" fmla="*/ 1249 w 1262"/>
              <a:gd name="T71" fmla="*/ 767 h 1277"/>
              <a:gd name="T72" fmla="*/ 1212 w 1262"/>
              <a:gd name="T73" fmla="*/ 886 h 1277"/>
              <a:gd name="T74" fmla="*/ 1155 w 1262"/>
              <a:gd name="T75" fmla="*/ 995 h 1277"/>
              <a:gd name="T76" fmla="*/ 1077 w 1262"/>
              <a:gd name="T77" fmla="*/ 1089 h 1277"/>
              <a:gd name="T78" fmla="*/ 984 w 1262"/>
              <a:gd name="T79" fmla="*/ 1167 h 1277"/>
              <a:gd name="T80" fmla="*/ 877 w 1262"/>
              <a:gd name="T81" fmla="*/ 1226 h 1277"/>
              <a:gd name="T82" fmla="*/ 758 w 1262"/>
              <a:gd name="T83" fmla="*/ 1264 h 1277"/>
              <a:gd name="T84" fmla="*/ 632 w 1262"/>
              <a:gd name="T85" fmla="*/ 1277 h 1277"/>
              <a:gd name="T86" fmla="*/ 504 w 1262"/>
              <a:gd name="T87" fmla="*/ 1264 h 1277"/>
              <a:gd name="T88" fmla="*/ 387 w 1262"/>
              <a:gd name="T89" fmla="*/ 1226 h 1277"/>
              <a:gd name="T90" fmla="*/ 279 w 1262"/>
              <a:gd name="T91" fmla="*/ 1167 h 1277"/>
              <a:gd name="T92" fmla="*/ 186 w 1262"/>
              <a:gd name="T93" fmla="*/ 1089 h 1277"/>
              <a:gd name="T94" fmla="*/ 109 w 1262"/>
              <a:gd name="T95" fmla="*/ 995 h 1277"/>
              <a:gd name="T96" fmla="*/ 50 w 1262"/>
              <a:gd name="T97" fmla="*/ 886 h 1277"/>
              <a:gd name="T98" fmla="*/ 14 w 1262"/>
              <a:gd name="T99" fmla="*/ 767 h 1277"/>
              <a:gd name="T100" fmla="*/ 0 w 1262"/>
              <a:gd name="T101" fmla="*/ 638 h 1277"/>
              <a:gd name="T102" fmla="*/ 14 w 1262"/>
              <a:gd name="T103" fmla="*/ 510 h 1277"/>
              <a:gd name="T104" fmla="*/ 50 w 1262"/>
              <a:gd name="T105" fmla="*/ 390 h 1277"/>
              <a:gd name="T106" fmla="*/ 109 w 1262"/>
              <a:gd name="T107" fmla="*/ 281 h 1277"/>
              <a:gd name="T108" fmla="*/ 186 w 1262"/>
              <a:gd name="T109" fmla="*/ 187 h 1277"/>
              <a:gd name="T110" fmla="*/ 279 w 1262"/>
              <a:gd name="T111" fmla="*/ 109 h 1277"/>
              <a:gd name="T112" fmla="*/ 387 w 1262"/>
              <a:gd name="T113" fmla="*/ 49 h 1277"/>
              <a:gd name="T114" fmla="*/ 504 w 1262"/>
              <a:gd name="T115" fmla="*/ 13 h 1277"/>
              <a:gd name="T116" fmla="*/ 632 w 1262"/>
              <a:gd name="T117" fmla="*/ 0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62" h="1277">
                <a:moveTo>
                  <a:pt x="632" y="207"/>
                </a:moveTo>
                <a:lnTo>
                  <a:pt x="578" y="211"/>
                </a:lnTo>
                <a:lnTo>
                  <a:pt x="527" y="220"/>
                </a:lnTo>
                <a:lnTo>
                  <a:pt x="478" y="236"/>
                </a:lnTo>
                <a:lnTo>
                  <a:pt x="431" y="258"/>
                </a:lnTo>
                <a:lnTo>
                  <a:pt x="389" y="285"/>
                </a:lnTo>
                <a:lnTo>
                  <a:pt x="348" y="316"/>
                </a:lnTo>
                <a:lnTo>
                  <a:pt x="313" y="352"/>
                </a:lnTo>
                <a:lnTo>
                  <a:pt x="283" y="392"/>
                </a:lnTo>
                <a:lnTo>
                  <a:pt x="256" y="436"/>
                </a:lnTo>
                <a:lnTo>
                  <a:pt x="235" y="482"/>
                </a:lnTo>
                <a:lnTo>
                  <a:pt x="219" y="532"/>
                </a:lnTo>
                <a:lnTo>
                  <a:pt x="209" y="584"/>
                </a:lnTo>
                <a:lnTo>
                  <a:pt x="206" y="638"/>
                </a:lnTo>
                <a:lnTo>
                  <a:pt x="209" y="692"/>
                </a:lnTo>
                <a:lnTo>
                  <a:pt x="219" y="744"/>
                </a:lnTo>
                <a:lnTo>
                  <a:pt x="235" y="794"/>
                </a:lnTo>
                <a:lnTo>
                  <a:pt x="256" y="841"/>
                </a:lnTo>
                <a:lnTo>
                  <a:pt x="282" y="884"/>
                </a:lnTo>
                <a:lnTo>
                  <a:pt x="313" y="924"/>
                </a:lnTo>
                <a:lnTo>
                  <a:pt x="348" y="960"/>
                </a:lnTo>
                <a:lnTo>
                  <a:pt x="389" y="991"/>
                </a:lnTo>
                <a:lnTo>
                  <a:pt x="431" y="1018"/>
                </a:lnTo>
                <a:lnTo>
                  <a:pt x="478" y="1040"/>
                </a:lnTo>
                <a:lnTo>
                  <a:pt x="527" y="1056"/>
                </a:lnTo>
                <a:lnTo>
                  <a:pt x="578" y="1065"/>
                </a:lnTo>
                <a:lnTo>
                  <a:pt x="632" y="1069"/>
                </a:lnTo>
                <a:lnTo>
                  <a:pt x="685" y="1065"/>
                </a:lnTo>
                <a:lnTo>
                  <a:pt x="736" y="1056"/>
                </a:lnTo>
                <a:lnTo>
                  <a:pt x="786" y="1040"/>
                </a:lnTo>
                <a:lnTo>
                  <a:pt x="831" y="1018"/>
                </a:lnTo>
                <a:lnTo>
                  <a:pt x="875" y="991"/>
                </a:lnTo>
                <a:lnTo>
                  <a:pt x="914" y="960"/>
                </a:lnTo>
                <a:lnTo>
                  <a:pt x="950" y="924"/>
                </a:lnTo>
                <a:lnTo>
                  <a:pt x="981" y="884"/>
                </a:lnTo>
                <a:lnTo>
                  <a:pt x="1007" y="841"/>
                </a:lnTo>
                <a:lnTo>
                  <a:pt x="1029" y="794"/>
                </a:lnTo>
                <a:lnTo>
                  <a:pt x="1045" y="744"/>
                </a:lnTo>
                <a:lnTo>
                  <a:pt x="1054" y="692"/>
                </a:lnTo>
                <a:lnTo>
                  <a:pt x="1057" y="638"/>
                </a:lnTo>
                <a:lnTo>
                  <a:pt x="1054" y="584"/>
                </a:lnTo>
                <a:lnTo>
                  <a:pt x="1045" y="533"/>
                </a:lnTo>
                <a:lnTo>
                  <a:pt x="1029" y="482"/>
                </a:lnTo>
                <a:lnTo>
                  <a:pt x="1007" y="436"/>
                </a:lnTo>
                <a:lnTo>
                  <a:pt x="981" y="392"/>
                </a:lnTo>
                <a:lnTo>
                  <a:pt x="950" y="352"/>
                </a:lnTo>
                <a:lnTo>
                  <a:pt x="914" y="316"/>
                </a:lnTo>
                <a:lnTo>
                  <a:pt x="875" y="285"/>
                </a:lnTo>
                <a:lnTo>
                  <a:pt x="831" y="258"/>
                </a:lnTo>
                <a:lnTo>
                  <a:pt x="786" y="236"/>
                </a:lnTo>
                <a:lnTo>
                  <a:pt x="736" y="220"/>
                </a:lnTo>
                <a:lnTo>
                  <a:pt x="685" y="211"/>
                </a:lnTo>
                <a:lnTo>
                  <a:pt x="632" y="207"/>
                </a:lnTo>
                <a:close/>
                <a:moveTo>
                  <a:pt x="632" y="0"/>
                </a:moveTo>
                <a:lnTo>
                  <a:pt x="695" y="3"/>
                </a:lnTo>
                <a:lnTo>
                  <a:pt x="758" y="13"/>
                </a:lnTo>
                <a:lnTo>
                  <a:pt x="819" y="28"/>
                </a:lnTo>
                <a:lnTo>
                  <a:pt x="877" y="49"/>
                </a:lnTo>
                <a:lnTo>
                  <a:pt x="932" y="76"/>
                </a:lnTo>
                <a:lnTo>
                  <a:pt x="984" y="109"/>
                </a:lnTo>
                <a:lnTo>
                  <a:pt x="1033" y="146"/>
                </a:lnTo>
                <a:lnTo>
                  <a:pt x="1077" y="187"/>
                </a:lnTo>
                <a:lnTo>
                  <a:pt x="1118" y="232"/>
                </a:lnTo>
                <a:lnTo>
                  <a:pt x="1155" y="281"/>
                </a:lnTo>
                <a:lnTo>
                  <a:pt x="1186" y="334"/>
                </a:lnTo>
                <a:lnTo>
                  <a:pt x="1212" y="390"/>
                </a:lnTo>
                <a:lnTo>
                  <a:pt x="1233" y="449"/>
                </a:lnTo>
                <a:lnTo>
                  <a:pt x="1249" y="510"/>
                </a:lnTo>
                <a:lnTo>
                  <a:pt x="1259" y="572"/>
                </a:lnTo>
                <a:lnTo>
                  <a:pt x="1262" y="638"/>
                </a:lnTo>
                <a:lnTo>
                  <a:pt x="1259" y="703"/>
                </a:lnTo>
                <a:lnTo>
                  <a:pt x="1249" y="767"/>
                </a:lnTo>
                <a:lnTo>
                  <a:pt x="1233" y="828"/>
                </a:lnTo>
                <a:lnTo>
                  <a:pt x="1212" y="886"/>
                </a:lnTo>
                <a:lnTo>
                  <a:pt x="1186" y="942"/>
                </a:lnTo>
                <a:lnTo>
                  <a:pt x="1155" y="995"/>
                </a:lnTo>
                <a:lnTo>
                  <a:pt x="1118" y="1044"/>
                </a:lnTo>
                <a:lnTo>
                  <a:pt x="1077" y="1089"/>
                </a:lnTo>
                <a:lnTo>
                  <a:pt x="1033" y="1131"/>
                </a:lnTo>
                <a:lnTo>
                  <a:pt x="984" y="1167"/>
                </a:lnTo>
                <a:lnTo>
                  <a:pt x="932" y="1200"/>
                </a:lnTo>
                <a:lnTo>
                  <a:pt x="877" y="1226"/>
                </a:lnTo>
                <a:lnTo>
                  <a:pt x="819" y="1248"/>
                </a:lnTo>
                <a:lnTo>
                  <a:pt x="758" y="1264"/>
                </a:lnTo>
                <a:lnTo>
                  <a:pt x="695" y="1274"/>
                </a:lnTo>
                <a:lnTo>
                  <a:pt x="632" y="1277"/>
                </a:lnTo>
                <a:lnTo>
                  <a:pt x="567" y="1274"/>
                </a:lnTo>
                <a:lnTo>
                  <a:pt x="504" y="1264"/>
                </a:lnTo>
                <a:lnTo>
                  <a:pt x="444" y="1248"/>
                </a:lnTo>
                <a:lnTo>
                  <a:pt x="387" y="1226"/>
                </a:lnTo>
                <a:lnTo>
                  <a:pt x="331" y="1200"/>
                </a:lnTo>
                <a:lnTo>
                  <a:pt x="279" y="1167"/>
                </a:lnTo>
                <a:lnTo>
                  <a:pt x="231" y="1131"/>
                </a:lnTo>
                <a:lnTo>
                  <a:pt x="186" y="1089"/>
                </a:lnTo>
                <a:lnTo>
                  <a:pt x="145" y="1044"/>
                </a:lnTo>
                <a:lnTo>
                  <a:pt x="109" y="995"/>
                </a:lnTo>
                <a:lnTo>
                  <a:pt x="77" y="942"/>
                </a:lnTo>
                <a:lnTo>
                  <a:pt x="50" y="886"/>
                </a:lnTo>
                <a:lnTo>
                  <a:pt x="29" y="828"/>
                </a:lnTo>
                <a:lnTo>
                  <a:pt x="14" y="767"/>
                </a:lnTo>
                <a:lnTo>
                  <a:pt x="5" y="703"/>
                </a:lnTo>
                <a:lnTo>
                  <a:pt x="0" y="638"/>
                </a:lnTo>
                <a:lnTo>
                  <a:pt x="5" y="572"/>
                </a:lnTo>
                <a:lnTo>
                  <a:pt x="14" y="510"/>
                </a:lnTo>
                <a:lnTo>
                  <a:pt x="29" y="449"/>
                </a:lnTo>
                <a:lnTo>
                  <a:pt x="50" y="390"/>
                </a:lnTo>
                <a:lnTo>
                  <a:pt x="77" y="334"/>
                </a:lnTo>
                <a:lnTo>
                  <a:pt x="109" y="281"/>
                </a:lnTo>
                <a:lnTo>
                  <a:pt x="145" y="232"/>
                </a:lnTo>
                <a:lnTo>
                  <a:pt x="186" y="187"/>
                </a:lnTo>
                <a:lnTo>
                  <a:pt x="231" y="146"/>
                </a:lnTo>
                <a:lnTo>
                  <a:pt x="279" y="109"/>
                </a:lnTo>
                <a:lnTo>
                  <a:pt x="331" y="76"/>
                </a:lnTo>
                <a:lnTo>
                  <a:pt x="387" y="49"/>
                </a:lnTo>
                <a:lnTo>
                  <a:pt x="444" y="28"/>
                </a:lnTo>
                <a:lnTo>
                  <a:pt x="504" y="13"/>
                </a:lnTo>
                <a:lnTo>
                  <a:pt x="567" y="3"/>
                </a:lnTo>
                <a:lnTo>
                  <a:pt x="632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52" name="Freeform 130">
            <a:extLst>
              <a:ext uri="{FF2B5EF4-FFF2-40B4-BE49-F238E27FC236}">
                <a16:creationId xmlns:a16="http://schemas.microsoft.com/office/drawing/2014/main" id="{462F1AEA-60C5-4973-BDA9-44F20146AE88}"/>
              </a:ext>
            </a:extLst>
          </p:cNvPr>
          <p:cNvSpPr>
            <a:spLocks/>
          </p:cNvSpPr>
          <p:nvPr/>
        </p:nvSpPr>
        <p:spPr bwMode="auto">
          <a:xfrm>
            <a:off x="5369503" y="4440831"/>
            <a:ext cx="93448" cy="94055"/>
          </a:xfrm>
          <a:custGeom>
            <a:avLst/>
            <a:gdLst>
              <a:gd name="T0" fmla="*/ 308 w 614"/>
              <a:gd name="T1" fmla="*/ 0 h 620"/>
              <a:gd name="T2" fmla="*/ 343 w 614"/>
              <a:gd name="T3" fmla="*/ 2 h 620"/>
              <a:gd name="T4" fmla="*/ 377 w 614"/>
              <a:gd name="T5" fmla="*/ 8 h 620"/>
              <a:gd name="T6" fmla="*/ 409 w 614"/>
              <a:gd name="T7" fmla="*/ 18 h 620"/>
              <a:gd name="T8" fmla="*/ 439 w 614"/>
              <a:gd name="T9" fmla="*/ 31 h 620"/>
              <a:gd name="T10" fmla="*/ 410 w 614"/>
              <a:gd name="T11" fmla="*/ 39 h 620"/>
              <a:gd name="T12" fmla="*/ 383 w 614"/>
              <a:gd name="T13" fmla="*/ 53 h 620"/>
              <a:gd name="T14" fmla="*/ 360 w 614"/>
              <a:gd name="T15" fmla="*/ 72 h 620"/>
              <a:gd name="T16" fmla="*/ 340 w 614"/>
              <a:gd name="T17" fmla="*/ 94 h 620"/>
              <a:gd name="T18" fmla="*/ 325 w 614"/>
              <a:gd name="T19" fmla="*/ 121 h 620"/>
              <a:gd name="T20" fmla="*/ 315 w 614"/>
              <a:gd name="T21" fmla="*/ 150 h 620"/>
              <a:gd name="T22" fmla="*/ 312 w 614"/>
              <a:gd name="T23" fmla="*/ 182 h 620"/>
              <a:gd name="T24" fmla="*/ 315 w 614"/>
              <a:gd name="T25" fmla="*/ 213 h 620"/>
              <a:gd name="T26" fmla="*/ 325 w 614"/>
              <a:gd name="T27" fmla="*/ 242 h 620"/>
              <a:gd name="T28" fmla="*/ 339 w 614"/>
              <a:gd name="T29" fmla="*/ 268 h 620"/>
              <a:gd name="T30" fmla="*/ 357 w 614"/>
              <a:gd name="T31" fmla="*/ 291 h 620"/>
              <a:gd name="T32" fmla="*/ 380 w 614"/>
              <a:gd name="T33" fmla="*/ 310 h 620"/>
              <a:gd name="T34" fmla="*/ 405 w 614"/>
              <a:gd name="T35" fmla="*/ 324 h 620"/>
              <a:gd name="T36" fmla="*/ 434 w 614"/>
              <a:gd name="T37" fmla="*/ 333 h 620"/>
              <a:gd name="T38" fmla="*/ 465 w 614"/>
              <a:gd name="T39" fmla="*/ 336 h 620"/>
              <a:gd name="T40" fmla="*/ 496 w 614"/>
              <a:gd name="T41" fmla="*/ 333 h 620"/>
              <a:gd name="T42" fmla="*/ 524 w 614"/>
              <a:gd name="T43" fmla="*/ 324 h 620"/>
              <a:gd name="T44" fmla="*/ 551 w 614"/>
              <a:gd name="T45" fmla="*/ 309 h 620"/>
              <a:gd name="T46" fmla="*/ 573 w 614"/>
              <a:gd name="T47" fmla="*/ 290 h 620"/>
              <a:gd name="T48" fmla="*/ 592 w 614"/>
              <a:gd name="T49" fmla="*/ 266 h 620"/>
              <a:gd name="T50" fmla="*/ 606 w 614"/>
              <a:gd name="T51" fmla="*/ 238 h 620"/>
              <a:gd name="T52" fmla="*/ 612 w 614"/>
              <a:gd name="T53" fmla="*/ 273 h 620"/>
              <a:gd name="T54" fmla="*/ 614 w 614"/>
              <a:gd name="T55" fmla="*/ 310 h 620"/>
              <a:gd name="T56" fmla="*/ 611 w 614"/>
              <a:gd name="T57" fmla="*/ 356 h 620"/>
              <a:gd name="T58" fmla="*/ 602 w 614"/>
              <a:gd name="T59" fmla="*/ 400 h 620"/>
              <a:gd name="T60" fmla="*/ 586 w 614"/>
              <a:gd name="T61" fmla="*/ 441 h 620"/>
              <a:gd name="T62" fmla="*/ 566 w 614"/>
              <a:gd name="T63" fmla="*/ 480 h 620"/>
              <a:gd name="T64" fmla="*/ 539 w 614"/>
              <a:gd name="T65" fmla="*/ 514 h 620"/>
              <a:gd name="T66" fmla="*/ 509 w 614"/>
              <a:gd name="T67" fmla="*/ 545 h 620"/>
              <a:gd name="T68" fmla="*/ 474 w 614"/>
              <a:gd name="T69" fmla="*/ 571 h 620"/>
              <a:gd name="T70" fmla="*/ 437 w 614"/>
              <a:gd name="T71" fmla="*/ 592 h 620"/>
              <a:gd name="T72" fmla="*/ 396 w 614"/>
              <a:gd name="T73" fmla="*/ 607 h 620"/>
              <a:gd name="T74" fmla="*/ 352 w 614"/>
              <a:gd name="T75" fmla="*/ 617 h 620"/>
              <a:gd name="T76" fmla="*/ 308 w 614"/>
              <a:gd name="T77" fmla="*/ 620 h 620"/>
              <a:gd name="T78" fmla="*/ 262 w 614"/>
              <a:gd name="T79" fmla="*/ 617 h 620"/>
              <a:gd name="T80" fmla="*/ 219 w 614"/>
              <a:gd name="T81" fmla="*/ 607 h 620"/>
              <a:gd name="T82" fmla="*/ 178 w 614"/>
              <a:gd name="T83" fmla="*/ 592 h 620"/>
              <a:gd name="T84" fmla="*/ 140 w 614"/>
              <a:gd name="T85" fmla="*/ 571 h 620"/>
              <a:gd name="T86" fmla="*/ 106 w 614"/>
              <a:gd name="T87" fmla="*/ 545 h 620"/>
              <a:gd name="T88" fmla="*/ 75 w 614"/>
              <a:gd name="T89" fmla="*/ 514 h 620"/>
              <a:gd name="T90" fmla="*/ 50 w 614"/>
              <a:gd name="T91" fmla="*/ 480 h 620"/>
              <a:gd name="T92" fmla="*/ 29 w 614"/>
              <a:gd name="T93" fmla="*/ 441 h 620"/>
              <a:gd name="T94" fmla="*/ 14 w 614"/>
              <a:gd name="T95" fmla="*/ 400 h 620"/>
              <a:gd name="T96" fmla="*/ 4 w 614"/>
              <a:gd name="T97" fmla="*/ 356 h 620"/>
              <a:gd name="T98" fmla="*/ 0 w 614"/>
              <a:gd name="T99" fmla="*/ 310 h 620"/>
              <a:gd name="T100" fmla="*/ 4 w 614"/>
              <a:gd name="T101" fmla="*/ 264 h 620"/>
              <a:gd name="T102" fmla="*/ 14 w 614"/>
              <a:gd name="T103" fmla="*/ 221 h 620"/>
              <a:gd name="T104" fmla="*/ 29 w 614"/>
              <a:gd name="T105" fmla="*/ 179 h 620"/>
              <a:gd name="T106" fmla="*/ 50 w 614"/>
              <a:gd name="T107" fmla="*/ 141 h 620"/>
              <a:gd name="T108" fmla="*/ 75 w 614"/>
              <a:gd name="T109" fmla="*/ 106 h 620"/>
              <a:gd name="T110" fmla="*/ 106 w 614"/>
              <a:gd name="T111" fmla="*/ 76 h 620"/>
              <a:gd name="T112" fmla="*/ 140 w 614"/>
              <a:gd name="T113" fmla="*/ 50 h 620"/>
              <a:gd name="T114" fmla="*/ 178 w 614"/>
              <a:gd name="T115" fmla="*/ 29 h 620"/>
              <a:gd name="T116" fmla="*/ 219 w 614"/>
              <a:gd name="T117" fmla="*/ 12 h 620"/>
              <a:gd name="T118" fmla="*/ 262 w 614"/>
              <a:gd name="T119" fmla="*/ 3 h 620"/>
              <a:gd name="T120" fmla="*/ 308 w 614"/>
              <a:gd name="T121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14" h="620">
                <a:moveTo>
                  <a:pt x="308" y="0"/>
                </a:moveTo>
                <a:lnTo>
                  <a:pt x="343" y="2"/>
                </a:lnTo>
                <a:lnTo>
                  <a:pt x="377" y="8"/>
                </a:lnTo>
                <a:lnTo>
                  <a:pt x="409" y="18"/>
                </a:lnTo>
                <a:lnTo>
                  <a:pt x="439" y="31"/>
                </a:lnTo>
                <a:lnTo>
                  <a:pt x="410" y="39"/>
                </a:lnTo>
                <a:lnTo>
                  <a:pt x="383" y="53"/>
                </a:lnTo>
                <a:lnTo>
                  <a:pt x="360" y="72"/>
                </a:lnTo>
                <a:lnTo>
                  <a:pt x="340" y="94"/>
                </a:lnTo>
                <a:lnTo>
                  <a:pt x="325" y="121"/>
                </a:lnTo>
                <a:lnTo>
                  <a:pt x="315" y="150"/>
                </a:lnTo>
                <a:lnTo>
                  <a:pt x="312" y="182"/>
                </a:lnTo>
                <a:lnTo>
                  <a:pt x="315" y="213"/>
                </a:lnTo>
                <a:lnTo>
                  <a:pt x="325" y="242"/>
                </a:lnTo>
                <a:lnTo>
                  <a:pt x="339" y="268"/>
                </a:lnTo>
                <a:lnTo>
                  <a:pt x="357" y="291"/>
                </a:lnTo>
                <a:lnTo>
                  <a:pt x="380" y="310"/>
                </a:lnTo>
                <a:lnTo>
                  <a:pt x="405" y="324"/>
                </a:lnTo>
                <a:lnTo>
                  <a:pt x="434" y="333"/>
                </a:lnTo>
                <a:lnTo>
                  <a:pt x="465" y="336"/>
                </a:lnTo>
                <a:lnTo>
                  <a:pt x="496" y="333"/>
                </a:lnTo>
                <a:lnTo>
                  <a:pt x="524" y="324"/>
                </a:lnTo>
                <a:lnTo>
                  <a:pt x="551" y="309"/>
                </a:lnTo>
                <a:lnTo>
                  <a:pt x="573" y="290"/>
                </a:lnTo>
                <a:lnTo>
                  <a:pt x="592" y="266"/>
                </a:lnTo>
                <a:lnTo>
                  <a:pt x="606" y="238"/>
                </a:lnTo>
                <a:lnTo>
                  <a:pt x="612" y="273"/>
                </a:lnTo>
                <a:lnTo>
                  <a:pt x="614" y="310"/>
                </a:lnTo>
                <a:lnTo>
                  <a:pt x="611" y="356"/>
                </a:lnTo>
                <a:lnTo>
                  <a:pt x="602" y="400"/>
                </a:lnTo>
                <a:lnTo>
                  <a:pt x="586" y="441"/>
                </a:lnTo>
                <a:lnTo>
                  <a:pt x="566" y="480"/>
                </a:lnTo>
                <a:lnTo>
                  <a:pt x="539" y="514"/>
                </a:lnTo>
                <a:lnTo>
                  <a:pt x="509" y="545"/>
                </a:lnTo>
                <a:lnTo>
                  <a:pt x="474" y="571"/>
                </a:lnTo>
                <a:lnTo>
                  <a:pt x="437" y="592"/>
                </a:lnTo>
                <a:lnTo>
                  <a:pt x="396" y="607"/>
                </a:lnTo>
                <a:lnTo>
                  <a:pt x="352" y="617"/>
                </a:lnTo>
                <a:lnTo>
                  <a:pt x="308" y="620"/>
                </a:lnTo>
                <a:lnTo>
                  <a:pt x="262" y="617"/>
                </a:lnTo>
                <a:lnTo>
                  <a:pt x="219" y="607"/>
                </a:lnTo>
                <a:lnTo>
                  <a:pt x="178" y="592"/>
                </a:lnTo>
                <a:lnTo>
                  <a:pt x="140" y="571"/>
                </a:lnTo>
                <a:lnTo>
                  <a:pt x="106" y="545"/>
                </a:lnTo>
                <a:lnTo>
                  <a:pt x="75" y="514"/>
                </a:lnTo>
                <a:lnTo>
                  <a:pt x="50" y="480"/>
                </a:lnTo>
                <a:lnTo>
                  <a:pt x="29" y="441"/>
                </a:lnTo>
                <a:lnTo>
                  <a:pt x="14" y="400"/>
                </a:lnTo>
                <a:lnTo>
                  <a:pt x="4" y="356"/>
                </a:lnTo>
                <a:lnTo>
                  <a:pt x="0" y="310"/>
                </a:lnTo>
                <a:lnTo>
                  <a:pt x="4" y="264"/>
                </a:lnTo>
                <a:lnTo>
                  <a:pt x="14" y="221"/>
                </a:lnTo>
                <a:lnTo>
                  <a:pt x="29" y="179"/>
                </a:lnTo>
                <a:lnTo>
                  <a:pt x="50" y="141"/>
                </a:lnTo>
                <a:lnTo>
                  <a:pt x="75" y="106"/>
                </a:lnTo>
                <a:lnTo>
                  <a:pt x="106" y="76"/>
                </a:lnTo>
                <a:lnTo>
                  <a:pt x="140" y="50"/>
                </a:lnTo>
                <a:lnTo>
                  <a:pt x="178" y="29"/>
                </a:lnTo>
                <a:lnTo>
                  <a:pt x="219" y="12"/>
                </a:lnTo>
                <a:lnTo>
                  <a:pt x="262" y="3"/>
                </a:lnTo>
                <a:lnTo>
                  <a:pt x="308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r"/>
            <a:endParaRPr lang="ru-RU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8842696-93B5-4F6D-A100-A434DD84DB80}"/>
              </a:ext>
            </a:extLst>
          </p:cNvPr>
          <p:cNvSpPr txBox="1"/>
          <p:nvPr/>
        </p:nvSpPr>
        <p:spPr>
          <a:xfrm>
            <a:off x="885710" y="4484145"/>
            <a:ext cx="3076125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277B23A-9D8C-4A8F-9198-68FFD2AA9AA8}"/>
              </a:ext>
            </a:extLst>
          </p:cNvPr>
          <p:cNvSpPr txBox="1"/>
          <p:nvPr/>
        </p:nvSpPr>
        <p:spPr>
          <a:xfrm flipH="1">
            <a:off x="2645769" y="4241587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D33B64C-C1C5-410A-8708-6F23F4AB6B18}"/>
              </a:ext>
            </a:extLst>
          </p:cNvPr>
          <p:cNvSpPr txBox="1"/>
          <p:nvPr/>
        </p:nvSpPr>
        <p:spPr>
          <a:xfrm flipH="1">
            <a:off x="4180637" y="4254325"/>
            <a:ext cx="753412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4"/>
                </a:solidFill>
                <a:latin typeface="Montserrat" panose="00000500000000000000" pitchFamily="2" charset="0"/>
              </a:rPr>
              <a:t>23%</a:t>
            </a:r>
            <a:endParaRPr lang="vi-VN" sz="2999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1AE2340-0BD4-4761-BF3A-4CC8337C44F9}"/>
              </a:ext>
            </a:extLst>
          </p:cNvPr>
          <p:cNvSpPr txBox="1"/>
          <p:nvPr/>
        </p:nvSpPr>
        <p:spPr>
          <a:xfrm>
            <a:off x="885710" y="5511864"/>
            <a:ext cx="3076125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345C6E0-6967-432D-923D-F6862CFFCAF5}"/>
              </a:ext>
            </a:extLst>
          </p:cNvPr>
          <p:cNvSpPr txBox="1"/>
          <p:nvPr/>
        </p:nvSpPr>
        <p:spPr>
          <a:xfrm flipH="1">
            <a:off x="2645769" y="5269305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D1C3BB7-06C6-4E45-BC71-088DFB22B225}"/>
              </a:ext>
            </a:extLst>
          </p:cNvPr>
          <p:cNvSpPr txBox="1"/>
          <p:nvPr/>
        </p:nvSpPr>
        <p:spPr>
          <a:xfrm flipH="1">
            <a:off x="4180637" y="5282044"/>
            <a:ext cx="753412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999">
                <a:solidFill>
                  <a:schemeClr val="accent5"/>
                </a:solidFill>
                <a:latin typeface="Montserrat" panose="00000500000000000000" pitchFamily="2" charset="0"/>
              </a:rPr>
              <a:t>23%</a:t>
            </a:r>
            <a:endParaRPr lang="vi-VN" sz="2999">
              <a:solidFill>
                <a:schemeClr val="accent5"/>
              </a:solidFill>
              <a:latin typeface="Montserrat" panose="00000500000000000000" pitchFamily="2" charset="0"/>
            </a:endParaRPr>
          </a:p>
        </p:txBody>
      </p:sp>
      <p:sp>
        <p:nvSpPr>
          <p:cNvPr id="161" name="Freeform 238">
            <a:extLst>
              <a:ext uri="{FF2B5EF4-FFF2-40B4-BE49-F238E27FC236}">
                <a16:creationId xmlns:a16="http://schemas.microsoft.com/office/drawing/2014/main" id="{FEDA0C3B-5B42-47A5-A6A4-2D1D2128B738}"/>
              </a:ext>
            </a:extLst>
          </p:cNvPr>
          <p:cNvSpPr>
            <a:spLocks noEditPoints="1"/>
          </p:cNvSpPr>
          <p:nvPr/>
        </p:nvSpPr>
        <p:spPr bwMode="auto">
          <a:xfrm>
            <a:off x="5148898" y="5283375"/>
            <a:ext cx="508968" cy="515853"/>
          </a:xfrm>
          <a:custGeom>
            <a:avLst/>
            <a:gdLst>
              <a:gd name="T0" fmla="*/ 1727 w 3845"/>
              <a:gd name="T1" fmla="*/ 965 h 3896"/>
              <a:gd name="T2" fmla="*/ 1897 w 3845"/>
              <a:gd name="T3" fmla="*/ 2214 h 3896"/>
              <a:gd name="T4" fmla="*/ 2600 w 3845"/>
              <a:gd name="T5" fmla="*/ 1780 h 3896"/>
              <a:gd name="T6" fmla="*/ 2335 w 3845"/>
              <a:gd name="T7" fmla="*/ 965 h 3896"/>
              <a:gd name="T8" fmla="*/ 1762 w 3845"/>
              <a:gd name="T9" fmla="*/ 873 h 3896"/>
              <a:gd name="T10" fmla="*/ 2045 w 3845"/>
              <a:gd name="T11" fmla="*/ 5 h 3896"/>
              <a:gd name="T12" fmla="*/ 2280 w 3845"/>
              <a:gd name="T13" fmla="*/ 34 h 3896"/>
              <a:gd name="T14" fmla="*/ 2508 w 3845"/>
              <a:gd name="T15" fmla="*/ 92 h 3896"/>
              <a:gd name="T16" fmla="*/ 2723 w 3845"/>
              <a:gd name="T17" fmla="*/ 178 h 3896"/>
              <a:gd name="T18" fmla="*/ 2925 w 3845"/>
              <a:gd name="T19" fmla="*/ 286 h 3896"/>
              <a:gd name="T20" fmla="*/ 3112 w 3845"/>
              <a:gd name="T21" fmla="*/ 419 h 3896"/>
              <a:gd name="T22" fmla="*/ 3282 w 3845"/>
              <a:gd name="T23" fmla="*/ 571 h 3896"/>
              <a:gd name="T24" fmla="*/ 3433 w 3845"/>
              <a:gd name="T25" fmla="*/ 743 h 3896"/>
              <a:gd name="T26" fmla="*/ 3564 w 3845"/>
              <a:gd name="T27" fmla="*/ 933 h 3896"/>
              <a:gd name="T28" fmla="*/ 3671 w 3845"/>
              <a:gd name="T29" fmla="*/ 1138 h 3896"/>
              <a:gd name="T30" fmla="*/ 3755 w 3845"/>
              <a:gd name="T31" fmla="*/ 1356 h 3896"/>
              <a:gd name="T32" fmla="*/ 3813 w 3845"/>
              <a:gd name="T33" fmla="*/ 1585 h 3896"/>
              <a:gd name="T34" fmla="*/ 3842 w 3845"/>
              <a:gd name="T35" fmla="*/ 1825 h 3896"/>
              <a:gd name="T36" fmla="*/ 3842 w 3845"/>
              <a:gd name="T37" fmla="*/ 2071 h 3896"/>
              <a:gd name="T38" fmla="*/ 3813 w 3845"/>
              <a:gd name="T39" fmla="*/ 2311 h 3896"/>
              <a:gd name="T40" fmla="*/ 3755 w 3845"/>
              <a:gd name="T41" fmla="*/ 2540 h 3896"/>
              <a:gd name="T42" fmla="*/ 3671 w 3845"/>
              <a:gd name="T43" fmla="*/ 2758 h 3896"/>
              <a:gd name="T44" fmla="*/ 3564 w 3845"/>
              <a:gd name="T45" fmla="*/ 2962 h 3896"/>
              <a:gd name="T46" fmla="*/ 3433 w 3845"/>
              <a:gd name="T47" fmla="*/ 3152 h 3896"/>
              <a:gd name="T48" fmla="*/ 3282 w 3845"/>
              <a:gd name="T49" fmla="*/ 3324 h 3896"/>
              <a:gd name="T50" fmla="*/ 3112 w 3845"/>
              <a:gd name="T51" fmla="*/ 3476 h 3896"/>
              <a:gd name="T52" fmla="*/ 2925 w 3845"/>
              <a:gd name="T53" fmla="*/ 3609 h 3896"/>
              <a:gd name="T54" fmla="*/ 2723 w 3845"/>
              <a:gd name="T55" fmla="*/ 3718 h 3896"/>
              <a:gd name="T56" fmla="*/ 2508 w 3845"/>
              <a:gd name="T57" fmla="*/ 3803 h 3896"/>
              <a:gd name="T58" fmla="*/ 2280 w 3845"/>
              <a:gd name="T59" fmla="*/ 3861 h 3896"/>
              <a:gd name="T60" fmla="*/ 2045 w 3845"/>
              <a:gd name="T61" fmla="*/ 3891 h 3896"/>
              <a:gd name="T62" fmla="*/ 1802 w 3845"/>
              <a:gd name="T63" fmla="*/ 3891 h 3896"/>
              <a:gd name="T64" fmla="*/ 1565 w 3845"/>
              <a:gd name="T65" fmla="*/ 3861 h 3896"/>
              <a:gd name="T66" fmla="*/ 1337 w 3845"/>
              <a:gd name="T67" fmla="*/ 3803 h 3896"/>
              <a:gd name="T68" fmla="*/ 1122 w 3845"/>
              <a:gd name="T69" fmla="*/ 3718 h 3896"/>
              <a:gd name="T70" fmla="*/ 920 w 3845"/>
              <a:gd name="T71" fmla="*/ 3609 h 3896"/>
              <a:gd name="T72" fmla="*/ 734 w 3845"/>
              <a:gd name="T73" fmla="*/ 3476 h 3896"/>
              <a:gd name="T74" fmla="*/ 564 w 3845"/>
              <a:gd name="T75" fmla="*/ 3324 h 3896"/>
              <a:gd name="T76" fmla="*/ 412 w 3845"/>
              <a:gd name="T77" fmla="*/ 3152 h 3896"/>
              <a:gd name="T78" fmla="*/ 282 w 3845"/>
              <a:gd name="T79" fmla="*/ 2962 h 3896"/>
              <a:gd name="T80" fmla="*/ 174 w 3845"/>
              <a:gd name="T81" fmla="*/ 2758 h 3896"/>
              <a:gd name="T82" fmla="*/ 91 w 3845"/>
              <a:gd name="T83" fmla="*/ 2540 h 3896"/>
              <a:gd name="T84" fmla="*/ 33 w 3845"/>
              <a:gd name="T85" fmla="*/ 2311 h 3896"/>
              <a:gd name="T86" fmla="*/ 3 w 3845"/>
              <a:gd name="T87" fmla="*/ 2071 h 3896"/>
              <a:gd name="T88" fmla="*/ 3 w 3845"/>
              <a:gd name="T89" fmla="*/ 1825 h 3896"/>
              <a:gd name="T90" fmla="*/ 33 w 3845"/>
              <a:gd name="T91" fmla="*/ 1585 h 3896"/>
              <a:gd name="T92" fmla="*/ 91 w 3845"/>
              <a:gd name="T93" fmla="*/ 1356 h 3896"/>
              <a:gd name="T94" fmla="*/ 174 w 3845"/>
              <a:gd name="T95" fmla="*/ 1138 h 3896"/>
              <a:gd name="T96" fmla="*/ 282 w 3845"/>
              <a:gd name="T97" fmla="*/ 933 h 3896"/>
              <a:gd name="T98" fmla="*/ 412 w 3845"/>
              <a:gd name="T99" fmla="*/ 743 h 3896"/>
              <a:gd name="T100" fmla="*/ 564 w 3845"/>
              <a:gd name="T101" fmla="*/ 571 h 3896"/>
              <a:gd name="T102" fmla="*/ 734 w 3845"/>
              <a:gd name="T103" fmla="*/ 419 h 3896"/>
              <a:gd name="T104" fmla="*/ 920 w 3845"/>
              <a:gd name="T105" fmla="*/ 286 h 3896"/>
              <a:gd name="T106" fmla="*/ 1122 w 3845"/>
              <a:gd name="T107" fmla="*/ 178 h 3896"/>
              <a:gd name="T108" fmla="*/ 1337 w 3845"/>
              <a:gd name="T109" fmla="*/ 92 h 3896"/>
              <a:gd name="T110" fmla="*/ 1565 w 3845"/>
              <a:gd name="T111" fmla="*/ 34 h 3896"/>
              <a:gd name="T112" fmla="*/ 1802 w 3845"/>
              <a:gd name="T113" fmla="*/ 5 h 3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45" h="3896">
                <a:moveTo>
                  <a:pt x="1762" y="873"/>
                </a:moveTo>
                <a:lnTo>
                  <a:pt x="1727" y="965"/>
                </a:lnTo>
                <a:lnTo>
                  <a:pt x="1246" y="2214"/>
                </a:lnTo>
                <a:lnTo>
                  <a:pt x="1897" y="2214"/>
                </a:lnTo>
                <a:lnTo>
                  <a:pt x="1673" y="3179"/>
                </a:lnTo>
                <a:lnTo>
                  <a:pt x="2600" y="1780"/>
                </a:lnTo>
                <a:lnTo>
                  <a:pt x="1999" y="1780"/>
                </a:lnTo>
                <a:lnTo>
                  <a:pt x="2335" y="965"/>
                </a:lnTo>
                <a:lnTo>
                  <a:pt x="2374" y="873"/>
                </a:lnTo>
                <a:lnTo>
                  <a:pt x="1762" y="873"/>
                </a:lnTo>
                <a:close/>
                <a:moveTo>
                  <a:pt x="1923" y="0"/>
                </a:moveTo>
                <a:lnTo>
                  <a:pt x="2045" y="5"/>
                </a:lnTo>
                <a:lnTo>
                  <a:pt x="2164" y="16"/>
                </a:lnTo>
                <a:lnTo>
                  <a:pt x="2280" y="34"/>
                </a:lnTo>
                <a:lnTo>
                  <a:pt x="2396" y="59"/>
                </a:lnTo>
                <a:lnTo>
                  <a:pt x="2508" y="92"/>
                </a:lnTo>
                <a:lnTo>
                  <a:pt x="2617" y="131"/>
                </a:lnTo>
                <a:lnTo>
                  <a:pt x="2723" y="178"/>
                </a:lnTo>
                <a:lnTo>
                  <a:pt x="2827" y="229"/>
                </a:lnTo>
                <a:lnTo>
                  <a:pt x="2925" y="286"/>
                </a:lnTo>
                <a:lnTo>
                  <a:pt x="3020" y="349"/>
                </a:lnTo>
                <a:lnTo>
                  <a:pt x="3112" y="419"/>
                </a:lnTo>
                <a:lnTo>
                  <a:pt x="3199" y="492"/>
                </a:lnTo>
                <a:lnTo>
                  <a:pt x="3282" y="571"/>
                </a:lnTo>
                <a:lnTo>
                  <a:pt x="3359" y="655"/>
                </a:lnTo>
                <a:lnTo>
                  <a:pt x="3433" y="743"/>
                </a:lnTo>
                <a:lnTo>
                  <a:pt x="3501" y="835"/>
                </a:lnTo>
                <a:lnTo>
                  <a:pt x="3564" y="933"/>
                </a:lnTo>
                <a:lnTo>
                  <a:pt x="3620" y="1033"/>
                </a:lnTo>
                <a:lnTo>
                  <a:pt x="3671" y="1138"/>
                </a:lnTo>
                <a:lnTo>
                  <a:pt x="3717" y="1245"/>
                </a:lnTo>
                <a:lnTo>
                  <a:pt x="3755" y="1356"/>
                </a:lnTo>
                <a:lnTo>
                  <a:pt x="3788" y="1469"/>
                </a:lnTo>
                <a:lnTo>
                  <a:pt x="3813" y="1585"/>
                </a:lnTo>
                <a:lnTo>
                  <a:pt x="3831" y="1704"/>
                </a:lnTo>
                <a:lnTo>
                  <a:pt x="3842" y="1825"/>
                </a:lnTo>
                <a:lnTo>
                  <a:pt x="3845" y="1948"/>
                </a:lnTo>
                <a:lnTo>
                  <a:pt x="3842" y="2071"/>
                </a:lnTo>
                <a:lnTo>
                  <a:pt x="3831" y="2191"/>
                </a:lnTo>
                <a:lnTo>
                  <a:pt x="3813" y="2311"/>
                </a:lnTo>
                <a:lnTo>
                  <a:pt x="3788" y="2426"/>
                </a:lnTo>
                <a:lnTo>
                  <a:pt x="3755" y="2540"/>
                </a:lnTo>
                <a:lnTo>
                  <a:pt x="3717" y="2651"/>
                </a:lnTo>
                <a:lnTo>
                  <a:pt x="3671" y="2758"/>
                </a:lnTo>
                <a:lnTo>
                  <a:pt x="3620" y="2863"/>
                </a:lnTo>
                <a:lnTo>
                  <a:pt x="3564" y="2962"/>
                </a:lnTo>
                <a:lnTo>
                  <a:pt x="3501" y="3060"/>
                </a:lnTo>
                <a:lnTo>
                  <a:pt x="3433" y="3152"/>
                </a:lnTo>
                <a:lnTo>
                  <a:pt x="3359" y="3240"/>
                </a:lnTo>
                <a:lnTo>
                  <a:pt x="3282" y="3324"/>
                </a:lnTo>
                <a:lnTo>
                  <a:pt x="3199" y="3403"/>
                </a:lnTo>
                <a:lnTo>
                  <a:pt x="3112" y="3476"/>
                </a:lnTo>
                <a:lnTo>
                  <a:pt x="3020" y="3546"/>
                </a:lnTo>
                <a:lnTo>
                  <a:pt x="2925" y="3609"/>
                </a:lnTo>
                <a:lnTo>
                  <a:pt x="2827" y="3667"/>
                </a:lnTo>
                <a:lnTo>
                  <a:pt x="2723" y="3718"/>
                </a:lnTo>
                <a:lnTo>
                  <a:pt x="2617" y="3764"/>
                </a:lnTo>
                <a:lnTo>
                  <a:pt x="2508" y="3803"/>
                </a:lnTo>
                <a:lnTo>
                  <a:pt x="2396" y="3836"/>
                </a:lnTo>
                <a:lnTo>
                  <a:pt x="2280" y="3861"/>
                </a:lnTo>
                <a:lnTo>
                  <a:pt x="2164" y="3880"/>
                </a:lnTo>
                <a:lnTo>
                  <a:pt x="2045" y="3891"/>
                </a:lnTo>
                <a:lnTo>
                  <a:pt x="1923" y="3896"/>
                </a:lnTo>
                <a:lnTo>
                  <a:pt x="1802" y="3891"/>
                </a:lnTo>
                <a:lnTo>
                  <a:pt x="1681" y="3880"/>
                </a:lnTo>
                <a:lnTo>
                  <a:pt x="1565" y="3861"/>
                </a:lnTo>
                <a:lnTo>
                  <a:pt x="1450" y="3836"/>
                </a:lnTo>
                <a:lnTo>
                  <a:pt x="1337" y="3803"/>
                </a:lnTo>
                <a:lnTo>
                  <a:pt x="1229" y="3764"/>
                </a:lnTo>
                <a:lnTo>
                  <a:pt x="1122" y="3718"/>
                </a:lnTo>
                <a:lnTo>
                  <a:pt x="1020" y="3667"/>
                </a:lnTo>
                <a:lnTo>
                  <a:pt x="920" y="3609"/>
                </a:lnTo>
                <a:lnTo>
                  <a:pt x="825" y="3546"/>
                </a:lnTo>
                <a:lnTo>
                  <a:pt x="734" y="3476"/>
                </a:lnTo>
                <a:lnTo>
                  <a:pt x="647" y="3403"/>
                </a:lnTo>
                <a:lnTo>
                  <a:pt x="564" y="3324"/>
                </a:lnTo>
                <a:lnTo>
                  <a:pt x="486" y="3240"/>
                </a:lnTo>
                <a:lnTo>
                  <a:pt x="412" y="3152"/>
                </a:lnTo>
                <a:lnTo>
                  <a:pt x="345" y="3060"/>
                </a:lnTo>
                <a:lnTo>
                  <a:pt x="282" y="2962"/>
                </a:lnTo>
                <a:lnTo>
                  <a:pt x="226" y="2863"/>
                </a:lnTo>
                <a:lnTo>
                  <a:pt x="174" y="2758"/>
                </a:lnTo>
                <a:lnTo>
                  <a:pt x="130" y="2651"/>
                </a:lnTo>
                <a:lnTo>
                  <a:pt x="91" y="2540"/>
                </a:lnTo>
                <a:lnTo>
                  <a:pt x="59" y="2426"/>
                </a:lnTo>
                <a:lnTo>
                  <a:pt x="33" y="2311"/>
                </a:lnTo>
                <a:lnTo>
                  <a:pt x="15" y="2191"/>
                </a:lnTo>
                <a:lnTo>
                  <a:pt x="3" y="2071"/>
                </a:lnTo>
                <a:lnTo>
                  <a:pt x="0" y="1948"/>
                </a:lnTo>
                <a:lnTo>
                  <a:pt x="3" y="1825"/>
                </a:lnTo>
                <a:lnTo>
                  <a:pt x="15" y="1704"/>
                </a:lnTo>
                <a:lnTo>
                  <a:pt x="33" y="1585"/>
                </a:lnTo>
                <a:lnTo>
                  <a:pt x="59" y="1469"/>
                </a:lnTo>
                <a:lnTo>
                  <a:pt x="91" y="1356"/>
                </a:lnTo>
                <a:lnTo>
                  <a:pt x="130" y="1245"/>
                </a:lnTo>
                <a:lnTo>
                  <a:pt x="174" y="1138"/>
                </a:lnTo>
                <a:lnTo>
                  <a:pt x="226" y="1033"/>
                </a:lnTo>
                <a:lnTo>
                  <a:pt x="282" y="933"/>
                </a:lnTo>
                <a:lnTo>
                  <a:pt x="345" y="835"/>
                </a:lnTo>
                <a:lnTo>
                  <a:pt x="412" y="743"/>
                </a:lnTo>
                <a:lnTo>
                  <a:pt x="486" y="655"/>
                </a:lnTo>
                <a:lnTo>
                  <a:pt x="564" y="571"/>
                </a:lnTo>
                <a:lnTo>
                  <a:pt x="647" y="492"/>
                </a:lnTo>
                <a:lnTo>
                  <a:pt x="734" y="419"/>
                </a:lnTo>
                <a:lnTo>
                  <a:pt x="825" y="349"/>
                </a:lnTo>
                <a:lnTo>
                  <a:pt x="920" y="286"/>
                </a:lnTo>
                <a:lnTo>
                  <a:pt x="1020" y="229"/>
                </a:lnTo>
                <a:lnTo>
                  <a:pt x="1122" y="178"/>
                </a:lnTo>
                <a:lnTo>
                  <a:pt x="1229" y="131"/>
                </a:lnTo>
                <a:lnTo>
                  <a:pt x="1337" y="92"/>
                </a:lnTo>
                <a:lnTo>
                  <a:pt x="1450" y="59"/>
                </a:lnTo>
                <a:lnTo>
                  <a:pt x="1565" y="34"/>
                </a:lnTo>
                <a:lnTo>
                  <a:pt x="1681" y="16"/>
                </a:lnTo>
                <a:lnTo>
                  <a:pt x="1802" y="5"/>
                </a:lnTo>
                <a:lnTo>
                  <a:pt x="1923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CA87053-E351-58B1-920B-F677C81A9EC5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94648D-26E0-47D8-D26E-D62CC7A753FB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34" name="Frame 133">
            <a:extLst>
              <a:ext uri="{FF2B5EF4-FFF2-40B4-BE49-F238E27FC236}">
                <a16:creationId xmlns:a16="http://schemas.microsoft.com/office/drawing/2014/main" id="{7AC06611-0445-2171-3BA0-C80A25CD9FEC}"/>
              </a:ext>
            </a:extLst>
          </p:cNvPr>
          <p:cNvSpPr/>
          <p:nvPr/>
        </p:nvSpPr>
        <p:spPr>
          <a:xfrm>
            <a:off x="6967929" y="1648923"/>
            <a:ext cx="3823357" cy="1842414"/>
          </a:xfrm>
          <a:prstGeom prst="frame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40" name="Frame 139">
            <a:extLst>
              <a:ext uri="{FF2B5EF4-FFF2-40B4-BE49-F238E27FC236}">
                <a16:creationId xmlns:a16="http://schemas.microsoft.com/office/drawing/2014/main" id="{CE990F1D-027E-8D15-0BF3-4B4F244328D0}"/>
              </a:ext>
            </a:extLst>
          </p:cNvPr>
          <p:cNvSpPr/>
          <p:nvPr/>
        </p:nvSpPr>
        <p:spPr>
          <a:xfrm>
            <a:off x="7986069" y="3866892"/>
            <a:ext cx="3823357" cy="1842414"/>
          </a:xfrm>
          <a:prstGeom prst="frame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97A2AB-7F4D-4064-B6CA-9475E4C935B5}"/>
              </a:ext>
            </a:extLst>
          </p:cNvPr>
          <p:cNvGrpSpPr/>
          <p:nvPr/>
        </p:nvGrpSpPr>
        <p:grpSpPr>
          <a:xfrm>
            <a:off x="2478063" y="2080460"/>
            <a:ext cx="7235875" cy="4248368"/>
            <a:chOff x="5124152" y="3398569"/>
            <a:chExt cx="14473634" cy="8497842"/>
          </a:xfrm>
        </p:grpSpPr>
        <p:grpSp>
          <p:nvGrpSpPr>
            <p:cNvPr id="4" name="Group 3"/>
            <p:cNvGrpSpPr/>
            <p:nvPr/>
          </p:nvGrpSpPr>
          <p:grpSpPr>
            <a:xfrm>
              <a:off x="5124152" y="6231183"/>
              <a:ext cx="14473634" cy="2832614"/>
              <a:chOff x="3832247" y="3042087"/>
              <a:chExt cx="14473634" cy="2832614"/>
            </a:xfrm>
          </p:grpSpPr>
          <p:sp>
            <p:nvSpPr>
              <p:cNvPr id="65" name="Freeform 33"/>
              <p:cNvSpPr>
                <a:spLocks noChangeArrowheads="1"/>
              </p:cNvSpPr>
              <p:nvPr/>
            </p:nvSpPr>
            <p:spPr bwMode="auto">
              <a:xfrm>
                <a:off x="3832247" y="3042087"/>
                <a:ext cx="14083449" cy="2602511"/>
              </a:xfrm>
              <a:custGeom>
                <a:avLst/>
                <a:gdLst>
                  <a:gd name="T0" fmla="*/ 19388 w 19389"/>
                  <a:gd name="T1" fmla="*/ 0 h 4338"/>
                  <a:gd name="T2" fmla="*/ 19388 w 19389"/>
                  <a:gd name="T3" fmla="*/ 4337 h 4338"/>
                  <a:gd name="T4" fmla="*/ 0 w 19389"/>
                  <a:gd name="T5" fmla="*/ 4337 h 4338"/>
                  <a:gd name="T6" fmla="*/ 0 w 19389"/>
                  <a:gd name="T7" fmla="*/ 0 h 4338"/>
                  <a:gd name="T8" fmla="*/ 19388 w 19389"/>
                  <a:gd name="T9" fmla="*/ 0 h 4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89" h="4338">
                    <a:moveTo>
                      <a:pt x="19388" y="0"/>
                    </a:moveTo>
                    <a:lnTo>
                      <a:pt x="19388" y="4337"/>
                    </a:lnTo>
                    <a:lnTo>
                      <a:pt x="0" y="4337"/>
                    </a:lnTo>
                    <a:lnTo>
                      <a:pt x="0" y="0"/>
                    </a:lnTo>
                    <a:lnTo>
                      <a:pt x="19388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Freeform 34"/>
              <p:cNvSpPr>
                <a:spLocks noChangeArrowheads="1"/>
              </p:cNvSpPr>
              <p:nvPr/>
            </p:nvSpPr>
            <p:spPr bwMode="auto">
              <a:xfrm>
                <a:off x="14805580" y="3573700"/>
                <a:ext cx="3231770" cy="2301001"/>
              </a:xfrm>
              <a:custGeom>
                <a:avLst/>
                <a:gdLst>
                  <a:gd name="T0" fmla="*/ 5389 w 5390"/>
                  <a:gd name="T1" fmla="*/ 0 h 3837"/>
                  <a:gd name="T2" fmla="*/ 2036 w 5390"/>
                  <a:gd name="T3" fmla="*/ 0 h 3837"/>
                  <a:gd name="T4" fmla="*/ 0 w 5390"/>
                  <a:gd name="T5" fmla="*/ 3836 h 3837"/>
                  <a:gd name="T6" fmla="*/ 5389 w 5390"/>
                  <a:gd name="T7" fmla="*/ 3836 h 3837"/>
                  <a:gd name="T8" fmla="*/ 5389 w 5390"/>
                  <a:gd name="T9" fmla="*/ 0 h 3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0" h="3837">
                    <a:moveTo>
                      <a:pt x="5389" y="0"/>
                    </a:moveTo>
                    <a:lnTo>
                      <a:pt x="2036" y="0"/>
                    </a:lnTo>
                    <a:lnTo>
                      <a:pt x="0" y="3836"/>
                    </a:lnTo>
                    <a:lnTo>
                      <a:pt x="5389" y="3836"/>
                    </a:lnTo>
                    <a:lnTo>
                      <a:pt x="5389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latin typeface="Montserrat" panose="00000500000000000000" pitchFamily="2" charset="0"/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16371885" y="3466336"/>
                <a:ext cx="1933996" cy="1661892"/>
              </a:xfrm>
              <a:prstGeom prst="rect">
                <a:avLst/>
              </a:prstGeom>
              <a:noFill/>
            </p:spPr>
            <p:txBody>
              <a:bodyPr wrap="none" lIns="91410" tIns="45705" rIns="91410" bIns="45705" rtlCol="0">
                <a:spAutoFit/>
              </a:bodyPr>
              <a:lstStyle/>
              <a:p>
                <a:pPr algn="r"/>
                <a:r>
                  <a:rPr lang="en-US" sz="4799" b="1">
                    <a:latin typeface="Montserrat" panose="00000500000000000000" pitchFamily="2" charset="0"/>
                    <a:cs typeface="Arial"/>
                  </a:rPr>
                  <a:t>02</a:t>
                </a:r>
                <a:endParaRPr lang="id-ID" sz="4799" b="1" dirty="0">
                  <a:latin typeface="Montserrat" panose="00000500000000000000" pitchFamily="2" charset="0"/>
                  <a:cs typeface="Arial"/>
                </a:endParaRPr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5124152" y="9063797"/>
              <a:ext cx="14473634" cy="2832614"/>
              <a:chOff x="3832247" y="3042087"/>
              <a:chExt cx="14473634" cy="2832614"/>
            </a:xfrm>
          </p:grpSpPr>
          <p:sp>
            <p:nvSpPr>
              <p:cNvPr id="259" name="Freeform 33"/>
              <p:cNvSpPr>
                <a:spLocks noChangeArrowheads="1"/>
              </p:cNvSpPr>
              <p:nvPr/>
            </p:nvSpPr>
            <p:spPr bwMode="auto">
              <a:xfrm>
                <a:off x="3832247" y="3042087"/>
                <a:ext cx="14083449" cy="2602511"/>
              </a:xfrm>
              <a:custGeom>
                <a:avLst/>
                <a:gdLst>
                  <a:gd name="T0" fmla="*/ 19388 w 19389"/>
                  <a:gd name="T1" fmla="*/ 0 h 4338"/>
                  <a:gd name="T2" fmla="*/ 19388 w 19389"/>
                  <a:gd name="T3" fmla="*/ 4337 h 4338"/>
                  <a:gd name="T4" fmla="*/ 0 w 19389"/>
                  <a:gd name="T5" fmla="*/ 4337 h 4338"/>
                  <a:gd name="T6" fmla="*/ 0 w 19389"/>
                  <a:gd name="T7" fmla="*/ 0 h 4338"/>
                  <a:gd name="T8" fmla="*/ 19388 w 19389"/>
                  <a:gd name="T9" fmla="*/ 0 h 4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89" h="4338">
                    <a:moveTo>
                      <a:pt x="19388" y="0"/>
                    </a:moveTo>
                    <a:lnTo>
                      <a:pt x="19388" y="4337"/>
                    </a:lnTo>
                    <a:lnTo>
                      <a:pt x="0" y="4337"/>
                    </a:lnTo>
                    <a:lnTo>
                      <a:pt x="0" y="0"/>
                    </a:lnTo>
                    <a:lnTo>
                      <a:pt x="19388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latin typeface="Montserrat" panose="00000500000000000000" pitchFamily="2" charset="0"/>
                </a:endParaRPr>
              </a:p>
            </p:txBody>
          </p:sp>
          <p:sp>
            <p:nvSpPr>
              <p:cNvPr id="260" name="Freeform 34"/>
              <p:cNvSpPr>
                <a:spLocks noChangeArrowheads="1"/>
              </p:cNvSpPr>
              <p:nvPr/>
            </p:nvSpPr>
            <p:spPr bwMode="auto">
              <a:xfrm>
                <a:off x="14805580" y="3573700"/>
                <a:ext cx="3231770" cy="2301001"/>
              </a:xfrm>
              <a:custGeom>
                <a:avLst/>
                <a:gdLst>
                  <a:gd name="T0" fmla="*/ 5389 w 5390"/>
                  <a:gd name="T1" fmla="*/ 0 h 3837"/>
                  <a:gd name="T2" fmla="*/ 2036 w 5390"/>
                  <a:gd name="T3" fmla="*/ 0 h 3837"/>
                  <a:gd name="T4" fmla="*/ 0 w 5390"/>
                  <a:gd name="T5" fmla="*/ 3836 h 3837"/>
                  <a:gd name="T6" fmla="*/ 5389 w 5390"/>
                  <a:gd name="T7" fmla="*/ 3836 h 3837"/>
                  <a:gd name="T8" fmla="*/ 5389 w 5390"/>
                  <a:gd name="T9" fmla="*/ 0 h 3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0" h="3837">
                    <a:moveTo>
                      <a:pt x="5389" y="0"/>
                    </a:moveTo>
                    <a:lnTo>
                      <a:pt x="2036" y="0"/>
                    </a:lnTo>
                    <a:lnTo>
                      <a:pt x="0" y="3836"/>
                    </a:lnTo>
                    <a:lnTo>
                      <a:pt x="5389" y="3836"/>
                    </a:lnTo>
                    <a:lnTo>
                      <a:pt x="5389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latin typeface="Montserrat" panose="00000500000000000000" pitchFamily="2" charset="0"/>
                </a:endParaRP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16371885" y="3466336"/>
                <a:ext cx="1933996" cy="1661892"/>
              </a:xfrm>
              <a:prstGeom prst="rect">
                <a:avLst/>
              </a:prstGeom>
              <a:noFill/>
            </p:spPr>
            <p:txBody>
              <a:bodyPr wrap="none" lIns="91410" tIns="45705" rIns="91410" bIns="45705" rtlCol="0">
                <a:spAutoFit/>
              </a:bodyPr>
              <a:lstStyle/>
              <a:p>
                <a:pPr algn="r"/>
                <a:r>
                  <a:rPr lang="en-US" sz="4799" b="1">
                    <a:latin typeface="Montserrat" panose="00000500000000000000" pitchFamily="2" charset="0"/>
                    <a:cs typeface="Arial"/>
                  </a:rPr>
                  <a:t>03</a:t>
                </a:r>
                <a:endParaRPr lang="id-ID" sz="4799" b="1" dirty="0">
                  <a:latin typeface="Montserrat" panose="00000500000000000000" pitchFamily="2" charset="0"/>
                  <a:cs typeface="Arial"/>
                </a:endParaRPr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5124152" y="3398569"/>
              <a:ext cx="14473634" cy="2832614"/>
              <a:chOff x="3832247" y="3042087"/>
              <a:chExt cx="14473634" cy="2832614"/>
            </a:xfrm>
          </p:grpSpPr>
          <p:sp>
            <p:nvSpPr>
              <p:cNvPr id="267" name="Freeform 33"/>
              <p:cNvSpPr>
                <a:spLocks noChangeArrowheads="1"/>
              </p:cNvSpPr>
              <p:nvPr/>
            </p:nvSpPr>
            <p:spPr bwMode="auto">
              <a:xfrm>
                <a:off x="3832247" y="3042087"/>
                <a:ext cx="14083449" cy="2602511"/>
              </a:xfrm>
              <a:custGeom>
                <a:avLst/>
                <a:gdLst>
                  <a:gd name="T0" fmla="*/ 19388 w 19389"/>
                  <a:gd name="T1" fmla="*/ 0 h 4338"/>
                  <a:gd name="T2" fmla="*/ 19388 w 19389"/>
                  <a:gd name="T3" fmla="*/ 4337 h 4338"/>
                  <a:gd name="T4" fmla="*/ 0 w 19389"/>
                  <a:gd name="T5" fmla="*/ 4337 h 4338"/>
                  <a:gd name="T6" fmla="*/ 0 w 19389"/>
                  <a:gd name="T7" fmla="*/ 0 h 4338"/>
                  <a:gd name="T8" fmla="*/ 19388 w 19389"/>
                  <a:gd name="T9" fmla="*/ 0 h 4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89" h="4338">
                    <a:moveTo>
                      <a:pt x="19388" y="0"/>
                    </a:moveTo>
                    <a:lnTo>
                      <a:pt x="19388" y="4337"/>
                    </a:lnTo>
                    <a:lnTo>
                      <a:pt x="0" y="4337"/>
                    </a:lnTo>
                    <a:lnTo>
                      <a:pt x="0" y="0"/>
                    </a:lnTo>
                    <a:lnTo>
                      <a:pt x="19388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latin typeface="Montserrat" panose="00000500000000000000" pitchFamily="2" charset="0"/>
                </a:endParaRPr>
              </a:p>
            </p:txBody>
          </p:sp>
          <p:sp>
            <p:nvSpPr>
              <p:cNvPr id="268" name="Freeform 34"/>
              <p:cNvSpPr>
                <a:spLocks noChangeArrowheads="1"/>
              </p:cNvSpPr>
              <p:nvPr/>
            </p:nvSpPr>
            <p:spPr bwMode="auto">
              <a:xfrm>
                <a:off x="14805580" y="3573700"/>
                <a:ext cx="3231770" cy="2301001"/>
              </a:xfrm>
              <a:custGeom>
                <a:avLst/>
                <a:gdLst>
                  <a:gd name="T0" fmla="*/ 5389 w 5390"/>
                  <a:gd name="T1" fmla="*/ 0 h 3837"/>
                  <a:gd name="T2" fmla="*/ 2036 w 5390"/>
                  <a:gd name="T3" fmla="*/ 0 h 3837"/>
                  <a:gd name="T4" fmla="*/ 0 w 5390"/>
                  <a:gd name="T5" fmla="*/ 3836 h 3837"/>
                  <a:gd name="T6" fmla="*/ 5389 w 5390"/>
                  <a:gd name="T7" fmla="*/ 3836 h 3837"/>
                  <a:gd name="T8" fmla="*/ 5389 w 5390"/>
                  <a:gd name="T9" fmla="*/ 0 h 3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0" h="3837">
                    <a:moveTo>
                      <a:pt x="5389" y="0"/>
                    </a:moveTo>
                    <a:lnTo>
                      <a:pt x="2036" y="0"/>
                    </a:lnTo>
                    <a:lnTo>
                      <a:pt x="0" y="3836"/>
                    </a:lnTo>
                    <a:lnTo>
                      <a:pt x="5389" y="3836"/>
                    </a:lnTo>
                    <a:lnTo>
                      <a:pt x="5389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latin typeface="Montserrat" panose="00000500000000000000" pitchFamily="2" charset="0"/>
                </a:endParaRP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16618781" y="3466336"/>
                <a:ext cx="1687100" cy="1661892"/>
              </a:xfrm>
              <a:prstGeom prst="rect">
                <a:avLst/>
              </a:prstGeom>
              <a:noFill/>
            </p:spPr>
            <p:txBody>
              <a:bodyPr wrap="none" lIns="91410" tIns="45705" rIns="91410" bIns="45705" rtlCol="0">
                <a:spAutoFit/>
              </a:bodyPr>
              <a:lstStyle/>
              <a:p>
                <a:pPr algn="r"/>
                <a:r>
                  <a:rPr lang="en-US" sz="4799" b="1">
                    <a:latin typeface="Montserrat" panose="00000500000000000000" pitchFamily="2" charset="0"/>
                    <a:cs typeface="Arial"/>
                  </a:rPr>
                  <a:t>01</a:t>
                </a:r>
                <a:endParaRPr lang="id-ID" sz="4799" b="1" dirty="0">
                  <a:latin typeface="Montserrat" panose="00000500000000000000" pitchFamily="2" charset="0"/>
                  <a:cs typeface="Arial"/>
                </a:endParaRPr>
              </a:p>
            </p:txBody>
          </p:sp>
        </p:grpSp>
        <p:grpSp>
          <p:nvGrpSpPr>
            <p:cNvPr id="14" name="Группа 16">
              <a:extLst>
                <a:ext uri="{FF2B5EF4-FFF2-40B4-BE49-F238E27FC236}">
                  <a16:creationId xmlns:a16="http://schemas.microsoft.com/office/drawing/2014/main" id="{67258F6F-F18C-4BA9-9710-18B05F660EEA}"/>
                </a:ext>
              </a:extLst>
            </p:cNvPr>
            <p:cNvGrpSpPr/>
            <p:nvPr/>
          </p:nvGrpSpPr>
          <p:grpSpPr>
            <a:xfrm>
              <a:off x="5991442" y="4325466"/>
              <a:ext cx="966684" cy="978820"/>
              <a:chOff x="5842001" y="3186113"/>
              <a:chExt cx="2655888" cy="2689225"/>
            </a:xfrm>
            <a:solidFill>
              <a:schemeClr val="bg1"/>
            </a:solidFill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D5F144DF-FC5A-4BC5-BD09-63DEDF56F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7176" y="4203701"/>
                <a:ext cx="354013" cy="220663"/>
              </a:xfrm>
              <a:custGeom>
                <a:avLst/>
                <a:gdLst>
                  <a:gd name="T0" fmla="*/ 0 w 445"/>
                  <a:gd name="T1" fmla="*/ 0 h 279"/>
                  <a:gd name="T2" fmla="*/ 357 w 445"/>
                  <a:gd name="T3" fmla="*/ 0 h 279"/>
                  <a:gd name="T4" fmla="*/ 359 w 445"/>
                  <a:gd name="T5" fmla="*/ 0 h 279"/>
                  <a:gd name="T6" fmla="*/ 364 w 445"/>
                  <a:gd name="T7" fmla="*/ 0 h 279"/>
                  <a:gd name="T8" fmla="*/ 370 w 445"/>
                  <a:gd name="T9" fmla="*/ 1 h 279"/>
                  <a:gd name="T10" fmla="*/ 377 w 445"/>
                  <a:gd name="T11" fmla="*/ 4 h 279"/>
                  <a:gd name="T12" fmla="*/ 387 w 445"/>
                  <a:gd name="T13" fmla="*/ 8 h 279"/>
                  <a:gd name="T14" fmla="*/ 396 w 445"/>
                  <a:gd name="T15" fmla="*/ 13 h 279"/>
                  <a:gd name="T16" fmla="*/ 407 w 445"/>
                  <a:gd name="T17" fmla="*/ 20 h 279"/>
                  <a:gd name="T18" fmla="*/ 416 w 445"/>
                  <a:gd name="T19" fmla="*/ 30 h 279"/>
                  <a:gd name="T20" fmla="*/ 425 w 445"/>
                  <a:gd name="T21" fmla="*/ 44 h 279"/>
                  <a:gd name="T22" fmla="*/ 433 w 445"/>
                  <a:gd name="T23" fmla="*/ 59 h 279"/>
                  <a:gd name="T24" fmla="*/ 439 w 445"/>
                  <a:gd name="T25" fmla="*/ 79 h 279"/>
                  <a:gd name="T26" fmla="*/ 443 w 445"/>
                  <a:gd name="T27" fmla="*/ 102 h 279"/>
                  <a:gd name="T28" fmla="*/ 445 w 445"/>
                  <a:gd name="T29" fmla="*/ 129 h 279"/>
                  <a:gd name="T30" fmla="*/ 443 w 445"/>
                  <a:gd name="T31" fmla="*/ 162 h 279"/>
                  <a:gd name="T32" fmla="*/ 440 w 445"/>
                  <a:gd name="T33" fmla="*/ 190 h 279"/>
                  <a:gd name="T34" fmla="*/ 435 w 445"/>
                  <a:gd name="T35" fmla="*/ 213 h 279"/>
                  <a:gd name="T36" fmla="*/ 426 w 445"/>
                  <a:gd name="T37" fmla="*/ 232 h 279"/>
                  <a:gd name="T38" fmla="*/ 417 w 445"/>
                  <a:gd name="T39" fmla="*/ 247 h 279"/>
                  <a:gd name="T40" fmla="*/ 407 w 445"/>
                  <a:gd name="T41" fmla="*/ 258 h 279"/>
                  <a:gd name="T42" fmla="*/ 394 w 445"/>
                  <a:gd name="T43" fmla="*/ 266 h 279"/>
                  <a:gd name="T44" fmla="*/ 380 w 445"/>
                  <a:gd name="T45" fmla="*/ 272 h 279"/>
                  <a:gd name="T46" fmla="*/ 366 w 445"/>
                  <a:gd name="T47" fmla="*/ 276 h 279"/>
                  <a:gd name="T48" fmla="*/ 351 w 445"/>
                  <a:gd name="T49" fmla="*/ 278 h 279"/>
                  <a:gd name="T50" fmla="*/ 335 w 445"/>
                  <a:gd name="T51" fmla="*/ 279 h 279"/>
                  <a:gd name="T52" fmla="*/ 0 w 445"/>
                  <a:gd name="T53" fmla="*/ 279 h 279"/>
                  <a:gd name="T54" fmla="*/ 0 w 445"/>
                  <a:gd name="T55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45" h="279">
                    <a:moveTo>
                      <a:pt x="0" y="0"/>
                    </a:moveTo>
                    <a:lnTo>
                      <a:pt x="357" y="0"/>
                    </a:lnTo>
                    <a:lnTo>
                      <a:pt x="359" y="0"/>
                    </a:lnTo>
                    <a:lnTo>
                      <a:pt x="364" y="0"/>
                    </a:lnTo>
                    <a:lnTo>
                      <a:pt x="370" y="1"/>
                    </a:lnTo>
                    <a:lnTo>
                      <a:pt x="377" y="4"/>
                    </a:lnTo>
                    <a:lnTo>
                      <a:pt x="387" y="8"/>
                    </a:lnTo>
                    <a:lnTo>
                      <a:pt x="396" y="13"/>
                    </a:lnTo>
                    <a:lnTo>
                      <a:pt x="407" y="20"/>
                    </a:lnTo>
                    <a:lnTo>
                      <a:pt x="416" y="30"/>
                    </a:lnTo>
                    <a:lnTo>
                      <a:pt x="425" y="44"/>
                    </a:lnTo>
                    <a:lnTo>
                      <a:pt x="433" y="59"/>
                    </a:lnTo>
                    <a:lnTo>
                      <a:pt x="439" y="79"/>
                    </a:lnTo>
                    <a:lnTo>
                      <a:pt x="443" y="102"/>
                    </a:lnTo>
                    <a:lnTo>
                      <a:pt x="445" y="129"/>
                    </a:lnTo>
                    <a:lnTo>
                      <a:pt x="443" y="162"/>
                    </a:lnTo>
                    <a:lnTo>
                      <a:pt x="440" y="190"/>
                    </a:lnTo>
                    <a:lnTo>
                      <a:pt x="435" y="213"/>
                    </a:lnTo>
                    <a:lnTo>
                      <a:pt x="426" y="232"/>
                    </a:lnTo>
                    <a:lnTo>
                      <a:pt x="417" y="247"/>
                    </a:lnTo>
                    <a:lnTo>
                      <a:pt x="407" y="258"/>
                    </a:lnTo>
                    <a:lnTo>
                      <a:pt x="394" y="266"/>
                    </a:lnTo>
                    <a:lnTo>
                      <a:pt x="380" y="272"/>
                    </a:lnTo>
                    <a:lnTo>
                      <a:pt x="366" y="276"/>
                    </a:lnTo>
                    <a:lnTo>
                      <a:pt x="351" y="278"/>
                    </a:lnTo>
                    <a:lnTo>
                      <a:pt x="335" y="279"/>
                    </a:lnTo>
                    <a:lnTo>
                      <a:pt x="0" y="27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C4C787E2-B2DF-4CF2-A075-9C2BDBE0A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6963" y="4424363"/>
                <a:ext cx="322263" cy="152400"/>
              </a:xfrm>
              <a:custGeom>
                <a:avLst/>
                <a:gdLst>
                  <a:gd name="T0" fmla="*/ 217 w 405"/>
                  <a:gd name="T1" fmla="*/ 0 h 192"/>
                  <a:gd name="T2" fmla="*/ 248 w 405"/>
                  <a:gd name="T3" fmla="*/ 2 h 192"/>
                  <a:gd name="T4" fmla="*/ 277 w 405"/>
                  <a:gd name="T5" fmla="*/ 7 h 192"/>
                  <a:gd name="T6" fmla="*/ 301 w 405"/>
                  <a:gd name="T7" fmla="*/ 16 h 192"/>
                  <a:gd name="T8" fmla="*/ 322 w 405"/>
                  <a:gd name="T9" fmla="*/ 26 h 192"/>
                  <a:gd name="T10" fmla="*/ 340 w 405"/>
                  <a:gd name="T11" fmla="*/ 40 h 192"/>
                  <a:gd name="T12" fmla="*/ 355 w 405"/>
                  <a:gd name="T13" fmla="*/ 54 h 192"/>
                  <a:gd name="T14" fmla="*/ 368 w 405"/>
                  <a:gd name="T15" fmla="*/ 71 h 192"/>
                  <a:gd name="T16" fmla="*/ 378 w 405"/>
                  <a:gd name="T17" fmla="*/ 87 h 192"/>
                  <a:gd name="T18" fmla="*/ 386 w 405"/>
                  <a:gd name="T19" fmla="*/ 104 h 192"/>
                  <a:gd name="T20" fmla="*/ 393 w 405"/>
                  <a:gd name="T21" fmla="*/ 121 h 192"/>
                  <a:gd name="T22" fmla="*/ 397 w 405"/>
                  <a:gd name="T23" fmla="*/ 136 h 192"/>
                  <a:gd name="T24" fmla="*/ 401 w 405"/>
                  <a:gd name="T25" fmla="*/ 151 h 192"/>
                  <a:gd name="T26" fmla="*/ 403 w 405"/>
                  <a:gd name="T27" fmla="*/ 164 h 192"/>
                  <a:gd name="T28" fmla="*/ 404 w 405"/>
                  <a:gd name="T29" fmla="*/ 176 h 192"/>
                  <a:gd name="T30" fmla="*/ 404 w 405"/>
                  <a:gd name="T31" fmla="*/ 184 h 192"/>
                  <a:gd name="T32" fmla="*/ 405 w 405"/>
                  <a:gd name="T33" fmla="*/ 189 h 192"/>
                  <a:gd name="T34" fmla="*/ 405 w 405"/>
                  <a:gd name="T35" fmla="*/ 192 h 192"/>
                  <a:gd name="T36" fmla="*/ 0 w 405"/>
                  <a:gd name="T37" fmla="*/ 192 h 192"/>
                  <a:gd name="T38" fmla="*/ 1 w 405"/>
                  <a:gd name="T39" fmla="*/ 189 h 192"/>
                  <a:gd name="T40" fmla="*/ 2 w 405"/>
                  <a:gd name="T41" fmla="*/ 183 h 192"/>
                  <a:gd name="T42" fmla="*/ 5 w 405"/>
                  <a:gd name="T43" fmla="*/ 174 h 192"/>
                  <a:gd name="T44" fmla="*/ 8 w 405"/>
                  <a:gd name="T45" fmla="*/ 162 h 192"/>
                  <a:gd name="T46" fmla="*/ 13 w 405"/>
                  <a:gd name="T47" fmla="*/ 147 h 192"/>
                  <a:gd name="T48" fmla="*/ 19 w 405"/>
                  <a:gd name="T49" fmla="*/ 131 h 192"/>
                  <a:gd name="T50" fmla="*/ 28 w 405"/>
                  <a:gd name="T51" fmla="*/ 113 h 192"/>
                  <a:gd name="T52" fmla="*/ 38 w 405"/>
                  <a:gd name="T53" fmla="*/ 95 h 192"/>
                  <a:gd name="T54" fmla="*/ 51 w 405"/>
                  <a:gd name="T55" fmla="*/ 77 h 192"/>
                  <a:gd name="T56" fmla="*/ 65 w 405"/>
                  <a:gd name="T57" fmla="*/ 60 h 192"/>
                  <a:gd name="T58" fmla="*/ 83 w 405"/>
                  <a:gd name="T59" fmla="*/ 44 h 192"/>
                  <a:gd name="T60" fmla="*/ 103 w 405"/>
                  <a:gd name="T61" fmla="*/ 29 h 192"/>
                  <a:gd name="T62" fmla="*/ 127 w 405"/>
                  <a:gd name="T63" fmla="*/ 17 h 192"/>
                  <a:gd name="T64" fmla="*/ 153 w 405"/>
                  <a:gd name="T65" fmla="*/ 8 h 192"/>
                  <a:gd name="T66" fmla="*/ 183 w 405"/>
                  <a:gd name="T67" fmla="*/ 2 h 192"/>
                  <a:gd name="T68" fmla="*/ 217 w 405"/>
                  <a:gd name="T6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5" h="192">
                    <a:moveTo>
                      <a:pt x="217" y="0"/>
                    </a:moveTo>
                    <a:lnTo>
                      <a:pt x="248" y="2"/>
                    </a:lnTo>
                    <a:lnTo>
                      <a:pt x="277" y="7"/>
                    </a:lnTo>
                    <a:lnTo>
                      <a:pt x="301" y="16"/>
                    </a:lnTo>
                    <a:lnTo>
                      <a:pt x="322" y="26"/>
                    </a:lnTo>
                    <a:lnTo>
                      <a:pt x="340" y="40"/>
                    </a:lnTo>
                    <a:lnTo>
                      <a:pt x="355" y="54"/>
                    </a:lnTo>
                    <a:lnTo>
                      <a:pt x="368" y="71"/>
                    </a:lnTo>
                    <a:lnTo>
                      <a:pt x="378" y="87"/>
                    </a:lnTo>
                    <a:lnTo>
                      <a:pt x="386" y="104"/>
                    </a:lnTo>
                    <a:lnTo>
                      <a:pt x="393" y="121"/>
                    </a:lnTo>
                    <a:lnTo>
                      <a:pt x="397" y="136"/>
                    </a:lnTo>
                    <a:lnTo>
                      <a:pt x="401" y="151"/>
                    </a:lnTo>
                    <a:lnTo>
                      <a:pt x="403" y="164"/>
                    </a:lnTo>
                    <a:lnTo>
                      <a:pt x="404" y="176"/>
                    </a:lnTo>
                    <a:lnTo>
                      <a:pt x="404" y="184"/>
                    </a:lnTo>
                    <a:lnTo>
                      <a:pt x="405" y="189"/>
                    </a:lnTo>
                    <a:lnTo>
                      <a:pt x="405" y="192"/>
                    </a:lnTo>
                    <a:lnTo>
                      <a:pt x="0" y="192"/>
                    </a:lnTo>
                    <a:lnTo>
                      <a:pt x="1" y="189"/>
                    </a:lnTo>
                    <a:lnTo>
                      <a:pt x="2" y="183"/>
                    </a:lnTo>
                    <a:lnTo>
                      <a:pt x="5" y="174"/>
                    </a:lnTo>
                    <a:lnTo>
                      <a:pt x="8" y="162"/>
                    </a:lnTo>
                    <a:lnTo>
                      <a:pt x="13" y="147"/>
                    </a:lnTo>
                    <a:lnTo>
                      <a:pt x="19" y="131"/>
                    </a:lnTo>
                    <a:lnTo>
                      <a:pt x="28" y="113"/>
                    </a:lnTo>
                    <a:lnTo>
                      <a:pt x="38" y="95"/>
                    </a:lnTo>
                    <a:lnTo>
                      <a:pt x="51" y="77"/>
                    </a:lnTo>
                    <a:lnTo>
                      <a:pt x="65" y="60"/>
                    </a:lnTo>
                    <a:lnTo>
                      <a:pt x="83" y="44"/>
                    </a:lnTo>
                    <a:lnTo>
                      <a:pt x="103" y="29"/>
                    </a:lnTo>
                    <a:lnTo>
                      <a:pt x="127" y="17"/>
                    </a:lnTo>
                    <a:lnTo>
                      <a:pt x="153" y="8"/>
                    </a:lnTo>
                    <a:lnTo>
                      <a:pt x="183" y="2"/>
                    </a:lnTo>
                    <a:lnTo>
                      <a:pt x="2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FB5311D6-A8FA-49A1-B93B-2703CE399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7176" y="4576763"/>
                <a:ext cx="387350" cy="265113"/>
              </a:xfrm>
              <a:custGeom>
                <a:avLst/>
                <a:gdLst>
                  <a:gd name="T0" fmla="*/ 0 w 487"/>
                  <a:gd name="T1" fmla="*/ 0 h 333"/>
                  <a:gd name="T2" fmla="*/ 357 w 487"/>
                  <a:gd name="T3" fmla="*/ 0 h 333"/>
                  <a:gd name="T4" fmla="*/ 359 w 487"/>
                  <a:gd name="T5" fmla="*/ 0 h 333"/>
                  <a:gd name="T6" fmla="*/ 364 w 487"/>
                  <a:gd name="T7" fmla="*/ 0 h 333"/>
                  <a:gd name="T8" fmla="*/ 371 w 487"/>
                  <a:gd name="T9" fmla="*/ 1 h 333"/>
                  <a:gd name="T10" fmla="*/ 380 w 487"/>
                  <a:gd name="T11" fmla="*/ 3 h 333"/>
                  <a:gd name="T12" fmla="*/ 391 w 487"/>
                  <a:gd name="T13" fmla="*/ 5 h 333"/>
                  <a:gd name="T14" fmla="*/ 403 w 487"/>
                  <a:gd name="T15" fmla="*/ 10 h 333"/>
                  <a:gd name="T16" fmla="*/ 416 w 487"/>
                  <a:gd name="T17" fmla="*/ 16 h 333"/>
                  <a:gd name="T18" fmla="*/ 430 w 487"/>
                  <a:gd name="T19" fmla="*/ 25 h 333"/>
                  <a:gd name="T20" fmla="*/ 442 w 487"/>
                  <a:gd name="T21" fmla="*/ 36 h 333"/>
                  <a:gd name="T22" fmla="*/ 454 w 487"/>
                  <a:gd name="T23" fmla="*/ 49 h 333"/>
                  <a:gd name="T24" fmla="*/ 465 w 487"/>
                  <a:gd name="T25" fmla="*/ 66 h 333"/>
                  <a:gd name="T26" fmla="*/ 475 w 487"/>
                  <a:gd name="T27" fmla="*/ 86 h 333"/>
                  <a:gd name="T28" fmla="*/ 481 w 487"/>
                  <a:gd name="T29" fmla="*/ 111 h 333"/>
                  <a:gd name="T30" fmla="*/ 486 w 487"/>
                  <a:gd name="T31" fmla="*/ 138 h 333"/>
                  <a:gd name="T32" fmla="*/ 487 w 487"/>
                  <a:gd name="T33" fmla="*/ 170 h 333"/>
                  <a:gd name="T34" fmla="*/ 486 w 487"/>
                  <a:gd name="T35" fmla="*/ 202 h 333"/>
                  <a:gd name="T36" fmla="*/ 481 w 487"/>
                  <a:gd name="T37" fmla="*/ 229 h 333"/>
                  <a:gd name="T38" fmla="*/ 474 w 487"/>
                  <a:gd name="T39" fmla="*/ 252 h 333"/>
                  <a:gd name="T40" fmla="*/ 464 w 487"/>
                  <a:gd name="T41" fmla="*/ 272 h 333"/>
                  <a:gd name="T42" fmla="*/ 453 w 487"/>
                  <a:gd name="T43" fmla="*/ 288 h 333"/>
                  <a:gd name="T44" fmla="*/ 440 w 487"/>
                  <a:gd name="T45" fmla="*/ 300 h 333"/>
                  <a:gd name="T46" fmla="*/ 425 w 487"/>
                  <a:gd name="T47" fmla="*/ 311 h 333"/>
                  <a:gd name="T48" fmla="*/ 411 w 487"/>
                  <a:gd name="T49" fmla="*/ 318 h 333"/>
                  <a:gd name="T50" fmla="*/ 395 w 487"/>
                  <a:gd name="T51" fmla="*/ 325 h 333"/>
                  <a:gd name="T52" fmla="*/ 380 w 487"/>
                  <a:gd name="T53" fmla="*/ 328 h 333"/>
                  <a:gd name="T54" fmla="*/ 366 w 487"/>
                  <a:gd name="T55" fmla="*/ 331 h 333"/>
                  <a:gd name="T56" fmla="*/ 352 w 487"/>
                  <a:gd name="T57" fmla="*/ 332 h 333"/>
                  <a:gd name="T58" fmla="*/ 340 w 487"/>
                  <a:gd name="T59" fmla="*/ 333 h 333"/>
                  <a:gd name="T60" fmla="*/ 0 w 487"/>
                  <a:gd name="T61" fmla="*/ 333 h 333"/>
                  <a:gd name="T62" fmla="*/ 0 w 487"/>
                  <a:gd name="T63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87" h="333">
                    <a:moveTo>
                      <a:pt x="0" y="0"/>
                    </a:moveTo>
                    <a:lnTo>
                      <a:pt x="357" y="0"/>
                    </a:lnTo>
                    <a:lnTo>
                      <a:pt x="359" y="0"/>
                    </a:lnTo>
                    <a:lnTo>
                      <a:pt x="364" y="0"/>
                    </a:lnTo>
                    <a:lnTo>
                      <a:pt x="371" y="1"/>
                    </a:lnTo>
                    <a:lnTo>
                      <a:pt x="380" y="3"/>
                    </a:lnTo>
                    <a:lnTo>
                      <a:pt x="391" y="5"/>
                    </a:lnTo>
                    <a:lnTo>
                      <a:pt x="403" y="10"/>
                    </a:lnTo>
                    <a:lnTo>
                      <a:pt x="416" y="16"/>
                    </a:lnTo>
                    <a:lnTo>
                      <a:pt x="430" y="25"/>
                    </a:lnTo>
                    <a:lnTo>
                      <a:pt x="442" y="36"/>
                    </a:lnTo>
                    <a:lnTo>
                      <a:pt x="454" y="49"/>
                    </a:lnTo>
                    <a:lnTo>
                      <a:pt x="465" y="66"/>
                    </a:lnTo>
                    <a:lnTo>
                      <a:pt x="475" y="86"/>
                    </a:lnTo>
                    <a:lnTo>
                      <a:pt x="481" y="111"/>
                    </a:lnTo>
                    <a:lnTo>
                      <a:pt x="486" y="138"/>
                    </a:lnTo>
                    <a:lnTo>
                      <a:pt x="487" y="170"/>
                    </a:lnTo>
                    <a:lnTo>
                      <a:pt x="486" y="202"/>
                    </a:lnTo>
                    <a:lnTo>
                      <a:pt x="481" y="229"/>
                    </a:lnTo>
                    <a:lnTo>
                      <a:pt x="474" y="252"/>
                    </a:lnTo>
                    <a:lnTo>
                      <a:pt x="464" y="272"/>
                    </a:lnTo>
                    <a:lnTo>
                      <a:pt x="453" y="288"/>
                    </a:lnTo>
                    <a:lnTo>
                      <a:pt x="440" y="300"/>
                    </a:lnTo>
                    <a:lnTo>
                      <a:pt x="425" y="311"/>
                    </a:lnTo>
                    <a:lnTo>
                      <a:pt x="411" y="318"/>
                    </a:lnTo>
                    <a:lnTo>
                      <a:pt x="395" y="325"/>
                    </a:lnTo>
                    <a:lnTo>
                      <a:pt x="380" y="328"/>
                    </a:lnTo>
                    <a:lnTo>
                      <a:pt x="366" y="331"/>
                    </a:lnTo>
                    <a:lnTo>
                      <a:pt x="352" y="332"/>
                    </a:lnTo>
                    <a:lnTo>
                      <a:pt x="340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732FC072-9AAA-4AC7-9E56-7FFE299B43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2001" y="3186113"/>
                <a:ext cx="2655888" cy="2689225"/>
              </a:xfrm>
              <a:custGeom>
                <a:avLst/>
                <a:gdLst>
                  <a:gd name="T0" fmla="*/ 2016 w 3345"/>
                  <a:gd name="T1" fmla="*/ 1421 h 3388"/>
                  <a:gd name="T2" fmla="*/ 1859 w 3345"/>
                  <a:gd name="T3" fmla="*/ 1551 h 3388"/>
                  <a:gd name="T4" fmla="*/ 1784 w 3345"/>
                  <a:gd name="T5" fmla="*/ 1708 h 3388"/>
                  <a:gd name="T6" fmla="*/ 1762 w 3345"/>
                  <a:gd name="T7" fmla="*/ 1828 h 3388"/>
                  <a:gd name="T8" fmla="*/ 1760 w 3345"/>
                  <a:gd name="T9" fmla="*/ 1864 h 3388"/>
                  <a:gd name="T10" fmla="*/ 1767 w 3345"/>
                  <a:gd name="T11" fmla="*/ 1957 h 3388"/>
                  <a:gd name="T12" fmla="*/ 1814 w 3345"/>
                  <a:gd name="T13" fmla="*/ 2109 h 3388"/>
                  <a:gd name="T14" fmla="*/ 1939 w 3345"/>
                  <a:gd name="T15" fmla="*/ 2254 h 3388"/>
                  <a:gd name="T16" fmla="*/ 2179 w 3345"/>
                  <a:gd name="T17" fmla="*/ 2331 h 3388"/>
                  <a:gd name="T18" fmla="*/ 2281 w 3345"/>
                  <a:gd name="T19" fmla="*/ 2333 h 3388"/>
                  <a:gd name="T20" fmla="*/ 2418 w 3345"/>
                  <a:gd name="T21" fmla="*/ 2310 h 3388"/>
                  <a:gd name="T22" fmla="*/ 2569 w 3345"/>
                  <a:gd name="T23" fmla="*/ 2226 h 3388"/>
                  <a:gd name="T24" fmla="*/ 2652 w 3345"/>
                  <a:gd name="T25" fmla="*/ 2044 h 3388"/>
                  <a:gd name="T26" fmla="*/ 2436 w 3345"/>
                  <a:gd name="T27" fmla="*/ 2023 h 3388"/>
                  <a:gd name="T28" fmla="*/ 2393 w 3345"/>
                  <a:gd name="T29" fmla="*/ 2094 h 3388"/>
                  <a:gd name="T30" fmla="*/ 2241 w 3345"/>
                  <a:gd name="T31" fmla="*/ 2136 h 3388"/>
                  <a:gd name="T32" fmla="*/ 2190 w 3345"/>
                  <a:gd name="T33" fmla="*/ 2132 h 3388"/>
                  <a:gd name="T34" fmla="*/ 2090 w 3345"/>
                  <a:gd name="T35" fmla="*/ 2087 h 3388"/>
                  <a:gd name="T36" fmla="*/ 2026 w 3345"/>
                  <a:gd name="T37" fmla="*/ 1954 h 3388"/>
                  <a:gd name="T38" fmla="*/ 2665 w 3345"/>
                  <a:gd name="T39" fmla="*/ 1891 h 3388"/>
                  <a:gd name="T40" fmla="*/ 2661 w 3345"/>
                  <a:gd name="T41" fmla="*/ 1771 h 3388"/>
                  <a:gd name="T42" fmla="*/ 2619 w 3345"/>
                  <a:gd name="T43" fmla="*/ 1606 h 3388"/>
                  <a:gd name="T44" fmla="*/ 2504 w 3345"/>
                  <a:gd name="T45" fmla="*/ 1457 h 3388"/>
                  <a:gd name="T46" fmla="*/ 2283 w 3345"/>
                  <a:gd name="T47" fmla="*/ 1380 h 3388"/>
                  <a:gd name="T48" fmla="*/ 1969 w 3345"/>
                  <a:gd name="T49" fmla="*/ 1134 h 3388"/>
                  <a:gd name="T50" fmla="*/ 1337 w 3345"/>
                  <a:gd name="T51" fmla="*/ 2307 h 3388"/>
                  <a:gd name="T52" fmla="*/ 1445 w 3345"/>
                  <a:gd name="T53" fmla="*/ 2291 h 3388"/>
                  <a:gd name="T54" fmla="*/ 1588 w 3345"/>
                  <a:gd name="T55" fmla="*/ 2223 h 3388"/>
                  <a:gd name="T56" fmla="*/ 1695 w 3345"/>
                  <a:gd name="T57" fmla="*/ 2064 h 3388"/>
                  <a:gd name="T58" fmla="*/ 1712 w 3345"/>
                  <a:gd name="T59" fmla="*/ 1922 h 3388"/>
                  <a:gd name="T60" fmla="*/ 1699 w 3345"/>
                  <a:gd name="T61" fmla="*/ 1817 h 3388"/>
                  <a:gd name="T62" fmla="*/ 1635 w 3345"/>
                  <a:gd name="T63" fmla="*/ 1691 h 3388"/>
                  <a:gd name="T64" fmla="*/ 1481 w 3345"/>
                  <a:gd name="T65" fmla="*/ 1630 h 3388"/>
                  <a:gd name="T66" fmla="*/ 1535 w 3345"/>
                  <a:gd name="T67" fmla="*/ 1616 h 3388"/>
                  <a:gd name="T68" fmla="*/ 1630 w 3345"/>
                  <a:gd name="T69" fmla="*/ 1541 h 3388"/>
                  <a:gd name="T70" fmla="*/ 1667 w 3345"/>
                  <a:gd name="T71" fmla="*/ 1347 h 3388"/>
                  <a:gd name="T72" fmla="*/ 1568 w 3345"/>
                  <a:gd name="T73" fmla="*/ 1143 h 3388"/>
                  <a:gd name="T74" fmla="*/ 1362 w 3345"/>
                  <a:gd name="T75" fmla="*/ 1062 h 3388"/>
                  <a:gd name="T76" fmla="*/ 1984 w 3345"/>
                  <a:gd name="T77" fmla="*/ 30 h 3388"/>
                  <a:gd name="T78" fmla="*/ 2545 w 3345"/>
                  <a:gd name="T79" fmla="*/ 249 h 3388"/>
                  <a:gd name="T80" fmla="*/ 2986 w 3345"/>
                  <a:gd name="T81" fmla="*/ 647 h 3388"/>
                  <a:gd name="T82" fmla="*/ 3266 w 3345"/>
                  <a:gd name="T83" fmla="*/ 1179 h 3388"/>
                  <a:gd name="T84" fmla="*/ 3342 w 3345"/>
                  <a:gd name="T85" fmla="*/ 1801 h 3388"/>
                  <a:gd name="T86" fmla="*/ 3193 w 3345"/>
                  <a:gd name="T87" fmla="*/ 2399 h 3388"/>
                  <a:gd name="T88" fmla="*/ 2855 w 3345"/>
                  <a:gd name="T89" fmla="*/ 2891 h 3388"/>
                  <a:gd name="T90" fmla="*/ 2369 w 3345"/>
                  <a:gd name="T91" fmla="*/ 3234 h 3388"/>
                  <a:gd name="T92" fmla="*/ 1779 w 3345"/>
                  <a:gd name="T93" fmla="*/ 3384 h 3388"/>
                  <a:gd name="T94" fmla="*/ 1163 w 3345"/>
                  <a:gd name="T95" fmla="*/ 3308 h 3388"/>
                  <a:gd name="T96" fmla="*/ 638 w 3345"/>
                  <a:gd name="T97" fmla="*/ 3024 h 3388"/>
                  <a:gd name="T98" fmla="*/ 246 w 3345"/>
                  <a:gd name="T99" fmla="*/ 2577 h 3388"/>
                  <a:gd name="T100" fmla="*/ 29 w 3345"/>
                  <a:gd name="T101" fmla="*/ 2010 h 3388"/>
                  <a:gd name="T102" fmla="*/ 29 w 3345"/>
                  <a:gd name="T103" fmla="*/ 1379 h 3388"/>
                  <a:gd name="T104" fmla="*/ 246 w 3345"/>
                  <a:gd name="T105" fmla="*/ 812 h 3388"/>
                  <a:gd name="T106" fmla="*/ 638 w 3345"/>
                  <a:gd name="T107" fmla="*/ 365 h 3388"/>
                  <a:gd name="T108" fmla="*/ 1163 w 3345"/>
                  <a:gd name="T109" fmla="*/ 81 h 3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45" h="3388">
                    <a:moveTo>
                      <a:pt x="2234" y="1378"/>
                    </a:moveTo>
                    <a:lnTo>
                      <a:pt x="2183" y="1380"/>
                    </a:lnTo>
                    <a:lnTo>
                      <a:pt x="2135" y="1385"/>
                    </a:lnTo>
                    <a:lnTo>
                      <a:pt x="2093" y="1394"/>
                    </a:lnTo>
                    <a:lnTo>
                      <a:pt x="2053" y="1406"/>
                    </a:lnTo>
                    <a:lnTo>
                      <a:pt x="2016" y="1421"/>
                    </a:lnTo>
                    <a:lnTo>
                      <a:pt x="1983" y="1438"/>
                    </a:lnTo>
                    <a:lnTo>
                      <a:pt x="1952" y="1458"/>
                    </a:lnTo>
                    <a:lnTo>
                      <a:pt x="1925" y="1479"/>
                    </a:lnTo>
                    <a:lnTo>
                      <a:pt x="1900" y="1501"/>
                    </a:lnTo>
                    <a:lnTo>
                      <a:pt x="1878" y="1526"/>
                    </a:lnTo>
                    <a:lnTo>
                      <a:pt x="1859" y="1551"/>
                    </a:lnTo>
                    <a:lnTo>
                      <a:pt x="1841" y="1578"/>
                    </a:lnTo>
                    <a:lnTo>
                      <a:pt x="1827" y="1604"/>
                    </a:lnTo>
                    <a:lnTo>
                      <a:pt x="1813" y="1631"/>
                    </a:lnTo>
                    <a:lnTo>
                      <a:pt x="1802" y="1657"/>
                    </a:lnTo>
                    <a:lnTo>
                      <a:pt x="1792" y="1683"/>
                    </a:lnTo>
                    <a:lnTo>
                      <a:pt x="1784" y="1708"/>
                    </a:lnTo>
                    <a:lnTo>
                      <a:pt x="1778" y="1732"/>
                    </a:lnTo>
                    <a:lnTo>
                      <a:pt x="1772" y="1756"/>
                    </a:lnTo>
                    <a:lnTo>
                      <a:pt x="1768" y="1777"/>
                    </a:lnTo>
                    <a:lnTo>
                      <a:pt x="1766" y="1796"/>
                    </a:lnTo>
                    <a:lnTo>
                      <a:pt x="1763" y="1814"/>
                    </a:lnTo>
                    <a:lnTo>
                      <a:pt x="1762" y="1828"/>
                    </a:lnTo>
                    <a:lnTo>
                      <a:pt x="1761" y="1840"/>
                    </a:lnTo>
                    <a:lnTo>
                      <a:pt x="1761" y="1849"/>
                    </a:lnTo>
                    <a:lnTo>
                      <a:pt x="1761" y="1854"/>
                    </a:lnTo>
                    <a:lnTo>
                      <a:pt x="1761" y="1856"/>
                    </a:lnTo>
                    <a:lnTo>
                      <a:pt x="1761" y="1858"/>
                    </a:lnTo>
                    <a:lnTo>
                      <a:pt x="1760" y="1864"/>
                    </a:lnTo>
                    <a:lnTo>
                      <a:pt x="1760" y="1873"/>
                    </a:lnTo>
                    <a:lnTo>
                      <a:pt x="1760" y="1885"/>
                    </a:lnTo>
                    <a:lnTo>
                      <a:pt x="1761" y="1900"/>
                    </a:lnTo>
                    <a:lnTo>
                      <a:pt x="1762" y="1917"/>
                    </a:lnTo>
                    <a:lnTo>
                      <a:pt x="1764" y="1936"/>
                    </a:lnTo>
                    <a:lnTo>
                      <a:pt x="1767" y="1957"/>
                    </a:lnTo>
                    <a:lnTo>
                      <a:pt x="1771" y="1980"/>
                    </a:lnTo>
                    <a:lnTo>
                      <a:pt x="1777" y="2005"/>
                    </a:lnTo>
                    <a:lnTo>
                      <a:pt x="1783" y="2029"/>
                    </a:lnTo>
                    <a:lnTo>
                      <a:pt x="1791" y="2056"/>
                    </a:lnTo>
                    <a:lnTo>
                      <a:pt x="1802" y="2082"/>
                    </a:lnTo>
                    <a:lnTo>
                      <a:pt x="1814" y="2109"/>
                    </a:lnTo>
                    <a:lnTo>
                      <a:pt x="1828" y="2135"/>
                    </a:lnTo>
                    <a:lnTo>
                      <a:pt x="1846" y="2160"/>
                    </a:lnTo>
                    <a:lnTo>
                      <a:pt x="1864" y="2186"/>
                    </a:lnTo>
                    <a:lnTo>
                      <a:pt x="1886" y="2210"/>
                    </a:lnTo>
                    <a:lnTo>
                      <a:pt x="1912" y="2232"/>
                    </a:lnTo>
                    <a:lnTo>
                      <a:pt x="1939" y="2254"/>
                    </a:lnTo>
                    <a:lnTo>
                      <a:pt x="1970" y="2273"/>
                    </a:lnTo>
                    <a:lnTo>
                      <a:pt x="2005" y="2291"/>
                    </a:lnTo>
                    <a:lnTo>
                      <a:pt x="2042" y="2306"/>
                    </a:lnTo>
                    <a:lnTo>
                      <a:pt x="2084" y="2317"/>
                    </a:lnTo>
                    <a:lnTo>
                      <a:pt x="2130" y="2326"/>
                    </a:lnTo>
                    <a:lnTo>
                      <a:pt x="2179" y="2331"/>
                    </a:lnTo>
                    <a:lnTo>
                      <a:pt x="2234" y="2333"/>
                    </a:lnTo>
                    <a:lnTo>
                      <a:pt x="2236" y="2333"/>
                    </a:lnTo>
                    <a:lnTo>
                      <a:pt x="2242" y="2333"/>
                    </a:lnTo>
                    <a:lnTo>
                      <a:pt x="2252" y="2334"/>
                    </a:lnTo>
                    <a:lnTo>
                      <a:pt x="2265" y="2333"/>
                    </a:lnTo>
                    <a:lnTo>
                      <a:pt x="2281" y="2333"/>
                    </a:lnTo>
                    <a:lnTo>
                      <a:pt x="2300" y="2332"/>
                    </a:lnTo>
                    <a:lnTo>
                      <a:pt x="2321" y="2330"/>
                    </a:lnTo>
                    <a:lnTo>
                      <a:pt x="2343" y="2327"/>
                    </a:lnTo>
                    <a:lnTo>
                      <a:pt x="2367" y="2322"/>
                    </a:lnTo>
                    <a:lnTo>
                      <a:pt x="2392" y="2317"/>
                    </a:lnTo>
                    <a:lnTo>
                      <a:pt x="2418" y="2310"/>
                    </a:lnTo>
                    <a:lnTo>
                      <a:pt x="2444" y="2301"/>
                    </a:lnTo>
                    <a:lnTo>
                      <a:pt x="2470" y="2291"/>
                    </a:lnTo>
                    <a:lnTo>
                      <a:pt x="2496" y="2278"/>
                    </a:lnTo>
                    <a:lnTo>
                      <a:pt x="2522" y="2263"/>
                    </a:lnTo>
                    <a:lnTo>
                      <a:pt x="2546" y="2246"/>
                    </a:lnTo>
                    <a:lnTo>
                      <a:pt x="2569" y="2226"/>
                    </a:lnTo>
                    <a:lnTo>
                      <a:pt x="2590" y="2204"/>
                    </a:lnTo>
                    <a:lnTo>
                      <a:pt x="2607" y="2178"/>
                    </a:lnTo>
                    <a:lnTo>
                      <a:pt x="2624" y="2150"/>
                    </a:lnTo>
                    <a:lnTo>
                      <a:pt x="2637" y="2118"/>
                    </a:lnTo>
                    <a:lnTo>
                      <a:pt x="2647" y="2083"/>
                    </a:lnTo>
                    <a:lnTo>
                      <a:pt x="2652" y="2044"/>
                    </a:lnTo>
                    <a:lnTo>
                      <a:pt x="2654" y="2002"/>
                    </a:lnTo>
                    <a:lnTo>
                      <a:pt x="2438" y="2002"/>
                    </a:lnTo>
                    <a:lnTo>
                      <a:pt x="2438" y="2004"/>
                    </a:lnTo>
                    <a:lnTo>
                      <a:pt x="2438" y="2008"/>
                    </a:lnTo>
                    <a:lnTo>
                      <a:pt x="2438" y="2014"/>
                    </a:lnTo>
                    <a:lnTo>
                      <a:pt x="2436" y="2023"/>
                    </a:lnTo>
                    <a:lnTo>
                      <a:pt x="2434" y="2033"/>
                    </a:lnTo>
                    <a:lnTo>
                      <a:pt x="2429" y="2044"/>
                    </a:lnTo>
                    <a:lnTo>
                      <a:pt x="2424" y="2057"/>
                    </a:lnTo>
                    <a:lnTo>
                      <a:pt x="2416" y="2069"/>
                    </a:lnTo>
                    <a:lnTo>
                      <a:pt x="2406" y="2081"/>
                    </a:lnTo>
                    <a:lnTo>
                      <a:pt x="2393" y="2094"/>
                    </a:lnTo>
                    <a:lnTo>
                      <a:pt x="2377" y="2104"/>
                    </a:lnTo>
                    <a:lnTo>
                      <a:pt x="2358" y="2115"/>
                    </a:lnTo>
                    <a:lnTo>
                      <a:pt x="2335" y="2123"/>
                    </a:lnTo>
                    <a:lnTo>
                      <a:pt x="2308" y="2130"/>
                    </a:lnTo>
                    <a:lnTo>
                      <a:pt x="2277" y="2134"/>
                    </a:lnTo>
                    <a:lnTo>
                      <a:pt x="2241" y="2136"/>
                    </a:lnTo>
                    <a:lnTo>
                      <a:pt x="2239" y="2136"/>
                    </a:lnTo>
                    <a:lnTo>
                      <a:pt x="2234" y="2136"/>
                    </a:lnTo>
                    <a:lnTo>
                      <a:pt x="2226" y="2136"/>
                    </a:lnTo>
                    <a:lnTo>
                      <a:pt x="2216" y="2135"/>
                    </a:lnTo>
                    <a:lnTo>
                      <a:pt x="2203" y="2134"/>
                    </a:lnTo>
                    <a:lnTo>
                      <a:pt x="2190" y="2132"/>
                    </a:lnTo>
                    <a:lnTo>
                      <a:pt x="2174" y="2129"/>
                    </a:lnTo>
                    <a:lnTo>
                      <a:pt x="2157" y="2124"/>
                    </a:lnTo>
                    <a:lnTo>
                      <a:pt x="2141" y="2118"/>
                    </a:lnTo>
                    <a:lnTo>
                      <a:pt x="2124" y="2110"/>
                    </a:lnTo>
                    <a:lnTo>
                      <a:pt x="2107" y="2100"/>
                    </a:lnTo>
                    <a:lnTo>
                      <a:pt x="2090" y="2087"/>
                    </a:lnTo>
                    <a:lnTo>
                      <a:pt x="2075" y="2072"/>
                    </a:lnTo>
                    <a:lnTo>
                      <a:pt x="2061" y="2056"/>
                    </a:lnTo>
                    <a:lnTo>
                      <a:pt x="2049" y="2034"/>
                    </a:lnTo>
                    <a:lnTo>
                      <a:pt x="2038" y="2011"/>
                    </a:lnTo>
                    <a:lnTo>
                      <a:pt x="2031" y="1985"/>
                    </a:lnTo>
                    <a:lnTo>
                      <a:pt x="2026" y="1954"/>
                    </a:lnTo>
                    <a:lnTo>
                      <a:pt x="2023" y="1919"/>
                    </a:lnTo>
                    <a:lnTo>
                      <a:pt x="2662" y="1919"/>
                    </a:lnTo>
                    <a:lnTo>
                      <a:pt x="2663" y="1917"/>
                    </a:lnTo>
                    <a:lnTo>
                      <a:pt x="2663" y="1911"/>
                    </a:lnTo>
                    <a:lnTo>
                      <a:pt x="2664" y="1903"/>
                    </a:lnTo>
                    <a:lnTo>
                      <a:pt x="2665" y="1891"/>
                    </a:lnTo>
                    <a:lnTo>
                      <a:pt x="2665" y="1876"/>
                    </a:lnTo>
                    <a:lnTo>
                      <a:pt x="2666" y="1858"/>
                    </a:lnTo>
                    <a:lnTo>
                      <a:pt x="2665" y="1839"/>
                    </a:lnTo>
                    <a:lnTo>
                      <a:pt x="2665" y="1818"/>
                    </a:lnTo>
                    <a:lnTo>
                      <a:pt x="2663" y="1795"/>
                    </a:lnTo>
                    <a:lnTo>
                      <a:pt x="2661" y="1771"/>
                    </a:lnTo>
                    <a:lnTo>
                      <a:pt x="2658" y="1744"/>
                    </a:lnTo>
                    <a:lnTo>
                      <a:pt x="2652" y="1718"/>
                    </a:lnTo>
                    <a:lnTo>
                      <a:pt x="2647" y="1690"/>
                    </a:lnTo>
                    <a:lnTo>
                      <a:pt x="2639" y="1662"/>
                    </a:lnTo>
                    <a:lnTo>
                      <a:pt x="2630" y="1634"/>
                    </a:lnTo>
                    <a:lnTo>
                      <a:pt x="2619" y="1606"/>
                    </a:lnTo>
                    <a:lnTo>
                      <a:pt x="2605" y="1579"/>
                    </a:lnTo>
                    <a:lnTo>
                      <a:pt x="2591" y="1552"/>
                    </a:lnTo>
                    <a:lnTo>
                      <a:pt x="2573" y="1527"/>
                    </a:lnTo>
                    <a:lnTo>
                      <a:pt x="2553" y="1501"/>
                    </a:lnTo>
                    <a:lnTo>
                      <a:pt x="2530" y="1478"/>
                    </a:lnTo>
                    <a:lnTo>
                      <a:pt x="2504" y="1457"/>
                    </a:lnTo>
                    <a:lnTo>
                      <a:pt x="2475" y="1438"/>
                    </a:lnTo>
                    <a:lnTo>
                      <a:pt x="2444" y="1420"/>
                    </a:lnTo>
                    <a:lnTo>
                      <a:pt x="2409" y="1406"/>
                    </a:lnTo>
                    <a:lnTo>
                      <a:pt x="2371" y="1393"/>
                    </a:lnTo>
                    <a:lnTo>
                      <a:pt x="2329" y="1385"/>
                    </a:lnTo>
                    <a:lnTo>
                      <a:pt x="2283" y="1380"/>
                    </a:lnTo>
                    <a:lnTo>
                      <a:pt x="2234" y="1378"/>
                    </a:lnTo>
                    <a:close/>
                    <a:moveTo>
                      <a:pt x="1969" y="1134"/>
                    </a:moveTo>
                    <a:lnTo>
                      <a:pt x="1969" y="1287"/>
                    </a:lnTo>
                    <a:lnTo>
                      <a:pt x="2477" y="1287"/>
                    </a:lnTo>
                    <a:lnTo>
                      <a:pt x="2477" y="1134"/>
                    </a:lnTo>
                    <a:lnTo>
                      <a:pt x="1969" y="1134"/>
                    </a:lnTo>
                    <a:close/>
                    <a:moveTo>
                      <a:pt x="680" y="1061"/>
                    </a:moveTo>
                    <a:lnTo>
                      <a:pt x="680" y="2308"/>
                    </a:lnTo>
                    <a:lnTo>
                      <a:pt x="1320" y="2308"/>
                    </a:lnTo>
                    <a:lnTo>
                      <a:pt x="1322" y="2308"/>
                    </a:lnTo>
                    <a:lnTo>
                      <a:pt x="1329" y="2308"/>
                    </a:lnTo>
                    <a:lnTo>
                      <a:pt x="1337" y="2307"/>
                    </a:lnTo>
                    <a:lnTo>
                      <a:pt x="1350" y="2307"/>
                    </a:lnTo>
                    <a:lnTo>
                      <a:pt x="1364" y="2306"/>
                    </a:lnTo>
                    <a:lnTo>
                      <a:pt x="1382" y="2303"/>
                    </a:lnTo>
                    <a:lnTo>
                      <a:pt x="1401" y="2300"/>
                    </a:lnTo>
                    <a:lnTo>
                      <a:pt x="1422" y="2296"/>
                    </a:lnTo>
                    <a:lnTo>
                      <a:pt x="1445" y="2291"/>
                    </a:lnTo>
                    <a:lnTo>
                      <a:pt x="1468" y="2284"/>
                    </a:lnTo>
                    <a:lnTo>
                      <a:pt x="1492" y="2276"/>
                    </a:lnTo>
                    <a:lnTo>
                      <a:pt x="1516" y="2266"/>
                    </a:lnTo>
                    <a:lnTo>
                      <a:pt x="1540" y="2254"/>
                    </a:lnTo>
                    <a:lnTo>
                      <a:pt x="1564" y="2240"/>
                    </a:lnTo>
                    <a:lnTo>
                      <a:pt x="1588" y="2223"/>
                    </a:lnTo>
                    <a:lnTo>
                      <a:pt x="1610" y="2204"/>
                    </a:lnTo>
                    <a:lnTo>
                      <a:pt x="1631" y="2182"/>
                    </a:lnTo>
                    <a:lnTo>
                      <a:pt x="1651" y="2157"/>
                    </a:lnTo>
                    <a:lnTo>
                      <a:pt x="1668" y="2130"/>
                    </a:lnTo>
                    <a:lnTo>
                      <a:pt x="1682" y="2099"/>
                    </a:lnTo>
                    <a:lnTo>
                      <a:pt x="1695" y="2064"/>
                    </a:lnTo>
                    <a:lnTo>
                      <a:pt x="1704" y="2027"/>
                    </a:lnTo>
                    <a:lnTo>
                      <a:pt x="1710" y="1985"/>
                    </a:lnTo>
                    <a:lnTo>
                      <a:pt x="1712" y="1939"/>
                    </a:lnTo>
                    <a:lnTo>
                      <a:pt x="1712" y="1937"/>
                    </a:lnTo>
                    <a:lnTo>
                      <a:pt x="1712" y="1932"/>
                    </a:lnTo>
                    <a:lnTo>
                      <a:pt x="1712" y="1922"/>
                    </a:lnTo>
                    <a:lnTo>
                      <a:pt x="1712" y="1910"/>
                    </a:lnTo>
                    <a:lnTo>
                      <a:pt x="1711" y="1895"/>
                    </a:lnTo>
                    <a:lnTo>
                      <a:pt x="1710" y="1878"/>
                    </a:lnTo>
                    <a:lnTo>
                      <a:pt x="1707" y="1860"/>
                    </a:lnTo>
                    <a:lnTo>
                      <a:pt x="1703" y="1838"/>
                    </a:lnTo>
                    <a:lnTo>
                      <a:pt x="1699" y="1817"/>
                    </a:lnTo>
                    <a:lnTo>
                      <a:pt x="1693" y="1796"/>
                    </a:lnTo>
                    <a:lnTo>
                      <a:pt x="1686" y="1774"/>
                    </a:lnTo>
                    <a:lnTo>
                      <a:pt x="1676" y="1751"/>
                    </a:lnTo>
                    <a:lnTo>
                      <a:pt x="1665" y="1730"/>
                    </a:lnTo>
                    <a:lnTo>
                      <a:pt x="1651" y="1710"/>
                    </a:lnTo>
                    <a:lnTo>
                      <a:pt x="1635" y="1691"/>
                    </a:lnTo>
                    <a:lnTo>
                      <a:pt x="1618" y="1674"/>
                    </a:lnTo>
                    <a:lnTo>
                      <a:pt x="1596" y="1659"/>
                    </a:lnTo>
                    <a:lnTo>
                      <a:pt x="1573" y="1647"/>
                    </a:lnTo>
                    <a:lnTo>
                      <a:pt x="1545" y="1638"/>
                    </a:lnTo>
                    <a:lnTo>
                      <a:pt x="1515" y="1632"/>
                    </a:lnTo>
                    <a:lnTo>
                      <a:pt x="1481" y="1630"/>
                    </a:lnTo>
                    <a:lnTo>
                      <a:pt x="1484" y="1630"/>
                    </a:lnTo>
                    <a:lnTo>
                      <a:pt x="1489" y="1629"/>
                    </a:lnTo>
                    <a:lnTo>
                      <a:pt x="1497" y="1628"/>
                    </a:lnTo>
                    <a:lnTo>
                      <a:pt x="1508" y="1625"/>
                    </a:lnTo>
                    <a:lnTo>
                      <a:pt x="1520" y="1621"/>
                    </a:lnTo>
                    <a:lnTo>
                      <a:pt x="1535" y="1616"/>
                    </a:lnTo>
                    <a:lnTo>
                      <a:pt x="1551" y="1610"/>
                    </a:lnTo>
                    <a:lnTo>
                      <a:pt x="1567" y="1600"/>
                    </a:lnTo>
                    <a:lnTo>
                      <a:pt x="1584" y="1589"/>
                    </a:lnTo>
                    <a:lnTo>
                      <a:pt x="1600" y="1576"/>
                    </a:lnTo>
                    <a:lnTo>
                      <a:pt x="1615" y="1560"/>
                    </a:lnTo>
                    <a:lnTo>
                      <a:pt x="1630" y="1541"/>
                    </a:lnTo>
                    <a:lnTo>
                      <a:pt x="1643" y="1517"/>
                    </a:lnTo>
                    <a:lnTo>
                      <a:pt x="1654" y="1492"/>
                    </a:lnTo>
                    <a:lnTo>
                      <a:pt x="1663" y="1463"/>
                    </a:lnTo>
                    <a:lnTo>
                      <a:pt x="1668" y="1429"/>
                    </a:lnTo>
                    <a:lnTo>
                      <a:pt x="1670" y="1392"/>
                    </a:lnTo>
                    <a:lnTo>
                      <a:pt x="1667" y="1347"/>
                    </a:lnTo>
                    <a:lnTo>
                      <a:pt x="1660" y="1304"/>
                    </a:lnTo>
                    <a:lnTo>
                      <a:pt x="1649" y="1265"/>
                    </a:lnTo>
                    <a:lnTo>
                      <a:pt x="1634" y="1229"/>
                    </a:lnTo>
                    <a:lnTo>
                      <a:pt x="1615" y="1197"/>
                    </a:lnTo>
                    <a:lnTo>
                      <a:pt x="1593" y="1168"/>
                    </a:lnTo>
                    <a:lnTo>
                      <a:pt x="1568" y="1143"/>
                    </a:lnTo>
                    <a:lnTo>
                      <a:pt x="1540" y="1121"/>
                    </a:lnTo>
                    <a:lnTo>
                      <a:pt x="1509" y="1102"/>
                    </a:lnTo>
                    <a:lnTo>
                      <a:pt x="1475" y="1087"/>
                    </a:lnTo>
                    <a:lnTo>
                      <a:pt x="1439" y="1076"/>
                    </a:lnTo>
                    <a:lnTo>
                      <a:pt x="1401" y="1067"/>
                    </a:lnTo>
                    <a:lnTo>
                      <a:pt x="1362" y="1062"/>
                    </a:lnTo>
                    <a:lnTo>
                      <a:pt x="1320" y="1061"/>
                    </a:lnTo>
                    <a:lnTo>
                      <a:pt x="680" y="1061"/>
                    </a:lnTo>
                    <a:close/>
                    <a:moveTo>
                      <a:pt x="1673" y="0"/>
                    </a:moveTo>
                    <a:lnTo>
                      <a:pt x="1779" y="5"/>
                    </a:lnTo>
                    <a:lnTo>
                      <a:pt x="1882" y="14"/>
                    </a:lnTo>
                    <a:lnTo>
                      <a:pt x="1984" y="30"/>
                    </a:lnTo>
                    <a:lnTo>
                      <a:pt x="2084" y="52"/>
                    </a:lnTo>
                    <a:lnTo>
                      <a:pt x="2181" y="81"/>
                    </a:lnTo>
                    <a:lnTo>
                      <a:pt x="2277" y="115"/>
                    </a:lnTo>
                    <a:lnTo>
                      <a:pt x="2369" y="155"/>
                    </a:lnTo>
                    <a:lnTo>
                      <a:pt x="2459" y="199"/>
                    </a:lnTo>
                    <a:lnTo>
                      <a:pt x="2545" y="249"/>
                    </a:lnTo>
                    <a:lnTo>
                      <a:pt x="2627" y="304"/>
                    </a:lnTo>
                    <a:lnTo>
                      <a:pt x="2707" y="365"/>
                    </a:lnTo>
                    <a:lnTo>
                      <a:pt x="2783" y="428"/>
                    </a:lnTo>
                    <a:lnTo>
                      <a:pt x="2855" y="497"/>
                    </a:lnTo>
                    <a:lnTo>
                      <a:pt x="2922" y="570"/>
                    </a:lnTo>
                    <a:lnTo>
                      <a:pt x="2986" y="647"/>
                    </a:lnTo>
                    <a:lnTo>
                      <a:pt x="3046" y="727"/>
                    </a:lnTo>
                    <a:lnTo>
                      <a:pt x="3100" y="812"/>
                    </a:lnTo>
                    <a:lnTo>
                      <a:pt x="3149" y="899"/>
                    </a:lnTo>
                    <a:lnTo>
                      <a:pt x="3193" y="990"/>
                    </a:lnTo>
                    <a:lnTo>
                      <a:pt x="3233" y="1083"/>
                    </a:lnTo>
                    <a:lnTo>
                      <a:pt x="3266" y="1179"/>
                    </a:lnTo>
                    <a:lnTo>
                      <a:pt x="3295" y="1278"/>
                    </a:lnTo>
                    <a:lnTo>
                      <a:pt x="3317" y="1379"/>
                    </a:lnTo>
                    <a:lnTo>
                      <a:pt x="3332" y="1482"/>
                    </a:lnTo>
                    <a:lnTo>
                      <a:pt x="3342" y="1587"/>
                    </a:lnTo>
                    <a:lnTo>
                      <a:pt x="3345" y="1694"/>
                    </a:lnTo>
                    <a:lnTo>
                      <a:pt x="3342" y="1801"/>
                    </a:lnTo>
                    <a:lnTo>
                      <a:pt x="3332" y="1906"/>
                    </a:lnTo>
                    <a:lnTo>
                      <a:pt x="3317" y="2010"/>
                    </a:lnTo>
                    <a:lnTo>
                      <a:pt x="3295" y="2111"/>
                    </a:lnTo>
                    <a:lnTo>
                      <a:pt x="3266" y="2209"/>
                    </a:lnTo>
                    <a:lnTo>
                      <a:pt x="3233" y="2306"/>
                    </a:lnTo>
                    <a:lnTo>
                      <a:pt x="3193" y="2399"/>
                    </a:lnTo>
                    <a:lnTo>
                      <a:pt x="3149" y="2490"/>
                    </a:lnTo>
                    <a:lnTo>
                      <a:pt x="3100" y="2577"/>
                    </a:lnTo>
                    <a:lnTo>
                      <a:pt x="3046" y="2662"/>
                    </a:lnTo>
                    <a:lnTo>
                      <a:pt x="2986" y="2742"/>
                    </a:lnTo>
                    <a:lnTo>
                      <a:pt x="2922" y="2818"/>
                    </a:lnTo>
                    <a:lnTo>
                      <a:pt x="2855" y="2891"/>
                    </a:lnTo>
                    <a:lnTo>
                      <a:pt x="2783" y="2960"/>
                    </a:lnTo>
                    <a:lnTo>
                      <a:pt x="2707" y="3024"/>
                    </a:lnTo>
                    <a:lnTo>
                      <a:pt x="2627" y="3084"/>
                    </a:lnTo>
                    <a:lnTo>
                      <a:pt x="2545" y="3139"/>
                    </a:lnTo>
                    <a:lnTo>
                      <a:pt x="2459" y="3189"/>
                    </a:lnTo>
                    <a:lnTo>
                      <a:pt x="2369" y="3234"/>
                    </a:lnTo>
                    <a:lnTo>
                      <a:pt x="2277" y="3274"/>
                    </a:lnTo>
                    <a:lnTo>
                      <a:pt x="2181" y="3308"/>
                    </a:lnTo>
                    <a:lnTo>
                      <a:pt x="2084" y="3336"/>
                    </a:lnTo>
                    <a:lnTo>
                      <a:pt x="1984" y="3359"/>
                    </a:lnTo>
                    <a:lnTo>
                      <a:pt x="1882" y="3374"/>
                    </a:lnTo>
                    <a:lnTo>
                      <a:pt x="1779" y="3384"/>
                    </a:lnTo>
                    <a:lnTo>
                      <a:pt x="1673" y="3388"/>
                    </a:lnTo>
                    <a:lnTo>
                      <a:pt x="1567" y="3384"/>
                    </a:lnTo>
                    <a:lnTo>
                      <a:pt x="1463" y="3374"/>
                    </a:lnTo>
                    <a:lnTo>
                      <a:pt x="1361" y="3359"/>
                    </a:lnTo>
                    <a:lnTo>
                      <a:pt x="1262" y="3336"/>
                    </a:lnTo>
                    <a:lnTo>
                      <a:pt x="1163" y="3308"/>
                    </a:lnTo>
                    <a:lnTo>
                      <a:pt x="1069" y="3274"/>
                    </a:lnTo>
                    <a:lnTo>
                      <a:pt x="976" y="3234"/>
                    </a:lnTo>
                    <a:lnTo>
                      <a:pt x="887" y="3189"/>
                    </a:lnTo>
                    <a:lnTo>
                      <a:pt x="800" y="3139"/>
                    </a:lnTo>
                    <a:lnTo>
                      <a:pt x="718" y="3084"/>
                    </a:lnTo>
                    <a:lnTo>
                      <a:pt x="638" y="3024"/>
                    </a:lnTo>
                    <a:lnTo>
                      <a:pt x="563" y="2960"/>
                    </a:lnTo>
                    <a:lnTo>
                      <a:pt x="491" y="2891"/>
                    </a:lnTo>
                    <a:lnTo>
                      <a:pt x="423" y="2818"/>
                    </a:lnTo>
                    <a:lnTo>
                      <a:pt x="359" y="2742"/>
                    </a:lnTo>
                    <a:lnTo>
                      <a:pt x="300" y="2662"/>
                    </a:lnTo>
                    <a:lnTo>
                      <a:pt x="246" y="2577"/>
                    </a:lnTo>
                    <a:lnTo>
                      <a:pt x="197" y="2490"/>
                    </a:lnTo>
                    <a:lnTo>
                      <a:pt x="152" y="2399"/>
                    </a:lnTo>
                    <a:lnTo>
                      <a:pt x="113" y="2306"/>
                    </a:lnTo>
                    <a:lnTo>
                      <a:pt x="79" y="2209"/>
                    </a:lnTo>
                    <a:lnTo>
                      <a:pt x="51" y="2111"/>
                    </a:lnTo>
                    <a:lnTo>
                      <a:pt x="29" y="2010"/>
                    </a:lnTo>
                    <a:lnTo>
                      <a:pt x="14" y="1906"/>
                    </a:lnTo>
                    <a:lnTo>
                      <a:pt x="3" y="1801"/>
                    </a:lnTo>
                    <a:lnTo>
                      <a:pt x="0" y="1694"/>
                    </a:lnTo>
                    <a:lnTo>
                      <a:pt x="3" y="1587"/>
                    </a:lnTo>
                    <a:lnTo>
                      <a:pt x="14" y="1482"/>
                    </a:lnTo>
                    <a:lnTo>
                      <a:pt x="29" y="1379"/>
                    </a:lnTo>
                    <a:lnTo>
                      <a:pt x="51" y="1278"/>
                    </a:lnTo>
                    <a:lnTo>
                      <a:pt x="79" y="1179"/>
                    </a:lnTo>
                    <a:lnTo>
                      <a:pt x="113" y="1083"/>
                    </a:lnTo>
                    <a:lnTo>
                      <a:pt x="152" y="990"/>
                    </a:lnTo>
                    <a:lnTo>
                      <a:pt x="197" y="899"/>
                    </a:lnTo>
                    <a:lnTo>
                      <a:pt x="246" y="812"/>
                    </a:lnTo>
                    <a:lnTo>
                      <a:pt x="300" y="727"/>
                    </a:lnTo>
                    <a:lnTo>
                      <a:pt x="359" y="647"/>
                    </a:lnTo>
                    <a:lnTo>
                      <a:pt x="423" y="570"/>
                    </a:lnTo>
                    <a:lnTo>
                      <a:pt x="491" y="497"/>
                    </a:lnTo>
                    <a:lnTo>
                      <a:pt x="563" y="428"/>
                    </a:lnTo>
                    <a:lnTo>
                      <a:pt x="638" y="365"/>
                    </a:lnTo>
                    <a:lnTo>
                      <a:pt x="718" y="304"/>
                    </a:lnTo>
                    <a:lnTo>
                      <a:pt x="800" y="249"/>
                    </a:lnTo>
                    <a:lnTo>
                      <a:pt x="887" y="199"/>
                    </a:lnTo>
                    <a:lnTo>
                      <a:pt x="976" y="155"/>
                    </a:lnTo>
                    <a:lnTo>
                      <a:pt x="1069" y="115"/>
                    </a:lnTo>
                    <a:lnTo>
                      <a:pt x="1163" y="81"/>
                    </a:lnTo>
                    <a:lnTo>
                      <a:pt x="1262" y="52"/>
                    </a:lnTo>
                    <a:lnTo>
                      <a:pt x="1361" y="30"/>
                    </a:lnTo>
                    <a:lnTo>
                      <a:pt x="1463" y="14"/>
                    </a:lnTo>
                    <a:lnTo>
                      <a:pt x="1567" y="5"/>
                    </a:lnTo>
                    <a:lnTo>
                      <a:pt x="16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C469A2-03C0-480A-B8FF-849D14A55417}"/>
                </a:ext>
              </a:extLst>
            </p:cNvPr>
            <p:cNvGrpSpPr/>
            <p:nvPr/>
          </p:nvGrpSpPr>
          <p:grpSpPr>
            <a:xfrm>
              <a:off x="9383945" y="4327732"/>
              <a:ext cx="5937461" cy="894832"/>
              <a:chOff x="15531878" y="4794567"/>
              <a:chExt cx="5937461" cy="89483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F52870-8942-47E0-A705-186A2356451A}"/>
                  </a:ext>
                </a:extLst>
              </p:cNvPr>
              <p:cNvSpPr txBox="1"/>
              <p:nvPr/>
            </p:nvSpPr>
            <p:spPr>
              <a:xfrm flipH="1">
                <a:off x="15531878" y="5279746"/>
                <a:ext cx="5937461" cy="409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Lorem ipsum dolor sit </a:t>
                </a:r>
                <a:r>
                  <a:rPr lang="en-US" sz="1000" dirty="0" err="1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amet</a:t>
                </a:r>
                <a:r>
                  <a:rPr lang="en-US" sz="1000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, consectetur</a:t>
                </a:r>
                <a:endParaRPr lang="en-US" sz="1000" dirty="0">
                  <a:solidFill>
                    <a:schemeClr val="bg2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3BFE16-A382-46E8-9413-AE5AB3A724BD}"/>
                  </a:ext>
                </a:extLst>
              </p:cNvPr>
              <p:cNvSpPr txBox="1"/>
              <p:nvPr/>
            </p:nvSpPr>
            <p:spPr>
              <a:xfrm>
                <a:off x="15531878" y="4794567"/>
                <a:ext cx="2456120" cy="43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1">
                    <a:solidFill>
                      <a:schemeClr val="bg2"/>
                    </a:solidFill>
                    <a:latin typeface="Montserrat" panose="00000500000000000000" pitchFamily="2" charset="0"/>
                  </a:rPr>
                  <a:t>Samples text</a:t>
                </a:r>
                <a:endParaRPr lang="vi-VN" sz="1400" b="1">
                  <a:solidFill>
                    <a:schemeClr val="bg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CB95EF-1174-4CDF-9831-112D343FCBE3}"/>
                </a:ext>
              </a:extLst>
            </p:cNvPr>
            <p:cNvSpPr txBox="1"/>
            <p:nvPr/>
          </p:nvSpPr>
          <p:spPr>
            <a:xfrm>
              <a:off x="7488772" y="4353211"/>
              <a:ext cx="1414034" cy="830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2699">
                  <a:solidFill>
                    <a:schemeClr val="bg2"/>
                  </a:solidFill>
                  <a:latin typeface="Montserrat" panose="00000500000000000000" pitchFamily="2" charset="0"/>
                </a:rPr>
                <a:t>96%</a:t>
              </a:r>
              <a:endParaRPr lang="vi-VN" sz="2699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3" name="Freeform 135">
              <a:extLst>
                <a:ext uri="{FF2B5EF4-FFF2-40B4-BE49-F238E27FC236}">
                  <a16:creationId xmlns:a16="http://schemas.microsoft.com/office/drawing/2014/main" id="{F1DB35EA-4877-4BA5-8FA7-DA039AE03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442" y="7127731"/>
              <a:ext cx="1026524" cy="1039519"/>
            </a:xfrm>
            <a:custGeom>
              <a:avLst/>
              <a:gdLst>
                <a:gd name="T0" fmla="*/ 2042 w 3953"/>
                <a:gd name="T1" fmla="*/ 734 h 3202"/>
                <a:gd name="T2" fmla="*/ 1910 w 3953"/>
                <a:gd name="T3" fmla="*/ 767 h 3202"/>
                <a:gd name="T4" fmla="*/ 1812 w 3953"/>
                <a:gd name="T5" fmla="*/ 821 h 3202"/>
                <a:gd name="T6" fmla="*/ 1743 w 3953"/>
                <a:gd name="T7" fmla="*/ 889 h 3202"/>
                <a:gd name="T8" fmla="*/ 1700 w 3953"/>
                <a:gd name="T9" fmla="*/ 966 h 3202"/>
                <a:gd name="T10" fmla="*/ 1676 w 3953"/>
                <a:gd name="T11" fmla="*/ 1044 h 3202"/>
                <a:gd name="T12" fmla="*/ 1670 w 3953"/>
                <a:gd name="T13" fmla="*/ 1117 h 3202"/>
                <a:gd name="T14" fmla="*/ 1444 w 3953"/>
                <a:gd name="T15" fmla="*/ 1657 h 3202"/>
                <a:gd name="T16" fmla="*/ 2146 w 3953"/>
                <a:gd name="T17" fmla="*/ 2585 h 3202"/>
                <a:gd name="T18" fmla="*/ 2510 w 3953"/>
                <a:gd name="T19" fmla="*/ 1330 h 3202"/>
                <a:gd name="T20" fmla="*/ 2149 w 3953"/>
                <a:gd name="T21" fmla="*/ 1114 h 3202"/>
                <a:gd name="T22" fmla="*/ 2175 w 3953"/>
                <a:gd name="T23" fmla="*/ 1069 h 3202"/>
                <a:gd name="T24" fmla="*/ 2218 w 3953"/>
                <a:gd name="T25" fmla="*/ 1050 h 3202"/>
                <a:gd name="T26" fmla="*/ 2503 w 3953"/>
                <a:gd name="T27" fmla="*/ 1047 h 3202"/>
                <a:gd name="T28" fmla="*/ 1977 w 3953"/>
                <a:gd name="T29" fmla="*/ 0 h 3202"/>
                <a:gd name="T30" fmla="*/ 2344 w 3953"/>
                <a:gd name="T31" fmla="*/ 28 h 3202"/>
                <a:gd name="T32" fmla="*/ 2690 w 3953"/>
                <a:gd name="T33" fmla="*/ 108 h 3202"/>
                <a:gd name="T34" fmla="*/ 3007 w 3953"/>
                <a:gd name="T35" fmla="*/ 235 h 3202"/>
                <a:gd name="T36" fmla="*/ 3289 w 3953"/>
                <a:gd name="T37" fmla="*/ 405 h 3202"/>
                <a:gd name="T38" fmla="*/ 3528 w 3953"/>
                <a:gd name="T39" fmla="*/ 611 h 3202"/>
                <a:gd name="T40" fmla="*/ 3721 w 3953"/>
                <a:gd name="T41" fmla="*/ 849 h 3202"/>
                <a:gd name="T42" fmla="*/ 3860 w 3953"/>
                <a:gd name="T43" fmla="*/ 1114 h 3202"/>
                <a:gd name="T44" fmla="*/ 3938 w 3953"/>
                <a:gd name="T45" fmla="*/ 1401 h 3202"/>
                <a:gd name="T46" fmla="*/ 3949 w 3953"/>
                <a:gd name="T47" fmla="*/ 1702 h 3202"/>
                <a:gd name="T48" fmla="*/ 3893 w 3953"/>
                <a:gd name="T49" fmla="*/ 1994 h 3202"/>
                <a:gd name="T50" fmla="*/ 3773 w 3953"/>
                <a:gd name="T51" fmla="*/ 2267 h 3202"/>
                <a:gd name="T52" fmla="*/ 3599 w 3953"/>
                <a:gd name="T53" fmla="*/ 2515 h 3202"/>
                <a:gd name="T54" fmla="*/ 3374 w 3953"/>
                <a:gd name="T55" fmla="*/ 2732 h 3202"/>
                <a:gd name="T56" fmla="*/ 3104 w 3953"/>
                <a:gd name="T57" fmla="*/ 2915 h 3202"/>
                <a:gd name="T58" fmla="*/ 2799 w 3953"/>
                <a:gd name="T59" fmla="*/ 3056 h 3202"/>
                <a:gd name="T60" fmla="*/ 2463 w 3953"/>
                <a:gd name="T61" fmla="*/ 3153 h 3202"/>
                <a:gd name="T62" fmla="*/ 2102 w 3953"/>
                <a:gd name="T63" fmla="*/ 3198 h 3202"/>
                <a:gd name="T64" fmla="*/ 1728 w 3953"/>
                <a:gd name="T65" fmla="*/ 3189 h 3202"/>
                <a:gd name="T66" fmla="*/ 1375 w 3953"/>
                <a:gd name="T67" fmla="*/ 3126 h 3202"/>
                <a:gd name="T68" fmla="*/ 1048 w 3953"/>
                <a:gd name="T69" fmla="*/ 3014 h 3202"/>
                <a:gd name="T70" fmla="*/ 754 w 3953"/>
                <a:gd name="T71" fmla="*/ 2857 h 3202"/>
                <a:gd name="T72" fmla="*/ 499 w 3953"/>
                <a:gd name="T73" fmla="*/ 2663 h 3202"/>
                <a:gd name="T74" fmla="*/ 290 w 3953"/>
                <a:gd name="T75" fmla="*/ 2435 h 3202"/>
                <a:gd name="T76" fmla="*/ 133 w 3953"/>
                <a:gd name="T77" fmla="*/ 2179 h 3202"/>
                <a:gd name="T78" fmla="*/ 34 w 3953"/>
                <a:gd name="T79" fmla="*/ 1899 h 3202"/>
                <a:gd name="T80" fmla="*/ 0 w 3953"/>
                <a:gd name="T81" fmla="*/ 1601 h 3202"/>
                <a:gd name="T82" fmla="*/ 34 w 3953"/>
                <a:gd name="T83" fmla="*/ 1303 h 3202"/>
                <a:gd name="T84" fmla="*/ 133 w 3953"/>
                <a:gd name="T85" fmla="*/ 1023 h 3202"/>
                <a:gd name="T86" fmla="*/ 290 w 3953"/>
                <a:gd name="T87" fmla="*/ 767 h 3202"/>
                <a:gd name="T88" fmla="*/ 499 w 3953"/>
                <a:gd name="T89" fmla="*/ 539 h 3202"/>
                <a:gd name="T90" fmla="*/ 754 w 3953"/>
                <a:gd name="T91" fmla="*/ 344 h 3202"/>
                <a:gd name="T92" fmla="*/ 1048 w 3953"/>
                <a:gd name="T93" fmla="*/ 188 h 3202"/>
                <a:gd name="T94" fmla="*/ 1375 w 3953"/>
                <a:gd name="T95" fmla="*/ 76 h 3202"/>
                <a:gd name="T96" fmla="*/ 1728 w 3953"/>
                <a:gd name="T97" fmla="*/ 13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53" h="3202">
                  <a:moveTo>
                    <a:pt x="2151" y="728"/>
                  </a:moveTo>
                  <a:lnTo>
                    <a:pt x="2094" y="729"/>
                  </a:lnTo>
                  <a:lnTo>
                    <a:pt x="2042" y="734"/>
                  </a:lnTo>
                  <a:lnTo>
                    <a:pt x="1994" y="743"/>
                  </a:lnTo>
                  <a:lnTo>
                    <a:pt x="1951" y="754"/>
                  </a:lnTo>
                  <a:lnTo>
                    <a:pt x="1910" y="767"/>
                  </a:lnTo>
                  <a:lnTo>
                    <a:pt x="1874" y="783"/>
                  </a:lnTo>
                  <a:lnTo>
                    <a:pt x="1842" y="801"/>
                  </a:lnTo>
                  <a:lnTo>
                    <a:pt x="1812" y="821"/>
                  </a:lnTo>
                  <a:lnTo>
                    <a:pt x="1786" y="842"/>
                  </a:lnTo>
                  <a:lnTo>
                    <a:pt x="1764" y="865"/>
                  </a:lnTo>
                  <a:lnTo>
                    <a:pt x="1743" y="889"/>
                  </a:lnTo>
                  <a:lnTo>
                    <a:pt x="1727" y="914"/>
                  </a:lnTo>
                  <a:lnTo>
                    <a:pt x="1712" y="940"/>
                  </a:lnTo>
                  <a:lnTo>
                    <a:pt x="1700" y="966"/>
                  </a:lnTo>
                  <a:lnTo>
                    <a:pt x="1690" y="992"/>
                  </a:lnTo>
                  <a:lnTo>
                    <a:pt x="1683" y="1018"/>
                  </a:lnTo>
                  <a:lnTo>
                    <a:pt x="1676" y="1044"/>
                  </a:lnTo>
                  <a:lnTo>
                    <a:pt x="1673" y="1069"/>
                  </a:lnTo>
                  <a:lnTo>
                    <a:pt x="1670" y="1093"/>
                  </a:lnTo>
                  <a:lnTo>
                    <a:pt x="1670" y="1117"/>
                  </a:lnTo>
                  <a:lnTo>
                    <a:pt x="1670" y="1330"/>
                  </a:lnTo>
                  <a:lnTo>
                    <a:pt x="1444" y="1330"/>
                  </a:lnTo>
                  <a:lnTo>
                    <a:pt x="1444" y="1657"/>
                  </a:lnTo>
                  <a:lnTo>
                    <a:pt x="1670" y="1657"/>
                  </a:lnTo>
                  <a:lnTo>
                    <a:pt x="1670" y="2585"/>
                  </a:lnTo>
                  <a:lnTo>
                    <a:pt x="2146" y="2585"/>
                  </a:lnTo>
                  <a:lnTo>
                    <a:pt x="2146" y="1657"/>
                  </a:lnTo>
                  <a:lnTo>
                    <a:pt x="2468" y="1657"/>
                  </a:lnTo>
                  <a:lnTo>
                    <a:pt x="2510" y="1330"/>
                  </a:lnTo>
                  <a:lnTo>
                    <a:pt x="2146" y="1330"/>
                  </a:lnTo>
                  <a:lnTo>
                    <a:pt x="2146" y="1136"/>
                  </a:lnTo>
                  <a:lnTo>
                    <a:pt x="2149" y="1114"/>
                  </a:lnTo>
                  <a:lnTo>
                    <a:pt x="2155" y="1096"/>
                  </a:lnTo>
                  <a:lnTo>
                    <a:pt x="2163" y="1081"/>
                  </a:lnTo>
                  <a:lnTo>
                    <a:pt x="2175" y="1069"/>
                  </a:lnTo>
                  <a:lnTo>
                    <a:pt x="2188" y="1060"/>
                  </a:lnTo>
                  <a:lnTo>
                    <a:pt x="2203" y="1054"/>
                  </a:lnTo>
                  <a:lnTo>
                    <a:pt x="2218" y="1050"/>
                  </a:lnTo>
                  <a:lnTo>
                    <a:pt x="2233" y="1048"/>
                  </a:lnTo>
                  <a:lnTo>
                    <a:pt x="2248" y="1047"/>
                  </a:lnTo>
                  <a:lnTo>
                    <a:pt x="2503" y="1047"/>
                  </a:lnTo>
                  <a:lnTo>
                    <a:pt x="2503" y="729"/>
                  </a:lnTo>
                  <a:lnTo>
                    <a:pt x="2151" y="728"/>
                  </a:lnTo>
                  <a:close/>
                  <a:moveTo>
                    <a:pt x="1977" y="0"/>
                  </a:moveTo>
                  <a:lnTo>
                    <a:pt x="2102" y="4"/>
                  </a:lnTo>
                  <a:lnTo>
                    <a:pt x="2224" y="13"/>
                  </a:lnTo>
                  <a:lnTo>
                    <a:pt x="2344" y="28"/>
                  </a:lnTo>
                  <a:lnTo>
                    <a:pt x="2463" y="49"/>
                  </a:lnTo>
                  <a:lnTo>
                    <a:pt x="2578" y="76"/>
                  </a:lnTo>
                  <a:lnTo>
                    <a:pt x="2690" y="108"/>
                  </a:lnTo>
                  <a:lnTo>
                    <a:pt x="2799" y="146"/>
                  </a:lnTo>
                  <a:lnTo>
                    <a:pt x="2905" y="188"/>
                  </a:lnTo>
                  <a:lnTo>
                    <a:pt x="3007" y="235"/>
                  </a:lnTo>
                  <a:lnTo>
                    <a:pt x="3104" y="287"/>
                  </a:lnTo>
                  <a:lnTo>
                    <a:pt x="3198" y="344"/>
                  </a:lnTo>
                  <a:lnTo>
                    <a:pt x="3289" y="405"/>
                  </a:lnTo>
                  <a:lnTo>
                    <a:pt x="3374" y="470"/>
                  </a:lnTo>
                  <a:lnTo>
                    <a:pt x="3453" y="539"/>
                  </a:lnTo>
                  <a:lnTo>
                    <a:pt x="3528" y="611"/>
                  </a:lnTo>
                  <a:lnTo>
                    <a:pt x="3599" y="687"/>
                  </a:lnTo>
                  <a:lnTo>
                    <a:pt x="3663" y="767"/>
                  </a:lnTo>
                  <a:lnTo>
                    <a:pt x="3721" y="849"/>
                  </a:lnTo>
                  <a:lnTo>
                    <a:pt x="3773" y="935"/>
                  </a:lnTo>
                  <a:lnTo>
                    <a:pt x="3820" y="1023"/>
                  </a:lnTo>
                  <a:lnTo>
                    <a:pt x="3860" y="1114"/>
                  </a:lnTo>
                  <a:lnTo>
                    <a:pt x="3893" y="1207"/>
                  </a:lnTo>
                  <a:lnTo>
                    <a:pt x="3919" y="1303"/>
                  </a:lnTo>
                  <a:lnTo>
                    <a:pt x="3938" y="1401"/>
                  </a:lnTo>
                  <a:lnTo>
                    <a:pt x="3949" y="1500"/>
                  </a:lnTo>
                  <a:lnTo>
                    <a:pt x="3953" y="1601"/>
                  </a:lnTo>
                  <a:lnTo>
                    <a:pt x="3949" y="1702"/>
                  </a:lnTo>
                  <a:lnTo>
                    <a:pt x="3938" y="1801"/>
                  </a:lnTo>
                  <a:lnTo>
                    <a:pt x="3919" y="1899"/>
                  </a:lnTo>
                  <a:lnTo>
                    <a:pt x="3893" y="1994"/>
                  </a:lnTo>
                  <a:lnTo>
                    <a:pt x="3860" y="2088"/>
                  </a:lnTo>
                  <a:lnTo>
                    <a:pt x="3820" y="2179"/>
                  </a:lnTo>
                  <a:lnTo>
                    <a:pt x="3773" y="2267"/>
                  </a:lnTo>
                  <a:lnTo>
                    <a:pt x="3721" y="2353"/>
                  </a:lnTo>
                  <a:lnTo>
                    <a:pt x="3663" y="2435"/>
                  </a:lnTo>
                  <a:lnTo>
                    <a:pt x="3599" y="2515"/>
                  </a:lnTo>
                  <a:lnTo>
                    <a:pt x="3528" y="2591"/>
                  </a:lnTo>
                  <a:lnTo>
                    <a:pt x="3453" y="2663"/>
                  </a:lnTo>
                  <a:lnTo>
                    <a:pt x="3374" y="2732"/>
                  </a:lnTo>
                  <a:lnTo>
                    <a:pt x="3289" y="2797"/>
                  </a:lnTo>
                  <a:lnTo>
                    <a:pt x="3198" y="2857"/>
                  </a:lnTo>
                  <a:lnTo>
                    <a:pt x="3104" y="2915"/>
                  </a:lnTo>
                  <a:lnTo>
                    <a:pt x="3007" y="2967"/>
                  </a:lnTo>
                  <a:lnTo>
                    <a:pt x="2905" y="3014"/>
                  </a:lnTo>
                  <a:lnTo>
                    <a:pt x="2799" y="3056"/>
                  </a:lnTo>
                  <a:lnTo>
                    <a:pt x="2690" y="3094"/>
                  </a:lnTo>
                  <a:lnTo>
                    <a:pt x="2578" y="3126"/>
                  </a:lnTo>
                  <a:lnTo>
                    <a:pt x="2463" y="3153"/>
                  </a:lnTo>
                  <a:lnTo>
                    <a:pt x="2344" y="3174"/>
                  </a:lnTo>
                  <a:lnTo>
                    <a:pt x="2224" y="3189"/>
                  </a:lnTo>
                  <a:lnTo>
                    <a:pt x="2102" y="3198"/>
                  </a:lnTo>
                  <a:lnTo>
                    <a:pt x="1977" y="3202"/>
                  </a:lnTo>
                  <a:lnTo>
                    <a:pt x="1852" y="3198"/>
                  </a:lnTo>
                  <a:lnTo>
                    <a:pt x="1728" y="3189"/>
                  </a:lnTo>
                  <a:lnTo>
                    <a:pt x="1608" y="3174"/>
                  </a:lnTo>
                  <a:lnTo>
                    <a:pt x="1491" y="3153"/>
                  </a:lnTo>
                  <a:lnTo>
                    <a:pt x="1375" y="3126"/>
                  </a:lnTo>
                  <a:lnTo>
                    <a:pt x="1263" y="3094"/>
                  </a:lnTo>
                  <a:lnTo>
                    <a:pt x="1153" y="3056"/>
                  </a:lnTo>
                  <a:lnTo>
                    <a:pt x="1048" y="3014"/>
                  </a:lnTo>
                  <a:lnTo>
                    <a:pt x="946" y="2967"/>
                  </a:lnTo>
                  <a:lnTo>
                    <a:pt x="848" y="2915"/>
                  </a:lnTo>
                  <a:lnTo>
                    <a:pt x="754" y="2857"/>
                  </a:lnTo>
                  <a:lnTo>
                    <a:pt x="665" y="2797"/>
                  </a:lnTo>
                  <a:lnTo>
                    <a:pt x="580" y="2732"/>
                  </a:lnTo>
                  <a:lnTo>
                    <a:pt x="499" y="2663"/>
                  </a:lnTo>
                  <a:lnTo>
                    <a:pt x="424" y="2591"/>
                  </a:lnTo>
                  <a:lnTo>
                    <a:pt x="355" y="2515"/>
                  </a:lnTo>
                  <a:lnTo>
                    <a:pt x="290" y="2435"/>
                  </a:lnTo>
                  <a:lnTo>
                    <a:pt x="232" y="2353"/>
                  </a:lnTo>
                  <a:lnTo>
                    <a:pt x="179" y="2267"/>
                  </a:lnTo>
                  <a:lnTo>
                    <a:pt x="133" y="2179"/>
                  </a:lnTo>
                  <a:lnTo>
                    <a:pt x="94" y="2088"/>
                  </a:lnTo>
                  <a:lnTo>
                    <a:pt x="60" y="1994"/>
                  </a:lnTo>
                  <a:lnTo>
                    <a:pt x="34" y="1899"/>
                  </a:lnTo>
                  <a:lnTo>
                    <a:pt x="16" y="1801"/>
                  </a:lnTo>
                  <a:lnTo>
                    <a:pt x="3" y="1702"/>
                  </a:lnTo>
                  <a:lnTo>
                    <a:pt x="0" y="1601"/>
                  </a:lnTo>
                  <a:lnTo>
                    <a:pt x="3" y="1500"/>
                  </a:lnTo>
                  <a:lnTo>
                    <a:pt x="16" y="1401"/>
                  </a:lnTo>
                  <a:lnTo>
                    <a:pt x="34" y="1303"/>
                  </a:lnTo>
                  <a:lnTo>
                    <a:pt x="60" y="1207"/>
                  </a:lnTo>
                  <a:lnTo>
                    <a:pt x="94" y="1114"/>
                  </a:lnTo>
                  <a:lnTo>
                    <a:pt x="133" y="1023"/>
                  </a:lnTo>
                  <a:lnTo>
                    <a:pt x="179" y="935"/>
                  </a:lnTo>
                  <a:lnTo>
                    <a:pt x="232" y="849"/>
                  </a:lnTo>
                  <a:lnTo>
                    <a:pt x="290" y="767"/>
                  </a:lnTo>
                  <a:lnTo>
                    <a:pt x="355" y="687"/>
                  </a:lnTo>
                  <a:lnTo>
                    <a:pt x="424" y="611"/>
                  </a:lnTo>
                  <a:lnTo>
                    <a:pt x="499" y="539"/>
                  </a:lnTo>
                  <a:lnTo>
                    <a:pt x="580" y="470"/>
                  </a:lnTo>
                  <a:lnTo>
                    <a:pt x="665" y="405"/>
                  </a:lnTo>
                  <a:lnTo>
                    <a:pt x="754" y="344"/>
                  </a:lnTo>
                  <a:lnTo>
                    <a:pt x="848" y="287"/>
                  </a:lnTo>
                  <a:lnTo>
                    <a:pt x="946" y="235"/>
                  </a:lnTo>
                  <a:lnTo>
                    <a:pt x="1048" y="188"/>
                  </a:lnTo>
                  <a:lnTo>
                    <a:pt x="1153" y="146"/>
                  </a:lnTo>
                  <a:lnTo>
                    <a:pt x="1263" y="108"/>
                  </a:lnTo>
                  <a:lnTo>
                    <a:pt x="1375" y="76"/>
                  </a:lnTo>
                  <a:lnTo>
                    <a:pt x="1491" y="49"/>
                  </a:lnTo>
                  <a:lnTo>
                    <a:pt x="1608" y="28"/>
                  </a:lnTo>
                  <a:lnTo>
                    <a:pt x="1728" y="13"/>
                  </a:lnTo>
                  <a:lnTo>
                    <a:pt x="1852" y="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 sz="16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225315-9DCA-477B-8286-E722DBD72E87}"/>
                </a:ext>
              </a:extLst>
            </p:cNvPr>
            <p:cNvGrpSpPr/>
            <p:nvPr/>
          </p:nvGrpSpPr>
          <p:grpSpPr>
            <a:xfrm>
              <a:off x="9413865" y="7160346"/>
              <a:ext cx="5937461" cy="894832"/>
              <a:chOff x="15531878" y="7536593"/>
              <a:chExt cx="5937461" cy="89483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B96922-E50F-439C-A0A5-0A8B0F19DAEA}"/>
                  </a:ext>
                </a:extLst>
              </p:cNvPr>
              <p:cNvSpPr txBox="1"/>
              <p:nvPr/>
            </p:nvSpPr>
            <p:spPr>
              <a:xfrm flipH="1">
                <a:off x="15531878" y="8021772"/>
                <a:ext cx="5937461" cy="409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Lorem ipsum dolor sit </a:t>
                </a:r>
                <a:r>
                  <a:rPr lang="en-US" sz="1000" dirty="0" err="1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amet</a:t>
                </a:r>
                <a:r>
                  <a:rPr lang="en-US" sz="1000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, consectetur</a:t>
                </a:r>
                <a:endParaRPr lang="en-US" sz="1000" dirty="0">
                  <a:solidFill>
                    <a:schemeClr val="bg2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E696AF-0380-4A4E-970F-0E78A53EE596}"/>
                  </a:ext>
                </a:extLst>
              </p:cNvPr>
              <p:cNvSpPr txBox="1"/>
              <p:nvPr/>
            </p:nvSpPr>
            <p:spPr>
              <a:xfrm>
                <a:off x="15531878" y="7536593"/>
                <a:ext cx="2456120" cy="43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1">
                    <a:solidFill>
                      <a:schemeClr val="bg2"/>
                    </a:solidFill>
                    <a:latin typeface="Montserrat" panose="00000500000000000000" pitchFamily="2" charset="0"/>
                  </a:rPr>
                  <a:t>Samples text</a:t>
                </a:r>
                <a:endParaRPr lang="vi-VN" sz="1400" b="1">
                  <a:solidFill>
                    <a:schemeClr val="bg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04CAC8-590E-4550-8B95-EE28C96CBDDF}"/>
                </a:ext>
              </a:extLst>
            </p:cNvPr>
            <p:cNvSpPr txBox="1"/>
            <p:nvPr/>
          </p:nvSpPr>
          <p:spPr>
            <a:xfrm>
              <a:off x="7425718" y="7185826"/>
              <a:ext cx="1423651" cy="830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2699">
                  <a:solidFill>
                    <a:schemeClr val="bg2"/>
                  </a:solidFill>
                  <a:latin typeface="Montserrat" panose="00000500000000000000" pitchFamily="2" charset="0"/>
                </a:rPr>
                <a:t>43%</a:t>
              </a:r>
              <a:endParaRPr lang="vi-VN" sz="2699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8" name="Группа 145">
              <a:extLst>
                <a:ext uri="{FF2B5EF4-FFF2-40B4-BE49-F238E27FC236}">
                  <a16:creationId xmlns:a16="http://schemas.microsoft.com/office/drawing/2014/main" id="{951413B5-F197-49F7-9AE4-0E2E55B372BA}"/>
                </a:ext>
              </a:extLst>
            </p:cNvPr>
            <p:cNvGrpSpPr/>
            <p:nvPr/>
          </p:nvGrpSpPr>
          <p:grpSpPr>
            <a:xfrm>
              <a:off x="5991442" y="9959397"/>
              <a:ext cx="1029277" cy="1041415"/>
              <a:chOff x="5843588" y="3176588"/>
              <a:chExt cx="1346200" cy="1362075"/>
            </a:xfrm>
            <a:solidFill>
              <a:schemeClr val="bg1"/>
            </a:solidFill>
          </p:grpSpPr>
          <p:sp>
            <p:nvSpPr>
              <p:cNvPr id="29" name="Freeform 128">
                <a:extLst>
                  <a:ext uri="{FF2B5EF4-FFF2-40B4-BE49-F238E27FC236}">
                    <a16:creationId xmlns:a16="http://schemas.microsoft.com/office/drawing/2014/main" id="{3ECAC631-BDE1-4082-ADFE-C561FD8B43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3588" y="3176588"/>
                <a:ext cx="1346200" cy="1362075"/>
              </a:xfrm>
              <a:custGeom>
                <a:avLst/>
                <a:gdLst>
                  <a:gd name="T0" fmla="*/ 1462 w 3393"/>
                  <a:gd name="T1" fmla="*/ 1007 h 3433"/>
                  <a:gd name="T2" fmla="*/ 1187 w 3393"/>
                  <a:gd name="T3" fmla="*/ 1094 h 3433"/>
                  <a:gd name="T4" fmla="*/ 956 w 3393"/>
                  <a:gd name="T5" fmla="*/ 1226 h 3433"/>
                  <a:gd name="T6" fmla="*/ 768 w 3393"/>
                  <a:gd name="T7" fmla="*/ 1379 h 3433"/>
                  <a:gd name="T8" fmla="*/ 626 w 3393"/>
                  <a:gd name="T9" fmla="*/ 1528 h 3433"/>
                  <a:gd name="T10" fmla="*/ 531 w 3393"/>
                  <a:gd name="T11" fmla="*/ 1650 h 3433"/>
                  <a:gd name="T12" fmla="*/ 483 w 3393"/>
                  <a:gd name="T13" fmla="*/ 1723 h 3433"/>
                  <a:gd name="T14" fmla="*/ 483 w 3393"/>
                  <a:gd name="T15" fmla="*/ 1744 h 3433"/>
                  <a:gd name="T16" fmla="*/ 531 w 3393"/>
                  <a:gd name="T17" fmla="*/ 1816 h 3433"/>
                  <a:gd name="T18" fmla="*/ 626 w 3393"/>
                  <a:gd name="T19" fmla="*/ 1939 h 3433"/>
                  <a:gd name="T20" fmla="*/ 768 w 3393"/>
                  <a:gd name="T21" fmla="*/ 2088 h 3433"/>
                  <a:gd name="T22" fmla="*/ 956 w 3393"/>
                  <a:gd name="T23" fmla="*/ 2240 h 3433"/>
                  <a:gd name="T24" fmla="*/ 1187 w 3393"/>
                  <a:gd name="T25" fmla="*/ 2372 h 3433"/>
                  <a:gd name="T26" fmla="*/ 1462 w 3393"/>
                  <a:gd name="T27" fmla="*/ 2459 h 3433"/>
                  <a:gd name="T28" fmla="*/ 1777 w 3393"/>
                  <a:gd name="T29" fmla="*/ 2479 h 3433"/>
                  <a:gd name="T30" fmla="*/ 2074 w 3393"/>
                  <a:gd name="T31" fmla="*/ 2422 h 3433"/>
                  <a:gd name="T32" fmla="*/ 2327 w 3393"/>
                  <a:gd name="T33" fmla="*/ 2310 h 3433"/>
                  <a:gd name="T34" fmla="*/ 2537 w 3393"/>
                  <a:gd name="T35" fmla="*/ 2166 h 3433"/>
                  <a:gd name="T36" fmla="*/ 2702 w 3393"/>
                  <a:gd name="T37" fmla="*/ 2011 h 3433"/>
                  <a:gd name="T38" fmla="*/ 2821 w 3393"/>
                  <a:gd name="T39" fmla="*/ 1873 h 3433"/>
                  <a:gd name="T40" fmla="*/ 2893 w 3393"/>
                  <a:gd name="T41" fmla="*/ 1772 h 3433"/>
                  <a:gd name="T42" fmla="*/ 2917 w 3393"/>
                  <a:gd name="T43" fmla="*/ 1733 h 3433"/>
                  <a:gd name="T44" fmla="*/ 2893 w 3393"/>
                  <a:gd name="T45" fmla="*/ 1694 h 3433"/>
                  <a:gd name="T46" fmla="*/ 2821 w 3393"/>
                  <a:gd name="T47" fmla="*/ 1593 h 3433"/>
                  <a:gd name="T48" fmla="*/ 2702 w 3393"/>
                  <a:gd name="T49" fmla="*/ 1455 h 3433"/>
                  <a:gd name="T50" fmla="*/ 2537 w 3393"/>
                  <a:gd name="T51" fmla="*/ 1301 h 3433"/>
                  <a:gd name="T52" fmla="*/ 2327 w 3393"/>
                  <a:gd name="T53" fmla="*/ 1156 h 3433"/>
                  <a:gd name="T54" fmla="*/ 2074 w 3393"/>
                  <a:gd name="T55" fmla="*/ 1043 h 3433"/>
                  <a:gd name="T56" fmla="*/ 1777 w 3393"/>
                  <a:gd name="T57" fmla="*/ 987 h 3433"/>
                  <a:gd name="T58" fmla="*/ 1909 w 3393"/>
                  <a:gd name="T59" fmla="*/ 14 h 3433"/>
                  <a:gd name="T60" fmla="*/ 2309 w 3393"/>
                  <a:gd name="T61" fmla="*/ 116 h 3433"/>
                  <a:gd name="T62" fmla="*/ 2665 w 3393"/>
                  <a:gd name="T63" fmla="*/ 308 h 3433"/>
                  <a:gd name="T64" fmla="*/ 2964 w 3393"/>
                  <a:gd name="T65" fmla="*/ 577 h 3433"/>
                  <a:gd name="T66" fmla="*/ 3194 w 3393"/>
                  <a:gd name="T67" fmla="*/ 910 h 3433"/>
                  <a:gd name="T68" fmla="*/ 3342 w 3393"/>
                  <a:gd name="T69" fmla="*/ 1295 h 3433"/>
                  <a:gd name="T70" fmla="*/ 3393 w 3393"/>
                  <a:gd name="T71" fmla="*/ 1717 h 3433"/>
                  <a:gd name="T72" fmla="*/ 3342 w 3393"/>
                  <a:gd name="T73" fmla="*/ 2139 h 3433"/>
                  <a:gd name="T74" fmla="*/ 3194 w 3393"/>
                  <a:gd name="T75" fmla="*/ 2523 h 3433"/>
                  <a:gd name="T76" fmla="*/ 2964 w 3393"/>
                  <a:gd name="T77" fmla="*/ 2856 h 3433"/>
                  <a:gd name="T78" fmla="*/ 2665 w 3393"/>
                  <a:gd name="T79" fmla="*/ 3126 h 3433"/>
                  <a:gd name="T80" fmla="*/ 2309 w 3393"/>
                  <a:gd name="T81" fmla="*/ 3318 h 3433"/>
                  <a:gd name="T82" fmla="*/ 1909 w 3393"/>
                  <a:gd name="T83" fmla="*/ 3420 h 3433"/>
                  <a:gd name="T84" fmla="*/ 1483 w 3393"/>
                  <a:gd name="T85" fmla="*/ 3420 h 3433"/>
                  <a:gd name="T86" fmla="*/ 1084 w 3393"/>
                  <a:gd name="T87" fmla="*/ 3318 h 3433"/>
                  <a:gd name="T88" fmla="*/ 728 w 3393"/>
                  <a:gd name="T89" fmla="*/ 3126 h 3433"/>
                  <a:gd name="T90" fmla="*/ 429 w 3393"/>
                  <a:gd name="T91" fmla="*/ 2856 h 3433"/>
                  <a:gd name="T92" fmla="*/ 199 w 3393"/>
                  <a:gd name="T93" fmla="*/ 2523 h 3433"/>
                  <a:gd name="T94" fmla="*/ 52 w 3393"/>
                  <a:gd name="T95" fmla="*/ 2139 h 3433"/>
                  <a:gd name="T96" fmla="*/ 0 w 3393"/>
                  <a:gd name="T97" fmla="*/ 1717 h 3433"/>
                  <a:gd name="T98" fmla="*/ 52 w 3393"/>
                  <a:gd name="T99" fmla="*/ 1295 h 3433"/>
                  <a:gd name="T100" fmla="*/ 199 w 3393"/>
                  <a:gd name="T101" fmla="*/ 910 h 3433"/>
                  <a:gd name="T102" fmla="*/ 429 w 3393"/>
                  <a:gd name="T103" fmla="*/ 577 h 3433"/>
                  <a:gd name="T104" fmla="*/ 728 w 3393"/>
                  <a:gd name="T105" fmla="*/ 308 h 3433"/>
                  <a:gd name="T106" fmla="*/ 1084 w 3393"/>
                  <a:gd name="T107" fmla="*/ 116 h 3433"/>
                  <a:gd name="T108" fmla="*/ 1483 w 3393"/>
                  <a:gd name="T109" fmla="*/ 14 h 3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3" h="3433">
                    <a:moveTo>
                      <a:pt x="1697" y="984"/>
                    </a:moveTo>
                    <a:lnTo>
                      <a:pt x="1616" y="987"/>
                    </a:lnTo>
                    <a:lnTo>
                      <a:pt x="1538" y="995"/>
                    </a:lnTo>
                    <a:lnTo>
                      <a:pt x="1462" y="1007"/>
                    </a:lnTo>
                    <a:lnTo>
                      <a:pt x="1389" y="1023"/>
                    </a:lnTo>
                    <a:lnTo>
                      <a:pt x="1319" y="1043"/>
                    </a:lnTo>
                    <a:lnTo>
                      <a:pt x="1252" y="1067"/>
                    </a:lnTo>
                    <a:lnTo>
                      <a:pt x="1187" y="1094"/>
                    </a:lnTo>
                    <a:lnTo>
                      <a:pt x="1125" y="1124"/>
                    </a:lnTo>
                    <a:lnTo>
                      <a:pt x="1066" y="1156"/>
                    </a:lnTo>
                    <a:lnTo>
                      <a:pt x="1009" y="1191"/>
                    </a:lnTo>
                    <a:lnTo>
                      <a:pt x="956" y="1226"/>
                    </a:lnTo>
                    <a:lnTo>
                      <a:pt x="905" y="1263"/>
                    </a:lnTo>
                    <a:lnTo>
                      <a:pt x="856" y="1301"/>
                    </a:lnTo>
                    <a:lnTo>
                      <a:pt x="811" y="1340"/>
                    </a:lnTo>
                    <a:lnTo>
                      <a:pt x="768" y="1379"/>
                    </a:lnTo>
                    <a:lnTo>
                      <a:pt x="729" y="1416"/>
                    </a:lnTo>
                    <a:lnTo>
                      <a:pt x="692" y="1455"/>
                    </a:lnTo>
                    <a:lnTo>
                      <a:pt x="658" y="1491"/>
                    </a:lnTo>
                    <a:lnTo>
                      <a:pt x="626" y="1528"/>
                    </a:lnTo>
                    <a:lnTo>
                      <a:pt x="598" y="1561"/>
                    </a:lnTo>
                    <a:lnTo>
                      <a:pt x="573" y="1593"/>
                    </a:lnTo>
                    <a:lnTo>
                      <a:pt x="551" y="1623"/>
                    </a:lnTo>
                    <a:lnTo>
                      <a:pt x="531" y="1650"/>
                    </a:lnTo>
                    <a:lnTo>
                      <a:pt x="515" y="1674"/>
                    </a:lnTo>
                    <a:lnTo>
                      <a:pt x="501" y="1694"/>
                    </a:lnTo>
                    <a:lnTo>
                      <a:pt x="490" y="1710"/>
                    </a:lnTo>
                    <a:lnTo>
                      <a:pt x="483" y="1723"/>
                    </a:lnTo>
                    <a:lnTo>
                      <a:pt x="479" y="1731"/>
                    </a:lnTo>
                    <a:lnTo>
                      <a:pt x="476" y="1733"/>
                    </a:lnTo>
                    <a:lnTo>
                      <a:pt x="479" y="1736"/>
                    </a:lnTo>
                    <a:lnTo>
                      <a:pt x="483" y="1744"/>
                    </a:lnTo>
                    <a:lnTo>
                      <a:pt x="490" y="1756"/>
                    </a:lnTo>
                    <a:lnTo>
                      <a:pt x="501" y="1772"/>
                    </a:lnTo>
                    <a:lnTo>
                      <a:pt x="515" y="1792"/>
                    </a:lnTo>
                    <a:lnTo>
                      <a:pt x="531" y="1816"/>
                    </a:lnTo>
                    <a:lnTo>
                      <a:pt x="551" y="1843"/>
                    </a:lnTo>
                    <a:lnTo>
                      <a:pt x="573" y="1873"/>
                    </a:lnTo>
                    <a:lnTo>
                      <a:pt x="598" y="1905"/>
                    </a:lnTo>
                    <a:lnTo>
                      <a:pt x="626" y="1939"/>
                    </a:lnTo>
                    <a:lnTo>
                      <a:pt x="658" y="1975"/>
                    </a:lnTo>
                    <a:lnTo>
                      <a:pt x="692" y="2011"/>
                    </a:lnTo>
                    <a:lnTo>
                      <a:pt x="729" y="2050"/>
                    </a:lnTo>
                    <a:lnTo>
                      <a:pt x="768" y="2088"/>
                    </a:lnTo>
                    <a:lnTo>
                      <a:pt x="811" y="2127"/>
                    </a:lnTo>
                    <a:lnTo>
                      <a:pt x="856" y="2166"/>
                    </a:lnTo>
                    <a:lnTo>
                      <a:pt x="905" y="2203"/>
                    </a:lnTo>
                    <a:lnTo>
                      <a:pt x="956" y="2240"/>
                    </a:lnTo>
                    <a:lnTo>
                      <a:pt x="1009" y="2276"/>
                    </a:lnTo>
                    <a:lnTo>
                      <a:pt x="1066" y="2310"/>
                    </a:lnTo>
                    <a:lnTo>
                      <a:pt x="1125" y="2342"/>
                    </a:lnTo>
                    <a:lnTo>
                      <a:pt x="1187" y="2372"/>
                    </a:lnTo>
                    <a:lnTo>
                      <a:pt x="1252" y="2399"/>
                    </a:lnTo>
                    <a:lnTo>
                      <a:pt x="1319" y="2422"/>
                    </a:lnTo>
                    <a:lnTo>
                      <a:pt x="1389" y="2443"/>
                    </a:lnTo>
                    <a:lnTo>
                      <a:pt x="1462" y="2459"/>
                    </a:lnTo>
                    <a:lnTo>
                      <a:pt x="1538" y="2472"/>
                    </a:lnTo>
                    <a:lnTo>
                      <a:pt x="1616" y="2479"/>
                    </a:lnTo>
                    <a:lnTo>
                      <a:pt x="1697" y="2482"/>
                    </a:lnTo>
                    <a:lnTo>
                      <a:pt x="1777" y="2479"/>
                    </a:lnTo>
                    <a:lnTo>
                      <a:pt x="1855" y="2472"/>
                    </a:lnTo>
                    <a:lnTo>
                      <a:pt x="1930" y="2459"/>
                    </a:lnTo>
                    <a:lnTo>
                      <a:pt x="2003" y="2443"/>
                    </a:lnTo>
                    <a:lnTo>
                      <a:pt x="2074" y="2422"/>
                    </a:lnTo>
                    <a:lnTo>
                      <a:pt x="2141" y="2399"/>
                    </a:lnTo>
                    <a:lnTo>
                      <a:pt x="2206" y="2372"/>
                    </a:lnTo>
                    <a:lnTo>
                      <a:pt x="2268" y="2342"/>
                    </a:lnTo>
                    <a:lnTo>
                      <a:pt x="2327" y="2310"/>
                    </a:lnTo>
                    <a:lnTo>
                      <a:pt x="2383" y="2276"/>
                    </a:lnTo>
                    <a:lnTo>
                      <a:pt x="2438" y="2240"/>
                    </a:lnTo>
                    <a:lnTo>
                      <a:pt x="2488" y="2203"/>
                    </a:lnTo>
                    <a:lnTo>
                      <a:pt x="2537" y="2166"/>
                    </a:lnTo>
                    <a:lnTo>
                      <a:pt x="2582" y="2127"/>
                    </a:lnTo>
                    <a:lnTo>
                      <a:pt x="2624" y="2088"/>
                    </a:lnTo>
                    <a:lnTo>
                      <a:pt x="2665" y="2050"/>
                    </a:lnTo>
                    <a:lnTo>
                      <a:pt x="2702" y="2011"/>
                    </a:lnTo>
                    <a:lnTo>
                      <a:pt x="2736" y="1975"/>
                    </a:lnTo>
                    <a:lnTo>
                      <a:pt x="2766" y="1939"/>
                    </a:lnTo>
                    <a:lnTo>
                      <a:pt x="2795" y="1905"/>
                    </a:lnTo>
                    <a:lnTo>
                      <a:pt x="2821" y="1873"/>
                    </a:lnTo>
                    <a:lnTo>
                      <a:pt x="2843" y="1843"/>
                    </a:lnTo>
                    <a:lnTo>
                      <a:pt x="2862" y="1816"/>
                    </a:lnTo>
                    <a:lnTo>
                      <a:pt x="2879" y="1792"/>
                    </a:lnTo>
                    <a:lnTo>
                      <a:pt x="2893" y="1772"/>
                    </a:lnTo>
                    <a:lnTo>
                      <a:pt x="2903" y="1756"/>
                    </a:lnTo>
                    <a:lnTo>
                      <a:pt x="2911" y="1744"/>
                    </a:lnTo>
                    <a:lnTo>
                      <a:pt x="2915" y="1736"/>
                    </a:lnTo>
                    <a:lnTo>
                      <a:pt x="2917" y="1733"/>
                    </a:lnTo>
                    <a:lnTo>
                      <a:pt x="2915" y="1731"/>
                    </a:lnTo>
                    <a:lnTo>
                      <a:pt x="2911" y="1723"/>
                    </a:lnTo>
                    <a:lnTo>
                      <a:pt x="2903" y="1710"/>
                    </a:lnTo>
                    <a:lnTo>
                      <a:pt x="2893" y="1694"/>
                    </a:lnTo>
                    <a:lnTo>
                      <a:pt x="2879" y="1674"/>
                    </a:lnTo>
                    <a:lnTo>
                      <a:pt x="2862" y="1650"/>
                    </a:lnTo>
                    <a:lnTo>
                      <a:pt x="2843" y="1623"/>
                    </a:lnTo>
                    <a:lnTo>
                      <a:pt x="2821" y="1593"/>
                    </a:lnTo>
                    <a:lnTo>
                      <a:pt x="2795" y="1561"/>
                    </a:lnTo>
                    <a:lnTo>
                      <a:pt x="2766" y="1528"/>
                    </a:lnTo>
                    <a:lnTo>
                      <a:pt x="2736" y="1491"/>
                    </a:lnTo>
                    <a:lnTo>
                      <a:pt x="2702" y="1455"/>
                    </a:lnTo>
                    <a:lnTo>
                      <a:pt x="2665" y="1416"/>
                    </a:lnTo>
                    <a:lnTo>
                      <a:pt x="2624" y="1379"/>
                    </a:lnTo>
                    <a:lnTo>
                      <a:pt x="2582" y="1340"/>
                    </a:lnTo>
                    <a:lnTo>
                      <a:pt x="2537" y="1301"/>
                    </a:lnTo>
                    <a:lnTo>
                      <a:pt x="2488" y="1263"/>
                    </a:lnTo>
                    <a:lnTo>
                      <a:pt x="2438" y="1226"/>
                    </a:lnTo>
                    <a:lnTo>
                      <a:pt x="2383" y="1191"/>
                    </a:lnTo>
                    <a:lnTo>
                      <a:pt x="2327" y="1156"/>
                    </a:lnTo>
                    <a:lnTo>
                      <a:pt x="2268" y="1124"/>
                    </a:lnTo>
                    <a:lnTo>
                      <a:pt x="2206" y="1094"/>
                    </a:lnTo>
                    <a:lnTo>
                      <a:pt x="2141" y="1067"/>
                    </a:lnTo>
                    <a:lnTo>
                      <a:pt x="2074" y="1043"/>
                    </a:lnTo>
                    <a:lnTo>
                      <a:pt x="2003" y="1023"/>
                    </a:lnTo>
                    <a:lnTo>
                      <a:pt x="1930" y="1007"/>
                    </a:lnTo>
                    <a:lnTo>
                      <a:pt x="1855" y="995"/>
                    </a:lnTo>
                    <a:lnTo>
                      <a:pt x="1777" y="987"/>
                    </a:lnTo>
                    <a:lnTo>
                      <a:pt x="1697" y="984"/>
                    </a:lnTo>
                    <a:close/>
                    <a:moveTo>
                      <a:pt x="1697" y="0"/>
                    </a:moveTo>
                    <a:lnTo>
                      <a:pt x="1804" y="3"/>
                    </a:lnTo>
                    <a:lnTo>
                      <a:pt x="1909" y="14"/>
                    </a:lnTo>
                    <a:lnTo>
                      <a:pt x="2012" y="30"/>
                    </a:lnTo>
                    <a:lnTo>
                      <a:pt x="2114" y="52"/>
                    </a:lnTo>
                    <a:lnTo>
                      <a:pt x="2213" y="81"/>
                    </a:lnTo>
                    <a:lnTo>
                      <a:pt x="2309" y="116"/>
                    </a:lnTo>
                    <a:lnTo>
                      <a:pt x="2402" y="155"/>
                    </a:lnTo>
                    <a:lnTo>
                      <a:pt x="2494" y="202"/>
                    </a:lnTo>
                    <a:lnTo>
                      <a:pt x="2581" y="252"/>
                    </a:lnTo>
                    <a:lnTo>
                      <a:pt x="2665" y="308"/>
                    </a:lnTo>
                    <a:lnTo>
                      <a:pt x="2745" y="369"/>
                    </a:lnTo>
                    <a:lnTo>
                      <a:pt x="2823" y="433"/>
                    </a:lnTo>
                    <a:lnTo>
                      <a:pt x="2896" y="503"/>
                    </a:lnTo>
                    <a:lnTo>
                      <a:pt x="2964" y="577"/>
                    </a:lnTo>
                    <a:lnTo>
                      <a:pt x="3029" y="655"/>
                    </a:lnTo>
                    <a:lnTo>
                      <a:pt x="3089" y="736"/>
                    </a:lnTo>
                    <a:lnTo>
                      <a:pt x="3144" y="822"/>
                    </a:lnTo>
                    <a:lnTo>
                      <a:pt x="3194" y="910"/>
                    </a:lnTo>
                    <a:lnTo>
                      <a:pt x="3239" y="1003"/>
                    </a:lnTo>
                    <a:lnTo>
                      <a:pt x="3279" y="1097"/>
                    </a:lnTo>
                    <a:lnTo>
                      <a:pt x="3313" y="1195"/>
                    </a:lnTo>
                    <a:lnTo>
                      <a:pt x="3342" y="1295"/>
                    </a:lnTo>
                    <a:lnTo>
                      <a:pt x="3364" y="1397"/>
                    </a:lnTo>
                    <a:lnTo>
                      <a:pt x="3380" y="1502"/>
                    </a:lnTo>
                    <a:lnTo>
                      <a:pt x="3389" y="1608"/>
                    </a:lnTo>
                    <a:lnTo>
                      <a:pt x="3393" y="1717"/>
                    </a:lnTo>
                    <a:lnTo>
                      <a:pt x="3389" y="1825"/>
                    </a:lnTo>
                    <a:lnTo>
                      <a:pt x="3380" y="1932"/>
                    </a:lnTo>
                    <a:lnTo>
                      <a:pt x="3364" y="2037"/>
                    </a:lnTo>
                    <a:lnTo>
                      <a:pt x="3342" y="2139"/>
                    </a:lnTo>
                    <a:lnTo>
                      <a:pt x="3313" y="2239"/>
                    </a:lnTo>
                    <a:lnTo>
                      <a:pt x="3279" y="2337"/>
                    </a:lnTo>
                    <a:lnTo>
                      <a:pt x="3239" y="2431"/>
                    </a:lnTo>
                    <a:lnTo>
                      <a:pt x="3194" y="2523"/>
                    </a:lnTo>
                    <a:lnTo>
                      <a:pt x="3144" y="2611"/>
                    </a:lnTo>
                    <a:lnTo>
                      <a:pt x="3089" y="2697"/>
                    </a:lnTo>
                    <a:lnTo>
                      <a:pt x="3029" y="2779"/>
                    </a:lnTo>
                    <a:lnTo>
                      <a:pt x="2964" y="2856"/>
                    </a:lnTo>
                    <a:lnTo>
                      <a:pt x="2896" y="2930"/>
                    </a:lnTo>
                    <a:lnTo>
                      <a:pt x="2823" y="3000"/>
                    </a:lnTo>
                    <a:lnTo>
                      <a:pt x="2745" y="3065"/>
                    </a:lnTo>
                    <a:lnTo>
                      <a:pt x="2665" y="3126"/>
                    </a:lnTo>
                    <a:lnTo>
                      <a:pt x="2581" y="3182"/>
                    </a:lnTo>
                    <a:lnTo>
                      <a:pt x="2494" y="3232"/>
                    </a:lnTo>
                    <a:lnTo>
                      <a:pt x="2402" y="3277"/>
                    </a:lnTo>
                    <a:lnTo>
                      <a:pt x="2309" y="3318"/>
                    </a:lnTo>
                    <a:lnTo>
                      <a:pt x="2213" y="3352"/>
                    </a:lnTo>
                    <a:lnTo>
                      <a:pt x="2114" y="3381"/>
                    </a:lnTo>
                    <a:lnTo>
                      <a:pt x="2012" y="3404"/>
                    </a:lnTo>
                    <a:lnTo>
                      <a:pt x="1909" y="3420"/>
                    </a:lnTo>
                    <a:lnTo>
                      <a:pt x="1804" y="3430"/>
                    </a:lnTo>
                    <a:lnTo>
                      <a:pt x="1697" y="3433"/>
                    </a:lnTo>
                    <a:lnTo>
                      <a:pt x="1590" y="3430"/>
                    </a:lnTo>
                    <a:lnTo>
                      <a:pt x="1483" y="3420"/>
                    </a:lnTo>
                    <a:lnTo>
                      <a:pt x="1381" y="3404"/>
                    </a:lnTo>
                    <a:lnTo>
                      <a:pt x="1280" y="3381"/>
                    </a:lnTo>
                    <a:lnTo>
                      <a:pt x="1180" y="3352"/>
                    </a:lnTo>
                    <a:lnTo>
                      <a:pt x="1084" y="3318"/>
                    </a:lnTo>
                    <a:lnTo>
                      <a:pt x="990" y="3277"/>
                    </a:lnTo>
                    <a:lnTo>
                      <a:pt x="900" y="3232"/>
                    </a:lnTo>
                    <a:lnTo>
                      <a:pt x="812" y="3182"/>
                    </a:lnTo>
                    <a:lnTo>
                      <a:pt x="728" y="3126"/>
                    </a:lnTo>
                    <a:lnTo>
                      <a:pt x="647" y="3065"/>
                    </a:lnTo>
                    <a:lnTo>
                      <a:pt x="571" y="3000"/>
                    </a:lnTo>
                    <a:lnTo>
                      <a:pt x="498" y="2930"/>
                    </a:lnTo>
                    <a:lnTo>
                      <a:pt x="429" y="2856"/>
                    </a:lnTo>
                    <a:lnTo>
                      <a:pt x="364" y="2779"/>
                    </a:lnTo>
                    <a:lnTo>
                      <a:pt x="305" y="2697"/>
                    </a:lnTo>
                    <a:lnTo>
                      <a:pt x="249" y="2611"/>
                    </a:lnTo>
                    <a:lnTo>
                      <a:pt x="199" y="2523"/>
                    </a:lnTo>
                    <a:lnTo>
                      <a:pt x="154" y="2431"/>
                    </a:lnTo>
                    <a:lnTo>
                      <a:pt x="115" y="2337"/>
                    </a:lnTo>
                    <a:lnTo>
                      <a:pt x="81" y="2239"/>
                    </a:lnTo>
                    <a:lnTo>
                      <a:pt x="52" y="2139"/>
                    </a:lnTo>
                    <a:lnTo>
                      <a:pt x="30" y="2037"/>
                    </a:lnTo>
                    <a:lnTo>
                      <a:pt x="14" y="1932"/>
                    </a:lnTo>
                    <a:lnTo>
                      <a:pt x="3" y="1825"/>
                    </a:lnTo>
                    <a:lnTo>
                      <a:pt x="0" y="1717"/>
                    </a:lnTo>
                    <a:lnTo>
                      <a:pt x="3" y="1608"/>
                    </a:lnTo>
                    <a:lnTo>
                      <a:pt x="14" y="1502"/>
                    </a:lnTo>
                    <a:lnTo>
                      <a:pt x="30" y="1397"/>
                    </a:lnTo>
                    <a:lnTo>
                      <a:pt x="52" y="1295"/>
                    </a:lnTo>
                    <a:lnTo>
                      <a:pt x="81" y="1195"/>
                    </a:lnTo>
                    <a:lnTo>
                      <a:pt x="115" y="1097"/>
                    </a:lnTo>
                    <a:lnTo>
                      <a:pt x="154" y="1003"/>
                    </a:lnTo>
                    <a:lnTo>
                      <a:pt x="199" y="910"/>
                    </a:lnTo>
                    <a:lnTo>
                      <a:pt x="249" y="822"/>
                    </a:lnTo>
                    <a:lnTo>
                      <a:pt x="305" y="736"/>
                    </a:lnTo>
                    <a:lnTo>
                      <a:pt x="364" y="655"/>
                    </a:lnTo>
                    <a:lnTo>
                      <a:pt x="429" y="577"/>
                    </a:lnTo>
                    <a:lnTo>
                      <a:pt x="498" y="503"/>
                    </a:lnTo>
                    <a:lnTo>
                      <a:pt x="571" y="433"/>
                    </a:lnTo>
                    <a:lnTo>
                      <a:pt x="647" y="369"/>
                    </a:lnTo>
                    <a:lnTo>
                      <a:pt x="728" y="308"/>
                    </a:lnTo>
                    <a:lnTo>
                      <a:pt x="812" y="252"/>
                    </a:lnTo>
                    <a:lnTo>
                      <a:pt x="900" y="202"/>
                    </a:lnTo>
                    <a:lnTo>
                      <a:pt x="990" y="155"/>
                    </a:lnTo>
                    <a:lnTo>
                      <a:pt x="1084" y="116"/>
                    </a:lnTo>
                    <a:lnTo>
                      <a:pt x="1180" y="81"/>
                    </a:lnTo>
                    <a:lnTo>
                      <a:pt x="1280" y="52"/>
                    </a:lnTo>
                    <a:lnTo>
                      <a:pt x="1381" y="30"/>
                    </a:lnTo>
                    <a:lnTo>
                      <a:pt x="1483" y="14"/>
                    </a:lnTo>
                    <a:lnTo>
                      <a:pt x="1590" y="3"/>
                    </a:lnTo>
                    <a:lnTo>
                      <a:pt x="16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  <p:sp>
            <p:nvSpPr>
              <p:cNvPr id="30" name="Freeform 129">
                <a:extLst>
                  <a:ext uri="{FF2B5EF4-FFF2-40B4-BE49-F238E27FC236}">
                    <a16:creationId xmlns:a16="http://schemas.microsoft.com/office/drawing/2014/main" id="{70F417D0-87FD-4EDE-B78A-59D98815C6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65863" y="3611563"/>
                <a:ext cx="501650" cy="506413"/>
              </a:xfrm>
              <a:custGeom>
                <a:avLst/>
                <a:gdLst>
                  <a:gd name="T0" fmla="*/ 578 w 1262"/>
                  <a:gd name="T1" fmla="*/ 211 h 1277"/>
                  <a:gd name="T2" fmla="*/ 478 w 1262"/>
                  <a:gd name="T3" fmla="*/ 236 h 1277"/>
                  <a:gd name="T4" fmla="*/ 389 w 1262"/>
                  <a:gd name="T5" fmla="*/ 285 h 1277"/>
                  <a:gd name="T6" fmla="*/ 313 w 1262"/>
                  <a:gd name="T7" fmla="*/ 352 h 1277"/>
                  <a:gd name="T8" fmla="*/ 256 w 1262"/>
                  <a:gd name="T9" fmla="*/ 436 h 1277"/>
                  <a:gd name="T10" fmla="*/ 219 w 1262"/>
                  <a:gd name="T11" fmla="*/ 532 h 1277"/>
                  <a:gd name="T12" fmla="*/ 206 w 1262"/>
                  <a:gd name="T13" fmla="*/ 638 h 1277"/>
                  <a:gd name="T14" fmla="*/ 219 w 1262"/>
                  <a:gd name="T15" fmla="*/ 744 h 1277"/>
                  <a:gd name="T16" fmla="*/ 256 w 1262"/>
                  <a:gd name="T17" fmla="*/ 841 h 1277"/>
                  <a:gd name="T18" fmla="*/ 313 w 1262"/>
                  <a:gd name="T19" fmla="*/ 924 h 1277"/>
                  <a:gd name="T20" fmla="*/ 389 w 1262"/>
                  <a:gd name="T21" fmla="*/ 991 h 1277"/>
                  <a:gd name="T22" fmla="*/ 478 w 1262"/>
                  <a:gd name="T23" fmla="*/ 1040 h 1277"/>
                  <a:gd name="T24" fmla="*/ 578 w 1262"/>
                  <a:gd name="T25" fmla="*/ 1065 h 1277"/>
                  <a:gd name="T26" fmla="*/ 685 w 1262"/>
                  <a:gd name="T27" fmla="*/ 1065 h 1277"/>
                  <a:gd name="T28" fmla="*/ 786 w 1262"/>
                  <a:gd name="T29" fmla="*/ 1040 h 1277"/>
                  <a:gd name="T30" fmla="*/ 875 w 1262"/>
                  <a:gd name="T31" fmla="*/ 991 h 1277"/>
                  <a:gd name="T32" fmla="*/ 950 w 1262"/>
                  <a:gd name="T33" fmla="*/ 924 h 1277"/>
                  <a:gd name="T34" fmla="*/ 1007 w 1262"/>
                  <a:gd name="T35" fmla="*/ 841 h 1277"/>
                  <a:gd name="T36" fmla="*/ 1045 w 1262"/>
                  <a:gd name="T37" fmla="*/ 744 h 1277"/>
                  <a:gd name="T38" fmla="*/ 1057 w 1262"/>
                  <a:gd name="T39" fmla="*/ 638 h 1277"/>
                  <a:gd name="T40" fmla="*/ 1045 w 1262"/>
                  <a:gd name="T41" fmla="*/ 533 h 1277"/>
                  <a:gd name="T42" fmla="*/ 1007 w 1262"/>
                  <a:gd name="T43" fmla="*/ 436 h 1277"/>
                  <a:gd name="T44" fmla="*/ 950 w 1262"/>
                  <a:gd name="T45" fmla="*/ 352 h 1277"/>
                  <a:gd name="T46" fmla="*/ 875 w 1262"/>
                  <a:gd name="T47" fmla="*/ 285 h 1277"/>
                  <a:gd name="T48" fmla="*/ 786 w 1262"/>
                  <a:gd name="T49" fmla="*/ 236 h 1277"/>
                  <a:gd name="T50" fmla="*/ 685 w 1262"/>
                  <a:gd name="T51" fmla="*/ 211 h 1277"/>
                  <a:gd name="T52" fmla="*/ 632 w 1262"/>
                  <a:gd name="T53" fmla="*/ 0 h 1277"/>
                  <a:gd name="T54" fmla="*/ 758 w 1262"/>
                  <a:gd name="T55" fmla="*/ 13 h 1277"/>
                  <a:gd name="T56" fmla="*/ 877 w 1262"/>
                  <a:gd name="T57" fmla="*/ 49 h 1277"/>
                  <a:gd name="T58" fmla="*/ 984 w 1262"/>
                  <a:gd name="T59" fmla="*/ 109 h 1277"/>
                  <a:gd name="T60" fmla="*/ 1077 w 1262"/>
                  <a:gd name="T61" fmla="*/ 187 h 1277"/>
                  <a:gd name="T62" fmla="*/ 1155 w 1262"/>
                  <a:gd name="T63" fmla="*/ 281 h 1277"/>
                  <a:gd name="T64" fmla="*/ 1212 w 1262"/>
                  <a:gd name="T65" fmla="*/ 390 h 1277"/>
                  <a:gd name="T66" fmla="*/ 1249 w 1262"/>
                  <a:gd name="T67" fmla="*/ 510 h 1277"/>
                  <a:gd name="T68" fmla="*/ 1262 w 1262"/>
                  <a:gd name="T69" fmla="*/ 638 h 1277"/>
                  <a:gd name="T70" fmla="*/ 1249 w 1262"/>
                  <a:gd name="T71" fmla="*/ 767 h 1277"/>
                  <a:gd name="T72" fmla="*/ 1212 w 1262"/>
                  <a:gd name="T73" fmla="*/ 886 h 1277"/>
                  <a:gd name="T74" fmla="*/ 1155 w 1262"/>
                  <a:gd name="T75" fmla="*/ 995 h 1277"/>
                  <a:gd name="T76" fmla="*/ 1077 w 1262"/>
                  <a:gd name="T77" fmla="*/ 1089 h 1277"/>
                  <a:gd name="T78" fmla="*/ 984 w 1262"/>
                  <a:gd name="T79" fmla="*/ 1167 h 1277"/>
                  <a:gd name="T80" fmla="*/ 877 w 1262"/>
                  <a:gd name="T81" fmla="*/ 1226 h 1277"/>
                  <a:gd name="T82" fmla="*/ 758 w 1262"/>
                  <a:gd name="T83" fmla="*/ 1264 h 1277"/>
                  <a:gd name="T84" fmla="*/ 632 w 1262"/>
                  <a:gd name="T85" fmla="*/ 1277 h 1277"/>
                  <a:gd name="T86" fmla="*/ 504 w 1262"/>
                  <a:gd name="T87" fmla="*/ 1264 h 1277"/>
                  <a:gd name="T88" fmla="*/ 387 w 1262"/>
                  <a:gd name="T89" fmla="*/ 1226 h 1277"/>
                  <a:gd name="T90" fmla="*/ 279 w 1262"/>
                  <a:gd name="T91" fmla="*/ 1167 h 1277"/>
                  <a:gd name="T92" fmla="*/ 186 w 1262"/>
                  <a:gd name="T93" fmla="*/ 1089 h 1277"/>
                  <a:gd name="T94" fmla="*/ 109 w 1262"/>
                  <a:gd name="T95" fmla="*/ 995 h 1277"/>
                  <a:gd name="T96" fmla="*/ 50 w 1262"/>
                  <a:gd name="T97" fmla="*/ 886 h 1277"/>
                  <a:gd name="T98" fmla="*/ 14 w 1262"/>
                  <a:gd name="T99" fmla="*/ 767 h 1277"/>
                  <a:gd name="T100" fmla="*/ 0 w 1262"/>
                  <a:gd name="T101" fmla="*/ 638 h 1277"/>
                  <a:gd name="T102" fmla="*/ 14 w 1262"/>
                  <a:gd name="T103" fmla="*/ 510 h 1277"/>
                  <a:gd name="T104" fmla="*/ 50 w 1262"/>
                  <a:gd name="T105" fmla="*/ 390 h 1277"/>
                  <a:gd name="T106" fmla="*/ 109 w 1262"/>
                  <a:gd name="T107" fmla="*/ 281 h 1277"/>
                  <a:gd name="T108" fmla="*/ 186 w 1262"/>
                  <a:gd name="T109" fmla="*/ 187 h 1277"/>
                  <a:gd name="T110" fmla="*/ 279 w 1262"/>
                  <a:gd name="T111" fmla="*/ 109 h 1277"/>
                  <a:gd name="T112" fmla="*/ 387 w 1262"/>
                  <a:gd name="T113" fmla="*/ 49 h 1277"/>
                  <a:gd name="T114" fmla="*/ 504 w 1262"/>
                  <a:gd name="T115" fmla="*/ 13 h 1277"/>
                  <a:gd name="T116" fmla="*/ 632 w 1262"/>
                  <a:gd name="T117" fmla="*/ 0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62" h="1277">
                    <a:moveTo>
                      <a:pt x="632" y="207"/>
                    </a:moveTo>
                    <a:lnTo>
                      <a:pt x="578" y="211"/>
                    </a:lnTo>
                    <a:lnTo>
                      <a:pt x="527" y="220"/>
                    </a:lnTo>
                    <a:lnTo>
                      <a:pt x="478" y="236"/>
                    </a:lnTo>
                    <a:lnTo>
                      <a:pt x="431" y="258"/>
                    </a:lnTo>
                    <a:lnTo>
                      <a:pt x="389" y="285"/>
                    </a:lnTo>
                    <a:lnTo>
                      <a:pt x="348" y="316"/>
                    </a:lnTo>
                    <a:lnTo>
                      <a:pt x="313" y="352"/>
                    </a:lnTo>
                    <a:lnTo>
                      <a:pt x="283" y="392"/>
                    </a:lnTo>
                    <a:lnTo>
                      <a:pt x="256" y="436"/>
                    </a:lnTo>
                    <a:lnTo>
                      <a:pt x="235" y="482"/>
                    </a:lnTo>
                    <a:lnTo>
                      <a:pt x="219" y="532"/>
                    </a:lnTo>
                    <a:lnTo>
                      <a:pt x="209" y="584"/>
                    </a:lnTo>
                    <a:lnTo>
                      <a:pt x="206" y="638"/>
                    </a:lnTo>
                    <a:lnTo>
                      <a:pt x="209" y="692"/>
                    </a:lnTo>
                    <a:lnTo>
                      <a:pt x="219" y="744"/>
                    </a:lnTo>
                    <a:lnTo>
                      <a:pt x="235" y="794"/>
                    </a:lnTo>
                    <a:lnTo>
                      <a:pt x="256" y="841"/>
                    </a:lnTo>
                    <a:lnTo>
                      <a:pt x="282" y="884"/>
                    </a:lnTo>
                    <a:lnTo>
                      <a:pt x="313" y="924"/>
                    </a:lnTo>
                    <a:lnTo>
                      <a:pt x="348" y="960"/>
                    </a:lnTo>
                    <a:lnTo>
                      <a:pt x="389" y="991"/>
                    </a:lnTo>
                    <a:lnTo>
                      <a:pt x="431" y="1018"/>
                    </a:lnTo>
                    <a:lnTo>
                      <a:pt x="478" y="1040"/>
                    </a:lnTo>
                    <a:lnTo>
                      <a:pt x="527" y="1056"/>
                    </a:lnTo>
                    <a:lnTo>
                      <a:pt x="578" y="1065"/>
                    </a:lnTo>
                    <a:lnTo>
                      <a:pt x="632" y="1069"/>
                    </a:lnTo>
                    <a:lnTo>
                      <a:pt x="685" y="1065"/>
                    </a:lnTo>
                    <a:lnTo>
                      <a:pt x="736" y="1056"/>
                    </a:lnTo>
                    <a:lnTo>
                      <a:pt x="786" y="1040"/>
                    </a:lnTo>
                    <a:lnTo>
                      <a:pt x="831" y="1018"/>
                    </a:lnTo>
                    <a:lnTo>
                      <a:pt x="875" y="991"/>
                    </a:lnTo>
                    <a:lnTo>
                      <a:pt x="914" y="960"/>
                    </a:lnTo>
                    <a:lnTo>
                      <a:pt x="950" y="924"/>
                    </a:lnTo>
                    <a:lnTo>
                      <a:pt x="981" y="884"/>
                    </a:lnTo>
                    <a:lnTo>
                      <a:pt x="1007" y="841"/>
                    </a:lnTo>
                    <a:lnTo>
                      <a:pt x="1029" y="794"/>
                    </a:lnTo>
                    <a:lnTo>
                      <a:pt x="1045" y="744"/>
                    </a:lnTo>
                    <a:lnTo>
                      <a:pt x="1054" y="692"/>
                    </a:lnTo>
                    <a:lnTo>
                      <a:pt x="1057" y="638"/>
                    </a:lnTo>
                    <a:lnTo>
                      <a:pt x="1054" y="584"/>
                    </a:lnTo>
                    <a:lnTo>
                      <a:pt x="1045" y="533"/>
                    </a:lnTo>
                    <a:lnTo>
                      <a:pt x="1029" y="482"/>
                    </a:lnTo>
                    <a:lnTo>
                      <a:pt x="1007" y="436"/>
                    </a:lnTo>
                    <a:lnTo>
                      <a:pt x="981" y="392"/>
                    </a:lnTo>
                    <a:lnTo>
                      <a:pt x="950" y="352"/>
                    </a:lnTo>
                    <a:lnTo>
                      <a:pt x="914" y="316"/>
                    </a:lnTo>
                    <a:lnTo>
                      <a:pt x="875" y="285"/>
                    </a:lnTo>
                    <a:lnTo>
                      <a:pt x="831" y="258"/>
                    </a:lnTo>
                    <a:lnTo>
                      <a:pt x="786" y="236"/>
                    </a:lnTo>
                    <a:lnTo>
                      <a:pt x="736" y="220"/>
                    </a:lnTo>
                    <a:lnTo>
                      <a:pt x="685" y="211"/>
                    </a:lnTo>
                    <a:lnTo>
                      <a:pt x="632" y="207"/>
                    </a:lnTo>
                    <a:close/>
                    <a:moveTo>
                      <a:pt x="632" y="0"/>
                    </a:moveTo>
                    <a:lnTo>
                      <a:pt x="695" y="3"/>
                    </a:lnTo>
                    <a:lnTo>
                      <a:pt x="758" y="13"/>
                    </a:lnTo>
                    <a:lnTo>
                      <a:pt x="819" y="28"/>
                    </a:lnTo>
                    <a:lnTo>
                      <a:pt x="877" y="49"/>
                    </a:lnTo>
                    <a:lnTo>
                      <a:pt x="932" y="76"/>
                    </a:lnTo>
                    <a:lnTo>
                      <a:pt x="984" y="109"/>
                    </a:lnTo>
                    <a:lnTo>
                      <a:pt x="1033" y="146"/>
                    </a:lnTo>
                    <a:lnTo>
                      <a:pt x="1077" y="187"/>
                    </a:lnTo>
                    <a:lnTo>
                      <a:pt x="1118" y="232"/>
                    </a:lnTo>
                    <a:lnTo>
                      <a:pt x="1155" y="281"/>
                    </a:lnTo>
                    <a:lnTo>
                      <a:pt x="1186" y="334"/>
                    </a:lnTo>
                    <a:lnTo>
                      <a:pt x="1212" y="390"/>
                    </a:lnTo>
                    <a:lnTo>
                      <a:pt x="1233" y="449"/>
                    </a:lnTo>
                    <a:lnTo>
                      <a:pt x="1249" y="510"/>
                    </a:lnTo>
                    <a:lnTo>
                      <a:pt x="1259" y="572"/>
                    </a:lnTo>
                    <a:lnTo>
                      <a:pt x="1262" y="638"/>
                    </a:lnTo>
                    <a:lnTo>
                      <a:pt x="1259" y="703"/>
                    </a:lnTo>
                    <a:lnTo>
                      <a:pt x="1249" y="767"/>
                    </a:lnTo>
                    <a:lnTo>
                      <a:pt x="1233" y="828"/>
                    </a:lnTo>
                    <a:lnTo>
                      <a:pt x="1212" y="886"/>
                    </a:lnTo>
                    <a:lnTo>
                      <a:pt x="1186" y="942"/>
                    </a:lnTo>
                    <a:lnTo>
                      <a:pt x="1155" y="995"/>
                    </a:lnTo>
                    <a:lnTo>
                      <a:pt x="1118" y="1044"/>
                    </a:lnTo>
                    <a:lnTo>
                      <a:pt x="1077" y="1089"/>
                    </a:lnTo>
                    <a:lnTo>
                      <a:pt x="1033" y="1131"/>
                    </a:lnTo>
                    <a:lnTo>
                      <a:pt x="984" y="1167"/>
                    </a:lnTo>
                    <a:lnTo>
                      <a:pt x="932" y="1200"/>
                    </a:lnTo>
                    <a:lnTo>
                      <a:pt x="877" y="1226"/>
                    </a:lnTo>
                    <a:lnTo>
                      <a:pt x="819" y="1248"/>
                    </a:lnTo>
                    <a:lnTo>
                      <a:pt x="758" y="1264"/>
                    </a:lnTo>
                    <a:lnTo>
                      <a:pt x="695" y="1274"/>
                    </a:lnTo>
                    <a:lnTo>
                      <a:pt x="632" y="1277"/>
                    </a:lnTo>
                    <a:lnTo>
                      <a:pt x="567" y="1274"/>
                    </a:lnTo>
                    <a:lnTo>
                      <a:pt x="504" y="1264"/>
                    </a:lnTo>
                    <a:lnTo>
                      <a:pt x="444" y="1248"/>
                    </a:lnTo>
                    <a:lnTo>
                      <a:pt x="387" y="1226"/>
                    </a:lnTo>
                    <a:lnTo>
                      <a:pt x="331" y="1200"/>
                    </a:lnTo>
                    <a:lnTo>
                      <a:pt x="279" y="1167"/>
                    </a:lnTo>
                    <a:lnTo>
                      <a:pt x="231" y="1131"/>
                    </a:lnTo>
                    <a:lnTo>
                      <a:pt x="186" y="1089"/>
                    </a:lnTo>
                    <a:lnTo>
                      <a:pt x="145" y="1044"/>
                    </a:lnTo>
                    <a:lnTo>
                      <a:pt x="109" y="995"/>
                    </a:lnTo>
                    <a:lnTo>
                      <a:pt x="77" y="942"/>
                    </a:lnTo>
                    <a:lnTo>
                      <a:pt x="50" y="886"/>
                    </a:lnTo>
                    <a:lnTo>
                      <a:pt x="29" y="828"/>
                    </a:lnTo>
                    <a:lnTo>
                      <a:pt x="14" y="767"/>
                    </a:lnTo>
                    <a:lnTo>
                      <a:pt x="5" y="703"/>
                    </a:lnTo>
                    <a:lnTo>
                      <a:pt x="0" y="638"/>
                    </a:lnTo>
                    <a:lnTo>
                      <a:pt x="5" y="572"/>
                    </a:lnTo>
                    <a:lnTo>
                      <a:pt x="14" y="510"/>
                    </a:lnTo>
                    <a:lnTo>
                      <a:pt x="29" y="449"/>
                    </a:lnTo>
                    <a:lnTo>
                      <a:pt x="50" y="390"/>
                    </a:lnTo>
                    <a:lnTo>
                      <a:pt x="77" y="334"/>
                    </a:lnTo>
                    <a:lnTo>
                      <a:pt x="109" y="281"/>
                    </a:lnTo>
                    <a:lnTo>
                      <a:pt x="145" y="232"/>
                    </a:lnTo>
                    <a:lnTo>
                      <a:pt x="186" y="187"/>
                    </a:lnTo>
                    <a:lnTo>
                      <a:pt x="231" y="146"/>
                    </a:lnTo>
                    <a:lnTo>
                      <a:pt x="279" y="109"/>
                    </a:lnTo>
                    <a:lnTo>
                      <a:pt x="331" y="76"/>
                    </a:lnTo>
                    <a:lnTo>
                      <a:pt x="387" y="49"/>
                    </a:lnTo>
                    <a:lnTo>
                      <a:pt x="444" y="28"/>
                    </a:lnTo>
                    <a:lnTo>
                      <a:pt x="504" y="13"/>
                    </a:lnTo>
                    <a:lnTo>
                      <a:pt x="567" y="3"/>
                    </a:lnTo>
                    <a:lnTo>
                      <a:pt x="6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  <p:sp>
            <p:nvSpPr>
              <p:cNvPr id="31" name="Freeform 130">
                <a:extLst>
                  <a:ext uri="{FF2B5EF4-FFF2-40B4-BE49-F238E27FC236}">
                    <a16:creationId xmlns:a16="http://schemas.microsoft.com/office/drawing/2014/main" id="{8A3F3E6A-3E41-4CBE-A074-986329FD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4451" y="3741738"/>
                <a:ext cx="244475" cy="246063"/>
              </a:xfrm>
              <a:custGeom>
                <a:avLst/>
                <a:gdLst>
                  <a:gd name="T0" fmla="*/ 308 w 614"/>
                  <a:gd name="T1" fmla="*/ 0 h 620"/>
                  <a:gd name="T2" fmla="*/ 343 w 614"/>
                  <a:gd name="T3" fmla="*/ 2 h 620"/>
                  <a:gd name="T4" fmla="*/ 377 w 614"/>
                  <a:gd name="T5" fmla="*/ 8 h 620"/>
                  <a:gd name="T6" fmla="*/ 409 w 614"/>
                  <a:gd name="T7" fmla="*/ 18 h 620"/>
                  <a:gd name="T8" fmla="*/ 439 w 614"/>
                  <a:gd name="T9" fmla="*/ 31 h 620"/>
                  <a:gd name="T10" fmla="*/ 410 w 614"/>
                  <a:gd name="T11" fmla="*/ 39 h 620"/>
                  <a:gd name="T12" fmla="*/ 383 w 614"/>
                  <a:gd name="T13" fmla="*/ 53 h 620"/>
                  <a:gd name="T14" fmla="*/ 360 w 614"/>
                  <a:gd name="T15" fmla="*/ 72 h 620"/>
                  <a:gd name="T16" fmla="*/ 340 w 614"/>
                  <a:gd name="T17" fmla="*/ 94 h 620"/>
                  <a:gd name="T18" fmla="*/ 325 w 614"/>
                  <a:gd name="T19" fmla="*/ 121 h 620"/>
                  <a:gd name="T20" fmla="*/ 315 w 614"/>
                  <a:gd name="T21" fmla="*/ 150 h 620"/>
                  <a:gd name="T22" fmla="*/ 312 w 614"/>
                  <a:gd name="T23" fmla="*/ 182 h 620"/>
                  <a:gd name="T24" fmla="*/ 315 w 614"/>
                  <a:gd name="T25" fmla="*/ 213 h 620"/>
                  <a:gd name="T26" fmla="*/ 325 w 614"/>
                  <a:gd name="T27" fmla="*/ 242 h 620"/>
                  <a:gd name="T28" fmla="*/ 339 w 614"/>
                  <a:gd name="T29" fmla="*/ 268 h 620"/>
                  <a:gd name="T30" fmla="*/ 357 w 614"/>
                  <a:gd name="T31" fmla="*/ 291 h 620"/>
                  <a:gd name="T32" fmla="*/ 380 w 614"/>
                  <a:gd name="T33" fmla="*/ 310 h 620"/>
                  <a:gd name="T34" fmla="*/ 405 w 614"/>
                  <a:gd name="T35" fmla="*/ 324 h 620"/>
                  <a:gd name="T36" fmla="*/ 434 w 614"/>
                  <a:gd name="T37" fmla="*/ 333 h 620"/>
                  <a:gd name="T38" fmla="*/ 465 w 614"/>
                  <a:gd name="T39" fmla="*/ 336 h 620"/>
                  <a:gd name="T40" fmla="*/ 496 w 614"/>
                  <a:gd name="T41" fmla="*/ 333 h 620"/>
                  <a:gd name="T42" fmla="*/ 524 w 614"/>
                  <a:gd name="T43" fmla="*/ 324 h 620"/>
                  <a:gd name="T44" fmla="*/ 551 w 614"/>
                  <a:gd name="T45" fmla="*/ 309 h 620"/>
                  <a:gd name="T46" fmla="*/ 573 w 614"/>
                  <a:gd name="T47" fmla="*/ 290 h 620"/>
                  <a:gd name="T48" fmla="*/ 592 w 614"/>
                  <a:gd name="T49" fmla="*/ 266 h 620"/>
                  <a:gd name="T50" fmla="*/ 606 w 614"/>
                  <a:gd name="T51" fmla="*/ 238 h 620"/>
                  <a:gd name="T52" fmla="*/ 612 w 614"/>
                  <a:gd name="T53" fmla="*/ 273 h 620"/>
                  <a:gd name="T54" fmla="*/ 614 w 614"/>
                  <a:gd name="T55" fmla="*/ 310 h 620"/>
                  <a:gd name="T56" fmla="*/ 611 w 614"/>
                  <a:gd name="T57" fmla="*/ 356 h 620"/>
                  <a:gd name="T58" fmla="*/ 602 w 614"/>
                  <a:gd name="T59" fmla="*/ 400 h 620"/>
                  <a:gd name="T60" fmla="*/ 586 w 614"/>
                  <a:gd name="T61" fmla="*/ 441 h 620"/>
                  <a:gd name="T62" fmla="*/ 566 w 614"/>
                  <a:gd name="T63" fmla="*/ 480 h 620"/>
                  <a:gd name="T64" fmla="*/ 539 w 614"/>
                  <a:gd name="T65" fmla="*/ 514 h 620"/>
                  <a:gd name="T66" fmla="*/ 509 w 614"/>
                  <a:gd name="T67" fmla="*/ 545 h 620"/>
                  <a:gd name="T68" fmla="*/ 474 w 614"/>
                  <a:gd name="T69" fmla="*/ 571 h 620"/>
                  <a:gd name="T70" fmla="*/ 437 w 614"/>
                  <a:gd name="T71" fmla="*/ 592 h 620"/>
                  <a:gd name="T72" fmla="*/ 396 w 614"/>
                  <a:gd name="T73" fmla="*/ 607 h 620"/>
                  <a:gd name="T74" fmla="*/ 352 w 614"/>
                  <a:gd name="T75" fmla="*/ 617 h 620"/>
                  <a:gd name="T76" fmla="*/ 308 w 614"/>
                  <a:gd name="T77" fmla="*/ 620 h 620"/>
                  <a:gd name="T78" fmla="*/ 262 w 614"/>
                  <a:gd name="T79" fmla="*/ 617 h 620"/>
                  <a:gd name="T80" fmla="*/ 219 w 614"/>
                  <a:gd name="T81" fmla="*/ 607 h 620"/>
                  <a:gd name="T82" fmla="*/ 178 w 614"/>
                  <a:gd name="T83" fmla="*/ 592 h 620"/>
                  <a:gd name="T84" fmla="*/ 140 w 614"/>
                  <a:gd name="T85" fmla="*/ 571 h 620"/>
                  <a:gd name="T86" fmla="*/ 106 w 614"/>
                  <a:gd name="T87" fmla="*/ 545 h 620"/>
                  <a:gd name="T88" fmla="*/ 75 w 614"/>
                  <a:gd name="T89" fmla="*/ 514 h 620"/>
                  <a:gd name="T90" fmla="*/ 50 w 614"/>
                  <a:gd name="T91" fmla="*/ 480 h 620"/>
                  <a:gd name="T92" fmla="*/ 29 w 614"/>
                  <a:gd name="T93" fmla="*/ 441 h 620"/>
                  <a:gd name="T94" fmla="*/ 14 w 614"/>
                  <a:gd name="T95" fmla="*/ 400 h 620"/>
                  <a:gd name="T96" fmla="*/ 4 w 614"/>
                  <a:gd name="T97" fmla="*/ 356 h 620"/>
                  <a:gd name="T98" fmla="*/ 0 w 614"/>
                  <a:gd name="T99" fmla="*/ 310 h 620"/>
                  <a:gd name="T100" fmla="*/ 4 w 614"/>
                  <a:gd name="T101" fmla="*/ 264 h 620"/>
                  <a:gd name="T102" fmla="*/ 14 w 614"/>
                  <a:gd name="T103" fmla="*/ 221 h 620"/>
                  <a:gd name="T104" fmla="*/ 29 w 614"/>
                  <a:gd name="T105" fmla="*/ 179 h 620"/>
                  <a:gd name="T106" fmla="*/ 50 w 614"/>
                  <a:gd name="T107" fmla="*/ 141 h 620"/>
                  <a:gd name="T108" fmla="*/ 75 w 614"/>
                  <a:gd name="T109" fmla="*/ 106 h 620"/>
                  <a:gd name="T110" fmla="*/ 106 w 614"/>
                  <a:gd name="T111" fmla="*/ 76 h 620"/>
                  <a:gd name="T112" fmla="*/ 140 w 614"/>
                  <a:gd name="T113" fmla="*/ 50 h 620"/>
                  <a:gd name="T114" fmla="*/ 178 w 614"/>
                  <a:gd name="T115" fmla="*/ 29 h 620"/>
                  <a:gd name="T116" fmla="*/ 219 w 614"/>
                  <a:gd name="T117" fmla="*/ 12 h 620"/>
                  <a:gd name="T118" fmla="*/ 262 w 614"/>
                  <a:gd name="T119" fmla="*/ 3 h 620"/>
                  <a:gd name="T120" fmla="*/ 308 w 614"/>
                  <a:gd name="T121" fmla="*/ 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4" h="620">
                    <a:moveTo>
                      <a:pt x="308" y="0"/>
                    </a:moveTo>
                    <a:lnTo>
                      <a:pt x="343" y="2"/>
                    </a:lnTo>
                    <a:lnTo>
                      <a:pt x="377" y="8"/>
                    </a:lnTo>
                    <a:lnTo>
                      <a:pt x="409" y="18"/>
                    </a:lnTo>
                    <a:lnTo>
                      <a:pt x="439" y="31"/>
                    </a:lnTo>
                    <a:lnTo>
                      <a:pt x="410" y="39"/>
                    </a:lnTo>
                    <a:lnTo>
                      <a:pt x="383" y="53"/>
                    </a:lnTo>
                    <a:lnTo>
                      <a:pt x="360" y="72"/>
                    </a:lnTo>
                    <a:lnTo>
                      <a:pt x="340" y="94"/>
                    </a:lnTo>
                    <a:lnTo>
                      <a:pt x="325" y="121"/>
                    </a:lnTo>
                    <a:lnTo>
                      <a:pt x="315" y="150"/>
                    </a:lnTo>
                    <a:lnTo>
                      <a:pt x="312" y="182"/>
                    </a:lnTo>
                    <a:lnTo>
                      <a:pt x="315" y="213"/>
                    </a:lnTo>
                    <a:lnTo>
                      <a:pt x="325" y="242"/>
                    </a:lnTo>
                    <a:lnTo>
                      <a:pt x="339" y="268"/>
                    </a:lnTo>
                    <a:lnTo>
                      <a:pt x="357" y="291"/>
                    </a:lnTo>
                    <a:lnTo>
                      <a:pt x="380" y="310"/>
                    </a:lnTo>
                    <a:lnTo>
                      <a:pt x="405" y="324"/>
                    </a:lnTo>
                    <a:lnTo>
                      <a:pt x="434" y="333"/>
                    </a:lnTo>
                    <a:lnTo>
                      <a:pt x="465" y="336"/>
                    </a:lnTo>
                    <a:lnTo>
                      <a:pt x="496" y="333"/>
                    </a:lnTo>
                    <a:lnTo>
                      <a:pt x="524" y="324"/>
                    </a:lnTo>
                    <a:lnTo>
                      <a:pt x="551" y="309"/>
                    </a:lnTo>
                    <a:lnTo>
                      <a:pt x="573" y="290"/>
                    </a:lnTo>
                    <a:lnTo>
                      <a:pt x="592" y="266"/>
                    </a:lnTo>
                    <a:lnTo>
                      <a:pt x="606" y="238"/>
                    </a:lnTo>
                    <a:lnTo>
                      <a:pt x="612" y="273"/>
                    </a:lnTo>
                    <a:lnTo>
                      <a:pt x="614" y="310"/>
                    </a:lnTo>
                    <a:lnTo>
                      <a:pt x="611" y="356"/>
                    </a:lnTo>
                    <a:lnTo>
                      <a:pt x="602" y="400"/>
                    </a:lnTo>
                    <a:lnTo>
                      <a:pt x="586" y="441"/>
                    </a:lnTo>
                    <a:lnTo>
                      <a:pt x="566" y="480"/>
                    </a:lnTo>
                    <a:lnTo>
                      <a:pt x="539" y="514"/>
                    </a:lnTo>
                    <a:lnTo>
                      <a:pt x="509" y="545"/>
                    </a:lnTo>
                    <a:lnTo>
                      <a:pt x="474" y="571"/>
                    </a:lnTo>
                    <a:lnTo>
                      <a:pt x="437" y="592"/>
                    </a:lnTo>
                    <a:lnTo>
                      <a:pt x="396" y="607"/>
                    </a:lnTo>
                    <a:lnTo>
                      <a:pt x="352" y="617"/>
                    </a:lnTo>
                    <a:lnTo>
                      <a:pt x="308" y="620"/>
                    </a:lnTo>
                    <a:lnTo>
                      <a:pt x="262" y="617"/>
                    </a:lnTo>
                    <a:lnTo>
                      <a:pt x="219" y="607"/>
                    </a:lnTo>
                    <a:lnTo>
                      <a:pt x="178" y="592"/>
                    </a:lnTo>
                    <a:lnTo>
                      <a:pt x="140" y="571"/>
                    </a:lnTo>
                    <a:lnTo>
                      <a:pt x="106" y="545"/>
                    </a:lnTo>
                    <a:lnTo>
                      <a:pt x="75" y="514"/>
                    </a:lnTo>
                    <a:lnTo>
                      <a:pt x="50" y="480"/>
                    </a:lnTo>
                    <a:lnTo>
                      <a:pt x="29" y="441"/>
                    </a:lnTo>
                    <a:lnTo>
                      <a:pt x="14" y="400"/>
                    </a:lnTo>
                    <a:lnTo>
                      <a:pt x="4" y="356"/>
                    </a:lnTo>
                    <a:lnTo>
                      <a:pt x="0" y="310"/>
                    </a:lnTo>
                    <a:lnTo>
                      <a:pt x="4" y="264"/>
                    </a:lnTo>
                    <a:lnTo>
                      <a:pt x="14" y="221"/>
                    </a:lnTo>
                    <a:lnTo>
                      <a:pt x="29" y="179"/>
                    </a:lnTo>
                    <a:lnTo>
                      <a:pt x="50" y="141"/>
                    </a:lnTo>
                    <a:lnTo>
                      <a:pt x="75" y="106"/>
                    </a:lnTo>
                    <a:lnTo>
                      <a:pt x="106" y="76"/>
                    </a:lnTo>
                    <a:lnTo>
                      <a:pt x="140" y="50"/>
                    </a:lnTo>
                    <a:lnTo>
                      <a:pt x="178" y="29"/>
                    </a:lnTo>
                    <a:lnTo>
                      <a:pt x="219" y="12"/>
                    </a:lnTo>
                    <a:lnTo>
                      <a:pt x="262" y="3"/>
                    </a:lnTo>
                    <a:lnTo>
                      <a:pt x="3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ru-RU" sz="160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DA63DAD-D4CB-48E9-99F1-70749A09E591}"/>
                </a:ext>
              </a:extLst>
            </p:cNvPr>
            <p:cNvGrpSpPr/>
            <p:nvPr/>
          </p:nvGrpSpPr>
          <p:grpSpPr>
            <a:xfrm>
              <a:off x="9415241" y="9992960"/>
              <a:ext cx="5937461" cy="894832"/>
              <a:chOff x="15531878" y="10278619"/>
              <a:chExt cx="5937461" cy="894832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8A17EC3-10C6-4AE9-ABB8-927087859830}"/>
                  </a:ext>
                </a:extLst>
              </p:cNvPr>
              <p:cNvSpPr txBox="1"/>
              <p:nvPr/>
            </p:nvSpPr>
            <p:spPr>
              <a:xfrm flipH="1">
                <a:off x="15531878" y="10763798"/>
                <a:ext cx="5937461" cy="409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Lorem ipsum dolor sit </a:t>
                </a:r>
                <a:r>
                  <a:rPr lang="en-US" sz="1000" dirty="0" err="1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amet</a:t>
                </a:r>
                <a:r>
                  <a:rPr lang="en-US" sz="1000">
                    <a:solidFill>
                      <a:schemeClr val="bg2"/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, consectetur</a:t>
                </a:r>
                <a:endParaRPr lang="en-US" sz="1000" dirty="0">
                  <a:solidFill>
                    <a:schemeClr val="bg2"/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F87AD1-F818-4E8F-A889-2D550F2145D3}"/>
                  </a:ext>
                </a:extLst>
              </p:cNvPr>
              <p:cNvSpPr txBox="1"/>
              <p:nvPr/>
            </p:nvSpPr>
            <p:spPr>
              <a:xfrm>
                <a:off x="15531878" y="10278619"/>
                <a:ext cx="2456120" cy="43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1">
                    <a:solidFill>
                      <a:schemeClr val="bg2"/>
                    </a:solidFill>
                    <a:latin typeface="Montserrat" panose="00000500000000000000" pitchFamily="2" charset="0"/>
                  </a:rPr>
                  <a:t>Samples text</a:t>
                </a:r>
                <a:endParaRPr lang="vi-VN" sz="1400" b="1">
                  <a:solidFill>
                    <a:schemeClr val="bg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A0B153-1894-44CE-9BB8-90119279FD02}"/>
                </a:ext>
              </a:extLst>
            </p:cNvPr>
            <p:cNvSpPr txBox="1"/>
            <p:nvPr/>
          </p:nvSpPr>
          <p:spPr>
            <a:xfrm>
              <a:off x="7471986" y="10018439"/>
              <a:ext cx="1359523" cy="830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2699">
                  <a:solidFill>
                    <a:schemeClr val="bg2"/>
                  </a:solidFill>
                  <a:latin typeface="Montserrat" panose="00000500000000000000" pitchFamily="2" charset="0"/>
                </a:rPr>
                <a:t>23%</a:t>
              </a:r>
              <a:endParaRPr lang="vi-VN" sz="2699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731E1B8-5012-45E7-3F17-6E40C407C513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38FE13-6E7E-544B-9019-9EAB05AD505D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9187E7D-508D-4C06-A386-E68B5C2C76E7}"/>
              </a:ext>
            </a:extLst>
          </p:cNvPr>
          <p:cNvSpPr txBox="1"/>
          <p:nvPr/>
        </p:nvSpPr>
        <p:spPr>
          <a:xfrm flipH="1">
            <a:off x="9577764" y="3898772"/>
            <a:ext cx="2010452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adipis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94E05-151D-43CB-B3D4-41BF7EB90E3F}"/>
              </a:ext>
            </a:extLst>
          </p:cNvPr>
          <p:cNvSpPr txBox="1"/>
          <p:nvPr/>
        </p:nvSpPr>
        <p:spPr>
          <a:xfrm>
            <a:off x="9577764" y="3667969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44486-4712-498D-B86B-EE907AF78F74}"/>
              </a:ext>
            </a:extLst>
          </p:cNvPr>
          <p:cNvSpPr txBox="1"/>
          <p:nvPr/>
        </p:nvSpPr>
        <p:spPr>
          <a:xfrm flipH="1">
            <a:off x="9149704" y="2534484"/>
            <a:ext cx="2306180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adipis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B9790-2BFD-4758-B9E0-2C31C5EF7B61}"/>
              </a:ext>
            </a:extLst>
          </p:cNvPr>
          <p:cNvSpPr txBox="1"/>
          <p:nvPr/>
        </p:nvSpPr>
        <p:spPr>
          <a:xfrm>
            <a:off x="9149704" y="2303682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7FF97B-C10F-4981-A349-46CBD3BD1E8D}"/>
              </a:ext>
            </a:extLst>
          </p:cNvPr>
          <p:cNvSpPr txBox="1"/>
          <p:nvPr/>
        </p:nvSpPr>
        <p:spPr>
          <a:xfrm flipH="1">
            <a:off x="9149704" y="5263059"/>
            <a:ext cx="2306180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 adipis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4BC7D5-137B-4913-A2E1-197D75E45CCB}"/>
              </a:ext>
            </a:extLst>
          </p:cNvPr>
          <p:cNvSpPr txBox="1"/>
          <p:nvPr/>
        </p:nvSpPr>
        <p:spPr>
          <a:xfrm>
            <a:off x="9149704" y="5032257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83358C-6023-4348-8D8C-AA5BE40BDAE4}"/>
              </a:ext>
            </a:extLst>
          </p:cNvPr>
          <p:cNvSpPr txBox="1"/>
          <p:nvPr/>
        </p:nvSpPr>
        <p:spPr>
          <a:xfrm>
            <a:off x="603784" y="3898772"/>
            <a:ext cx="1936560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 adipis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C8E42E-B714-4E89-BB10-8A10537C4917}"/>
              </a:ext>
            </a:extLst>
          </p:cNvPr>
          <p:cNvSpPr txBox="1"/>
          <p:nvPr/>
        </p:nvSpPr>
        <p:spPr>
          <a:xfrm flipH="1">
            <a:off x="1224278" y="3667969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4DC3A2-C608-4185-9509-111D8CF5C61D}"/>
              </a:ext>
            </a:extLst>
          </p:cNvPr>
          <p:cNvSpPr txBox="1"/>
          <p:nvPr/>
        </p:nvSpPr>
        <p:spPr>
          <a:xfrm>
            <a:off x="736115" y="2534484"/>
            <a:ext cx="2306180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adipis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7A3EFB-E861-441D-B1E7-C21B61A51C7E}"/>
              </a:ext>
            </a:extLst>
          </p:cNvPr>
          <p:cNvSpPr txBox="1"/>
          <p:nvPr/>
        </p:nvSpPr>
        <p:spPr>
          <a:xfrm flipH="1">
            <a:off x="1726229" y="2303682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0AA1A7-86FE-4444-8D3E-6687D7547923}"/>
              </a:ext>
            </a:extLst>
          </p:cNvPr>
          <p:cNvSpPr txBox="1"/>
          <p:nvPr/>
        </p:nvSpPr>
        <p:spPr>
          <a:xfrm>
            <a:off x="736115" y="5263059"/>
            <a:ext cx="2306180" cy="52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" panose="00000500000000000000" pitchFamily="2" charset="0"/>
              </a:rPr>
              <a:t> adipis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39090D-7FF6-467B-946E-33BE72932767}"/>
              </a:ext>
            </a:extLst>
          </p:cNvPr>
          <p:cNvSpPr txBox="1"/>
          <p:nvPr/>
        </p:nvSpPr>
        <p:spPr>
          <a:xfrm flipH="1">
            <a:off x="1726229" y="5032257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5ADD2A-029D-453B-8351-8BB091B57467}"/>
              </a:ext>
            </a:extLst>
          </p:cNvPr>
          <p:cNvSpPr txBox="1"/>
          <p:nvPr/>
        </p:nvSpPr>
        <p:spPr>
          <a:xfrm>
            <a:off x="3317560" y="2449024"/>
            <a:ext cx="787075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999">
                <a:solidFill>
                  <a:schemeClr val="accent1"/>
                </a:solidFill>
                <a:latin typeface="Montserrat" panose="00000500000000000000" pitchFamily="2" charset="0"/>
              </a:rPr>
              <a:t>96%</a:t>
            </a:r>
            <a:endParaRPr lang="vi-VN" sz="2999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6EA5E9-7130-4162-9AB7-268C20F9F177}"/>
              </a:ext>
            </a:extLst>
          </p:cNvPr>
          <p:cNvSpPr txBox="1"/>
          <p:nvPr/>
        </p:nvSpPr>
        <p:spPr>
          <a:xfrm>
            <a:off x="3317560" y="5177598"/>
            <a:ext cx="753411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999">
                <a:solidFill>
                  <a:schemeClr val="accent3"/>
                </a:solidFill>
                <a:latin typeface="Montserrat" panose="00000500000000000000" pitchFamily="2" charset="0"/>
              </a:rPr>
              <a:t>23%</a:t>
            </a:r>
            <a:endParaRPr lang="vi-VN" sz="2999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4484CF-6A49-4A01-AC74-0F07C35A0CC5}"/>
              </a:ext>
            </a:extLst>
          </p:cNvPr>
          <p:cNvSpPr txBox="1"/>
          <p:nvPr/>
        </p:nvSpPr>
        <p:spPr>
          <a:xfrm>
            <a:off x="2889026" y="3813311"/>
            <a:ext cx="763029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999">
                <a:solidFill>
                  <a:schemeClr val="accent2"/>
                </a:solidFill>
                <a:latin typeface="Montserrat" panose="00000500000000000000" pitchFamily="2" charset="0"/>
              </a:rPr>
              <a:t>57%</a:t>
            </a:r>
            <a:endParaRPr lang="vi-VN" sz="2999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735E2-208B-4311-9128-0F58FAAB9D76}"/>
              </a:ext>
            </a:extLst>
          </p:cNvPr>
          <p:cNvSpPr txBox="1"/>
          <p:nvPr/>
        </p:nvSpPr>
        <p:spPr>
          <a:xfrm flipH="1">
            <a:off x="8203671" y="2449024"/>
            <a:ext cx="676467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999">
                <a:solidFill>
                  <a:schemeClr val="accent4"/>
                </a:solidFill>
                <a:latin typeface="Montserrat" panose="00000500000000000000" pitchFamily="2" charset="0"/>
              </a:rPr>
              <a:t>15%</a:t>
            </a:r>
            <a:endParaRPr lang="vi-VN" sz="2999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B3ED8-0778-4C66-AB83-736DAB61E3DA}"/>
              </a:ext>
            </a:extLst>
          </p:cNvPr>
          <p:cNvSpPr txBox="1"/>
          <p:nvPr/>
        </p:nvSpPr>
        <p:spPr>
          <a:xfrm flipH="1">
            <a:off x="8203671" y="5177598"/>
            <a:ext cx="769441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999">
                <a:solidFill>
                  <a:schemeClr val="accent6"/>
                </a:solidFill>
                <a:latin typeface="Montserrat" panose="00000500000000000000" pitchFamily="2" charset="0"/>
              </a:rPr>
              <a:t>36%</a:t>
            </a:r>
            <a:endParaRPr lang="vi-VN" sz="2999">
              <a:solidFill>
                <a:schemeClr val="accent6"/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33E68E-CB44-4076-A99A-28DBB3DABCBE}"/>
              </a:ext>
            </a:extLst>
          </p:cNvPr>
          <p:cNvSpPr txBox="1"/>
          <p:nvPr/>
        </p:nvSpPr>
        <p:spPr>
          <a:xfrm flipH="1">
            <a:off x="8632204" y="3813311"/>
            <a:ext cx="807913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999">
                <a:solidFill>
                  <a:schemeClr val="accent5"/>
                </a:solidFill>
                <a:latin typeface="Montserrat" panose="00000500000000000000" pitchFamily="2" charset="0"/>
              </a:rPr>
              <a:t>94%</a:t>
            </a:r>
            <a:endParaRPr lang="vi-VN" sz="2999">
              <a:solidFill>
                <a:schemeClr val="accent5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B6406-6C39-B7EF-0B83-66E0FE21D6C8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1CE8E6-E8F4-2A89-0D71-1D619A4BD179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E9D4DC6-36E8-7F80-1DD6-75450EAC76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8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068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>
            <a:extLst>
              <a:ext uri="{FF2B5EF4-FFF2-40B4-BE49-F238E27FC236}">
                <a16:creationId xmlns:a16="http://schemas.microsoft.com/office/drawing/2014/main" id="{9D874472-4E02-8F2D-07F1-9CB7E36F178B}"/>
              </a:ext>
            </a:extLst>
          </p:cNvPr>
          <p:cNvSpPr txBox="1"/>
          <p:nvPr/>
        </p:nvSpPr>
        <p:spPr>
          <a:xfrm>
            <a:off x="4734999" y="389423"/>
            <a:ext cx="272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A4672260-32B1-2079-636B-48619A0115B7}"/>
              </a:ext>
            </a:extLst>
          </p:cNvPr>
          <p:cNvSpPr txBox="1"/>
          <p:nvPr/>
        </p:nvSpPr>
        <p:spPr>
          <a:xfrm flipH="1">
            <a:off x="3710221" y="774093"/>
            <a:ext cx="4771559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3EB252C-3F60-76D6-0BA3-DDCEDB6AFD47}"/>
              </a:ext>
            </a:extLst>
          </p:cNvPr>
          <p:cNvGrpSpPr/>
          <p:nvPr/>
        </p:nvGrpSpPr>
        <p:grpSpPr>
          <a:xfrm>
            <a:off x="6786816" y="2316886"/>
            <a:ext cx="3920853" cy="3345982"/>
            <a:chOff x="2253168" y="5547883"/>
            <a:chExt cx="9046027" cy="6692836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DC00259E-50C9-FC91-FC74-D0325A0C2511}"/>
                </a:ext>
              </a:extLst>
            </p:cNvPr>
            <p:cNvGrpSpPr/>
            <p:nvPr/>
          </p:nvGrpSpPr>
          <p:grpSpPr>
            <a:xfrm>
              <a:off x="2253168" y="8260683"/>
              <a:ext cx="9046027" cy="922168"/>
              <a:chOff x="2110574" y="3850262"/>
              <a:chExt cx="9046027" cy="922168"/>
            </a:xfrm>
          </p:grpSpPr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EFA17F9E-D01F-4B69-AD8E-10C1671AA3DA}"/>
                  </a:ext>
                </a:extLst>
              </p:cNvPr>
              <p:cNvSpPr/>
              <p:nvPr/>
            </p:nvSpPr>
            <p:spPr>
              <a:xfrm>
                <a:off x="2110574" y="4513707"/>
                <a:ext cx="9046027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9A5BBCDB-9D68-4162-BA61-F40D573BC943}"/>
                  </a:ext>
                </a:extLst>
              </p:cNvPr>
              <p:cNvSpPr/>
              <p:nvPr/>
            </p:nvSpPr>
            <p:spPr>
              <a:xfrm>
                <a:off x="2110574" y="4513707"/>
                <a:ext cx="7894601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A38DFD12-8CF2-44F8-8133-BC4B2EE478FD}"/>
                  </a:ext>
                </a:extLst>
              </p:cNvPr>
              <p:cNvSpPr txBox="1"/>
              <p:nvPr/>
            </p:nvSpPr>
            <p:spPr>
              <a:xfrm>
                <a:off x="2110574" y="3850262"/>
                <a:ext cx="2470519" cy="46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b="1">
                    <a:solidFill>
                      <a:schemeClr val="bg1">
                        <a:lumMod val="25000"/>
                      </a:schemeClr>
                    </a:solidFill>
                    <a:latin typeface="Montserrat" panose="00000500000000000000" pitchFamily="2" charset="0"/>
                  </a:rPr>
                  <a:t>Threads 01</a:t>
                </a:r>
                <a:endParaRPr lang="vi-VN" sz="1500" b="1">
                  <a:solidFill>
                    <a:schemeClr val="bg1">
                      <a:lumMod val="2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863D4DB-1B79-923C-8E4F-6CEC849F1BF8}"/>
                </a:ext>
              </a:extLst>
            </p:cNvPr>
            <p:cNvGrpSpPr/>
            <p:nvPr/>
          </p:nvGrpSpPr>
          <p:grpSpPr>
            <a:xfrm>
              <a:off x="2253168" y="9855536"/>
              <a:ext cx="9046027" cy="856249"/>
              <a:chOff x="2110574" y="5748223"/>
              <a:chExt cx="9046027" cy="856249"/>
            </a:xfrm>
          </p:grpSpPr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8589FFE7-9F8F-6A06-20D6-12CF3D52E091}"/>
                  </a:ext>
                </a:extLst>
              </p:cNvPr>
              <p:cNvSpPr/>
              <p:nvPr/>
            </p:nvSpPr>
            <p:spPr>
              <a:xfrm>
                <a:off x="2110574" y="6345749"/>
                <a:ext cx="9046027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8D0CBD7B-FB68-5311-0B7A-D86548294DBA}"/>
                  </a:ext>
                </a:extLst>
              </p:cNvPr>
              <p:cNvSpPr/>
              <p:nvPr/>
            </p:nvSpPr>
            <p:spPr>
              <a:xfrm>
                <a:off x="2110574" y="6345749"/>
                <a:ext cx="6596743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5912B060-F36E-85E0-B28D-7583500D4D2D}"/>
                  </a:ext>
                </a:extLst>
              </p:cNvPr>
              <p:cNvSpPr txBox="1"/>
              <p:nvPr/>
            </p:nvSpPr>
            <p:spPr>
              <a:xfrm>
                <a:off x="2110574" y="5748223"/>
                <a:ext cx="2559280" cy="46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b="1">
                    <a:solidFill>
                      <a:schemeClr val="bg1">
                        <a:lumMod val="25000"/>
                      </a:schemeClr>
                    </a:solidFill>
                    <a:latin typeface="Montserrat" panose="00000500000000000000" pitchFamily="2" charset="0"/>
                  </a:rPr>
                  <a:t>Threads 02</a:t>
                </a:r>
                <a:endParaRPr lang="vi-VN" sz="1500" b="1">
                  <a:solidFill>
                    <a:schemeClr val="bg1">
                      <a:lumMod val="2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1D5EF183-4066-A7B7-A784-16DACCC9CD6E}"/>
                </a:ext>
              </a:extLst>
            </p:cNvPr>
            <p:cNvGrpSpPr/>
            <p:nvPr/>
          </p:nvGrpSpPr>
          <p:grpSpPr>
            <a:xfrm>
              <a:off x="2253168" y="11384470"/>
              <a:ext cx="9046027" cy="856249"/>
              <a:chOff x="2110574" y="5748223"/>
              <a:chExt cx="9046027" cy="856249"/>
            </a:xfrm>
          </p:grpSpPr>
          <p:sp>
            <p:nvSpPr>
              <p:cNvPr id="223" name="Rectangle: Rounded Corners 222">
                <a:extLst>
                  <a:ext uri="{FF2B5EF4-FFF2-40B4-BE49-F238E27FC236}">
                    <a16:creationId xmlns:a16="http://schemas.microsoft.com/office/drawing/2014/main" id="{60DA1BAB-5F54-C205-4D44-DA80C7159FCE}"/>
                  </a:ext>
                </a:extLst>
              </p:cNvPr>
              <p:cNvSpPr/>
              <p:nvPr/>
            </p:nvSpPr>
            <p:spPr>
              <a:xfrm>
                <a:off x="2110574" y="6345749"/>
                <a:ext cx="9046027" cy="258723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C463E03-AC78-1E2B-E1B8-08396EB69305}"/>
                  </a:ext>
                </a:extLst>
              </p:cNvPr>
              <p:cNvSpPr/>
              <p:nvPr/>
            </p:nvSpPr>
            <p:spPr>
              <a:xfrm>
                <a:off x="2110574" y="6345750"/>
                <a:ext cx="7894601" cy="2587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900">
                  <a:latin typeface="Montserrat" panose="00000500000000000000" pitchFamily="2" charset="0"/>
                </a:endParaRP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447229FB-53CB-4444-D69B-F16B54941AFB}"/>
                  </a:ext>
                </a:extLst>
              </p:cNvPr>
              <p:cNvSpPr txBox="1"/>
              <p:nvPr/>
            </p:nvSpPr>
            <p:spPr>
              <a:xfrm>
                <a:off x="2110574" y="5748223"/>
                <a:ext cx="2559280" cy="46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b="1">
                    <a:solidFill>
                      <a:schemeClr val="bg1">
                        <a:lumMod val="25000"/>
                      </a:schemeClr>
                    </a:solidFill>
                    <a:latin typeface="Montserrat" panose="00000500000000000000" pitchFamily="2" charset="0"/>
                  </a:rPr>
                  <a:t>Threads 03</a:t>
                </a:r>
                <a:endParaRPr lang="vi-VN" sz="1500" b="1">
                  <a:solidFill>
                    <a:schemeClr val="bg1">
                      <a:lumMod val="2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40A786B1-A28C-D7E6-D846-E4BA726CE46C}"/>
                </a:ext>
              </a:extLst>
            </p:cNvPr>
            <p:cNvSpPr txBox="1"/>
            <p:nvPr/>
          </p:nvSpPr>
          <p:spPr>
            <a:xfrm flipH="1">
              <a:off x="2253168" y="5547883"/>
              <a:ext cx="9046027" cy="1794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adipiscing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sed do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eiusmod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tempor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incididunt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labore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et dolore magna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aliqua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. Ut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enim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ad minim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veniam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quis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nostrud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exercitation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ullamco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nisi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aliquip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ex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commodo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consequat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04F0129-27A0-6ECA-D519-6ED34C2011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r="14668"/>
          <a:stretch/>
        </p:blipFill>
        <p:spPr/>
      </p:pic>
    </p:spTree>
    <p:extLst>
      <p:ext uri="{BB962C8B-B14F-4D97-AF65-F5344CB8AC3E}">
        <p14:creationId xmlns:p14="http://schemas.microsoft.com/office/powerpoint/2010/main" val="12614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2" name="Group 1961">
            <a:extLst>
              <a:ext uri="{FF2B5EF4-FFF2-40B4-BE49-F238E27FC236}">
                <a16:creationId xmlns:a16="http://schemas.microsoft.com/office/drawing/2014/main" id="{AA155DA9-6A08-4F06-81AC-031DB7C405F3}"/>
              </a:ext>
            </a:extLst>
          </p:cNvPr>
          <p:cNvGrpSpPr/>
          <p:nvPr/>
        </p:nvGrpSpPr>
        <p:grpSpPr>
          <a:xfrm>
            <a:off x="1369183" y="1744711"/>
            <a:ext cx="3368579" cy="3368579"/>
            <a:chOff x="2738721" y="3488982"/>
            <a:chExt cx="6738036" cy="67380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AC8F6C-50E8-49B8-A6B0-BC703BAEB9A8}"/>
                </a:ext>
              </a:extLst>
            </p:cNvPr>
            <p:cNvSpPr/>
            <p:nvPr/>
          </p:nvSpPr>
          <p:spPr>
            <a:xfrm>
              <a:off x="2738721" y="3488982"/>
              <a:ext cx="6738036" cy="6738036"/>
            </a:xfrm>
            <a:prstGeom prst="rect">
              <a:avLst/>
            </a:prstGeom>
            <a:noFill/>
            <a:ln w="1016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D92448-7CCA-40B2-8042-04A5398DDE17}"/>
                </a:ext>
              </a:extLst>
            </p:cNvPr>
            <p:cNvSpPr/>
            <p:nvPr/>
          </p:nvSpPr>
          <p:spPr>
            <a:xfrm>
              <a:off x="3209781" y="3960043"/>
              <a:ext cx="5795914" cy="5795914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BC8F0A-C8B5-475E-8BBE-933F8B09C0BF}"/>
                </a:ext>
              </a:extLst>
            </p:cNvPr>
            <p:cNvSpPr txBox="1"/>
            <p:nvPr/>
          </p:nvSpPr>
          <p:spPr>
            <a:xfrm>
              <a:off x="3181049" y="6304003"/>
              <a:ext cx="5579819" cy="1200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99" dirty="0">
                  <a:solidFill>
                    <a:schemeClr val="accent3">
                      <a:lumMod val="75000"/>
                    </a:schemeClr>
                  </a:solidFill>
                  <a:latin typeface="Montserrat" panose="00000500000000000000" pitchFamily="2" charset="0"/>
                </a:rPr>
                <a:t>THANK YOU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857AE01-98BB-035C-F14D-2B8723BBFD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r="16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8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B46C1F8-E959-AC23-24BB-6D72471F66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D8852-B0D4-435B-864C-0FCDD5D5D766}"/>
              </a:ext>
            </a:extLst>
          </p:cNvPr>
          <p:cNvSpPr/>
          <p:nvPr/>
        </p:nvSpPr>
        <p:spPr>
          <a:xfrm>
            <a:off x="0" y="447"/>
            <a:ext cx="6096000" cy="6857107"/>
          </a:xfrm>
          <a:custGeom>
            <a:avLst/>
            <a:gdLst>
              <a:gd name="connsiteX0" fmla="*/ 0 w 12193587"/>
              <a:gd name="connsiteY0" fmla="*/ 13662769 h 13716000"/>
              <a:gd name="connsiteX1" fmla="*/ 92200 w 12193587"/>
              <a:gd name="connsiteY1" fmla="*/ 13716000 h 13716000"/>
              <a:gd name="connsiteX2" fmla="*/ 0 w 12193587"/>
              <a:gd name="connsiteY2" fmla="*/ 13716000 h 13716000"/>
              <a:gd name="connsiteX3" fmla="*/ 0 w 12193587"/>
              <a:gd name="connsiteY3" fmla="*/ 12224745 h 13716000"/>
              <a:gd name="connsiteX4" fmla="*/ 2582930 w 12193587"/>
              <a:gd name="connsiteY4" fmla="*/ 13716000 h 13716000"/>
              <a:gd name="connsiteX5" fmla="*/ 2274958 w 12193587"/>
              <a:gd name="connsiteY5" fmla="*/ 13716000 h 13716000"/>
              <a:gd name="connsiteX6" fmla="*/ 0 w 12193587"/>
              <a:gd name="connsiteY6" fmla="*/ 12402553 h 13716000"/>
              <a:gd name="connsiteX7" fmla="*/ 0 w 12193587"/>
              <a:gd name="connsiteY7" fmla="*/ 10786720 h 13716000"/>
              <a:gd name="connsiteX8" fmla="*/ 5073663 w 12193587"/>
              <a:gd name="connsiteY8" fmla="*/ 13716000 h 13716000"/>
              <a:gd name="connsiteX9" fmla="*/ 4765689 w 12193587"/>
              <a:gd name="connsiteY9" fmla="*/ 13716000 h 13716000"/>
              <a:gd name="connsiteX10" fmla="*/ 0 w 12193587"/>
              <a:gd name="connsiteY10" fmla="*/ 10964528 h 13716000"/>
              <a:gd name="connsiteX11" fmla="*/ 0 w 12193587"/>
              <a:gd name="connsiteY11" fmla="*/ 9348695 h 13716000"/>
              <a:gd name="connsiteX12" fmla="*/ 7564394 w 12193587"/>
              <a:gd name="connsiteY12" fmla="*/ 13716000 h 13716000"/>
              <a:gd name="connsiteX13" fmla="*/ 7256419 w 12193587"/>
              <a:gd name="connsiteY13" fmla="*/ 13716000 h 13716000"/>
              <a:gd name="connsiteX14" fmla="*/ 0 w 12193587"/>
              <a:gd name="connsiteY14" fmla="*/ 9526505 h 13716000"/>
              <a:gd name="connsiteX15" fmla="*/ 0 w 12193587"/>
              <a:gd name="connsiteY15" fmla="*/ 7910670 h 13716000"/>
              <a:gd name="connsiteX16" fmla="*/ 10055127 w 12193587"/>
              <a:gd name="connsiteY16" fmla="*/ 13716000 h 13716000"/>
              <a:gd name="connsiteX17" fmla="*/ 9747152 w 12193587"/>
              <a:gd name="connsiteY17" fmla="*/ 13716000 h 13716000"/>
              <a:gd name="connsiteX18" fmla="*/ 0 w 12193587"/>
              <a:gd name="connsiteY18" fmla="*/ 8088480 h 13716000"/>
              <a:gd name="connsiteX19" fmla="*/ 1535407 w 12193587"/>
              <a:gd name="connsiteY19" fmla="*/ 3222847 h 13716000"/>
              <a:gd name="connsiteX20" fmla="*/ 989716 w 12193587"/>
              <a:gd name="connsiteY20" fmla="*/ 4168010 h 13716000"/>
              <a:gd name="connsiteX21" fmla="*/ 9500263 w 12193587"/>
              <a:gd name="connsiteY21" fmla="*/ 9081576 h 13716000"/>
              <a:gd name="connsiteX22" fmla="*/ 10045953 w 12193587"/>
              <a:gd name="connsiteY22" fmla="*/ 8136413 h 13716000"/>
              <a:gd name="connsiteX23" fmla="*/ 1309809 w 12193587"/>
              <a:gd name="connsiteY23" fmla="*/ 1654574 h 13716000"/>
              <a:gd name="connsiteX24" fmla="*/ 764119 w 12193587"/>
              <a:gd name="connsiteY24" fmla="*/ 2599736 h 13716000"/>
              <a:gd name="connsiteX25" fmla="*/ 10971227 w 12193587"/>
              <a:gd name="connsiteY25" fmla="*/ 8492812 h 13716000"/>
              <a:gd name="connsiteX26" fmla="*/ 11516917 w 12193587"/>
              <a:gd name="connsiteY26" fmla="*/ 7547649 h 13716000"/>
              <a:gd name="connsiteX27" fmla="*/ 10897661 w 12193587"/>
              <a:gd name="connsiteY27" fmla="*/ 0 h 13716000"/>
              <a:gd name="connsiteX28" fmla="*/ 11205649 w 12193587"/>
              <a:gd name="connsiteY28" fmla="*/ 0 h 13716000"/>
              <a:gd name="connsiteX29" fmla="*/ 12193587 w 12193587"/>
              <a:gd name="connsiteY29" fmla="*/ 570387 h 13716000"/>
              <a:gd name="connsiteX30" fmla="*/ 12193587 w 12193587"/>
              <a:gd name="connsiteY30" fmla="*/ 748203 h 13716000"/>
              <a:gd name="connsiteX31" fmla="*/ 8406930 w 12193587"/>
              <a:gd name="connsiteY31" fmla="*/ 0 h 13716000"/>
              <a:gd name="connsiteX32" fmla="*/ 8714903 w 12193587"/>
              <a:gd name="connsiteY32" fmla="*/ 0 h 13716000"/>
              <a:gd name="connsiteX33" fmla="*/ 12193587 w 12193587"/>
              <a:gd name="connsiteY33" fmla="*/ 2008420 h 13716000"/>
              <a:gd name="connsiteX34" fmla="*/ 12193587 w 12193587"/>
              <a:gd name="connsiteY34" fmla="*/ 2186228 h 13716000"/>
              <a:gd name="connsiteX35" fmla="*/ 5916200 w 12193587"/>
              <a:gd name="connsiteY35" fmla="*/ 0 h 13716000"/>
              <a:gd name="connsiteX36" fmla="*/ 6224170 w 12193587"/>
              <a:gd name="connsiteY36" fmla="*/ 0 h 13716000"/>
              <a:gd name="connsiteX37" fmla="*/ 12193587 w 12193587"/>
              <a:gd name="connsiteY37" fmla="*/ 3446446 h 13716000"/>
              <a:gd name="connsiteX38" fmla="*/ 12193587 w 12193587"/>
              <a:gd name="connsiteY38" fmla="*/ 3624253 h 13716000"/>
              <a:gd name="connsiteX39" fmla="*/ 3425469 w 12193587"/>
              <a:gd name="connsiteY39" fmla="*/ 0 h 13716000"/>
              <a:gd name="connsiteX40" fmla="*/ 3733441 w 12193587"/>
              <a:gd name="connsiteY40" fmla="*/ 0 h 13716000"/>
              <a:gd name="connsiteX41" fmla="*/ 12193587 w 12193587"/>
              <a:gd name="connsiteY41" fmla="*/ 4884469 h 13716000"/>
              <a:gd name="connsiteX42" fmla="*/ 12193587 w 12193587"/>
              <a:gd name="connsiteY42" fmla="*/ 5062277 h 13716000"/>
              <a:gd name="connsiteX43" fmla="*/ 0 w 12193587"/>
              <a:gd name="connsiteY43" fmla="*/ 0 h 13716000"/>
              <a:gd name="connsiteX44" fmla="*/ 1317471 w 12193587"/>
              <a:gd name="connsiteY44" fmla="*/ 0 h 13716000"/>
              <a:gd name="connsiteX45" fmla="*/ 1298781 w 12193587"/>
              <a:gd name="connsiteY45" fmla="*/ 32373 h 13716000"/>
              <a:gd name="connsiteX46" fmla="*/ 12193587 w 12193587"/>
              <a:gd name="connsiteY46" fmla="*/ 6322493 h 13716000"/>
              <a:gd name="connsiteX47" fmla="*/ 12193587 w 12193587"/>
              <a:gd name="connsiteY47" fmla="*/ 6500301 h 13716000"/>
              <a:gd name="connsiteX48" fmla="*/ 1221788 w 12193587"/>
              <a:gd name="connsiteY48" fmla="*/ 165730 h 13716000"/>
              <a:gd name="connsiteX49" fmla="*/ 676098 w 12193587"/>
              <a:gd name="connsiteY49" fmla="*/ 1110893 h 13716000"/>
              <a:gd name="connsiteX50" fmla="*/ 12193587 w 12193587"/>
              <a:gd name="connsiteY50" fmla="*/ 7760518 h 13716000"/>
              <a:gd name="connsiteX51" fmla="*/ 12193587 w 12193587"/>
              <a:gd name="connsiteY51" fmla="*/ 13690424 h 13716000"/>
              <a:gd name="connsiteX52" fmla="*/ 0 w 12193587"/>
              <a:gd name="connsiteY52" fmla="*/ 6650454 h 13716000"/>
              <a:gd name="connsiteX53" fmla="*/ 0 w 12193587"/>
              <a:gd name="connsiteY53" fmla="*/ 6472646 h 13716000"/>
              <a:gd name="connsiteX54" fmla="*/ 9103179 w 12193587"/>
              <a:gd name="connsiteY54" fmla="*/ 11728369 h 13716000"/>
              <a:gd name="connsiteX55" fmla="*/ 9648869 w 12193587"/>
              <a:gd name="connsiteY55" fmla="*/ 10783206 h 13716000"/>
              <a:gd name="connsiteX56" fmla="*/ 0 w 12193587"/>
              <a:gd name="connsiteY56" fmla="*/ 5212430 h 13716000"/>
              <a:gd name="connsiteX57" fmla="*/ 0 w 12193587"/>
              <a:gd name="connsiteY57" fmla="*/ 5034622 h 13716000"/>
              <a:gd name="connsiteX58" fmla="*/ 10436566 w 12193587"/>
              <a:gd name="connsiteY58" fmla="*/ 11060175 h 13716000"/>
              <a:gd name="connsiteX59" fmla="*/ 10982256 w 12193587"/>
              <a:gd name="connsiteY59" fmla="*/ 10115012 h 13716000"/>
              <a:gd name="connsiteX60" fmla="*/ 0 w 12193587"/>
              <a:gd name="connsiteY60" fmla="*/ 3774404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3587" h="13716000">
                <a:moveTo>
                  <a:pt x="0" y="13662769"/>
                </a:moveTo>
                <a:lnTo>
                  <a:pt x="92200" y="13716000"/>
                </a:lnTo>
                <a:lnTo>
                  <a:pt x="0" y="13716000"/>
                </a:lnTo>
                <a:close/>
                <a:moveTo>
                  <a:pt x="0" y="12224745"/>
                </a:moveTo>
                <a:lnTo>
                  <a:pt x="2582930" y="13716000"/>
                </a:lnTo>
                <a:lnTo>
                  <a:pt x="2274958" y="13716000"/>
                </a:lnTo>
                <a:lnTo>
                  <a:pt x="0" y="12402553"/>
                </a:lnTo>
                <a:close/>
                <a:moveTo>
                  <a:pt x="0" y="10786720"/>
                </a:moveTo>
                <a:lnTo>
                  <a:pt x="5073663" y="13716000"/>
                </a:lnTo>
                <a:lnTo>
                  <a:pt x="4765689" y="13716000"/>
                </a:lnTo>
                <a:lnTo>
                  <a:pt x="0" y="10964528"/>
                </a:lnTo>
                <a:close/>
                <a:moveTo>
                  <a:pt x="0" y="9348695"/>
                </a:moveTo>
                <a:lnTo>
                  <a:pt x="7564394" y="13716000"/>
                </a:lnTo>
                <a:lnTo>
                  <a:pt x="7256419" y="13716000"/>
                </a:lnTo>
                <a:lnTo>
                  <a:pt x="0" y="9526505"/>
                </a:lnTo>
                <a:close/>
                <a:moveTo>
                  <a:pt x="0" y="7910670"/>
                </a:moveTo>
                <a:lnTo>
                  <a:pt x="10055127" y="13716000"/>
                </a:lnTo>
                <a:lnTo>
                  <a:pt x="9747152" y="13716000"/>
                </a:lnTo>
                <a:lnTo>
                  <a:pt x="0" y="8088480"/>
                </a:lnTo>
                <a:close/>
                <a:moveTo>
                  <a:pt x="1535407" y="3222847"/>
                </a:moveTo>
                <a:lnTo>
                  <a:pt x="989716" y="4168010"/>
                </a:lnTo>
                <a:lnTo>
                  <a:pt x="9500263" y="9081576"/>
                </a:lnTo>
                <a:lnTo>
                  <a:pt x="10045953" y="8136413"/>
                </a:lnTo>
                <a:close/>
                <a:moveTo>
                  <a:pt x="1309809" y="1654574"/>
                </a:moveTo>
                <a:lnTo>
                  <a:pt x="764119" y="2599736"/>
                </a:lnTo>
                <a:lnTo>
                  <a:pt x="10971227" y="8492812"/>
                </a:lnTo>
                <a:lnTo>
                  <a:pt x="11516917" y="7547649"/>
                </a:lnTo>
                <a:close/>
                <a:moveTo>
                  <a:pt x="10897661" y="0"/>
                </a:moveTo>
                <a:lnTo>
                  <a:pt x="11205649" y="0"/>
                </a:lnTo>
                <a:lnTo>
                  <a:pt x="12193587" y="570387"/>
                </a:lnTo>
                <a:lnTo>
                  <a:pt x="12193587" y="748203"/>
                </a:lnTo>
                <a:close/>
                <a:moveTo>
                  <a:pt x="8406930" y="0"/>
                </a:moveTo>
                <a:lnTo>
                  <a:pt x="8714903" y="0"/>
                </a:lnTo>
                <a:lnTo>
                  <a:pt x="12193587" y="2008420"/>
                </a:lnTo>
                <a:lnTo>
                  <a:pt x="12193587" y="2186228"/>
                </a:lnTo>
                <a:close/>
                <a:moveTo>
                  <a:pt x="5916200" y="0"/>
                </a:moveTo>
                <a:lnTo>
                  <a:pt x="6224170" y="0"/>
                </a:lnTo>
                <a:lnTo>
                  <a:pt x="12193587" y="3446446"/>
                </a:lnTo>
                <a:lnTo>
                  <a:pt x="12193587" y="3624253"/>
                </a:lnTo>
                <a:close/>
                <a:moveTo>
                  <a:pt x="3425469" y="0"/>
                </a:moveTo>
                <a:lnTo>
                  <a:pt x="3733441" y="0"/>
                </a:lnTo>
                <a:lnTo>
                  <a:pt x="12193587" y="4884469"/>
                </a:lnTo>
                <a:lnTo>
                  <a:pt x="12193587" y="5062277"/>
                </a:lnTo>
                <a:close/>
                <a:moveTo>
                  <a:pt x="0" y="0"/>
                </a:moveTo>
                <a:lnTo>
                  <a:pt x="1317471" y="0"/>
                </a:lnTo>
                <a:lnTo>
                  <a:pt x="1298781" y="32373"/>
                </a:lnTo>
                <a:lnTo>
                  <a:pt x="12193587" y="6322493"/>
                </a:lnTo>
                <a:lnTo>
                  <a:pt x="12193587" y="6500301"/>
                </a:lnTo>
                <a:lnTo>
                  <a:pt x="1221788" y="165730"/>
                </a:lnTo>
                <a:lnTo>
                  <a:pt x="676098" y="1110893"/>
                </a:lnTo>
                <a:lnTo>
                  <a:pt x="12193587" y="7760518"/>
                </a:lnTo>
                <a:lnTo>
                  <a:pt x="12193587" y="13690424"/>
                </a:lnTo>
                <a:lnTo>
                  <a:pt x="0" y="6650454"/>
                </a:lnTo>
                <a:lnTo>
                  <a:pt x="0" y="6472646"/>
                </a:lnTo>
                <a:lnTo>
                  <a:pt x="9103179" y="11728369"/>
                </a:lnTo>
                <a:lnTo>
                  <a:pt x="9648869" y="10783206"/>
                </a:lnTo>
                <a:lnTo>
                  <a:pt x="0" y="5212430"/>
                </a:lnTo>
                <a:lnTo>
                  <a:pt x="0" y="5034622"/>
                </a:lnTo>
                <a:lnTo>
                  <a:pt x="10436566" y="11060175"/>
                </a:lnTo>
                <a:lnTo>
                  <a:pt x="10982256" y="10115012"/>
                </a:lnTo>
                <a:lnTo>
                  <a:pt x="0" y="377440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A6BE5-FE16-4BFA-9D3A-2617BBED4B4C}"/>
              </a:ext>
            </a:extLst>
          </p:cNvPr>
          <p:cNvSpPr txBox="1"/>
          <p:nvPr/>
        </p:nvSpPr>
        <p:spPr>
          <a:xfrm>
            <a:off x="7914285" y="3267456"/>
            <a:ext cx="122852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SAMPLES TEXT</a:t>
            </a:r>
            <a:endParaRPr lang="vi-VN" sz="12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8812A-2E1A-4DE8-AEF1-15D95650EB7A}"/>
              </a:ext>
            </a:extLst>
          </p:cNvPr>
          <p:cNvSpPr txBox="1"/>
          <p:nvPr/>
        </p:nvSpPr>
        <p:spPr>
          <a:xfrm flipH="1">
            <a:off x="7213864" y="3601652"/>
            <a:ext cx="3403423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38E61-5B33-44C5-AE8E-1E1DAC62AD60}"/>
              </a:ext>
            </a:extLst>
          </p:cNvPr>
          <p:cNvSpPr txBox="1"/>
          <p:nvPr/>
        </p:nvSpPr>
        <p:spPr>
          <a:xfrm>
            <a:off x="7213864" y="3140446"/>
            <a:ext cx="7004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92%</a:t>
            </a:r>
            <a:endParaRPr lang="vi-VN" sz="24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7E1D05-8377-4303-887B-4B55BDB768D2}"/>
              </a:ext>
            </a:extLst>
          </p:cNvPr>
          <p:cNvSpPr/>
          <p:nvPr/>
        </p:nvSpPr>
        <p:spPr>
          <a:xfrm>
            <a:off x="7213748" y="5615187"/>
            <a:ext cx="2526177" cy="36190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BD427-644C-408E-BA54-A38A7605133B}"/>
              </a:ext>
            </a:extLst>
          </p:cNvPr>
          <p:cNvSpPr txBox="1"/>
          <p:nvPr/>
        </p:nvSpPr>
        <p:spPr>
          <a:xfrm>
            <a:off x="7368905" y="5680738"/>
            <a:ext cx="22158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1200" dirty="0">
                <a:solidFill>
                  <a:schemeClr val="bg1"/>
                </a:solidFill>
                <a:latin typeface="Montserrat" panose="00000500000000000000" pitchFamily="2" charset="0"/>
              </a:rPr>
              <a:t>Watch for more info</a:t>
            </a:r>
          </a:p>
        </p:txBody>
      </p:sp>
      <p:grpSp>
        <p:nvGrpSpPr>
          <p:cNvPr id="24" name="Группа 74">
            <a:extLst>
              <a:ext uri="{FF2B5EF4-FFF2-40B4-BE49-F238E27FC236}">
                <a16:creationId xmlns:a16="http://schemas.microsoft.com/office/drawing/2014/main" id="{E2F6A045-8A78-47B6-8A57-F042C09857AC}"/>
              </a:ext>
            </a:extLst>
          </p:cNvPr>
          <p:cNvGrpSpPr/>
          <p:nvPr/>
        </p:nvGrpSpPr>
        <p:grpSpPr>
          <a:xfrm>
            <a:off x="7195745" y="4915671"/>
            <a:ext cx="177886" cy="171603"/>
            <a:chOff x="5843588" y="3217863"/>
            <a:chExt cx="2562225" cy="2471738"/>
          </a:xfrm>
          <a:solidFill>
            <a:schemeClr val="accent4"/>
          </a:solidFill>
        </p:grpSpPr>
        <p:sp>
          <p:nvSpPr>
            <p:cNvPr id="25" name="Freeform 64">
              <a:extLst>
                <a:ext uri="{FF2B5EF4-FFF2-40B4-BE49-F238E27FC236}">
                  <a16:creationId xmlns:a16="http://schemas.microsoft.com/office/drawing/2014/main" id="{9DBC644B-7315-447D-B4B8-62B3C530D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217863"/>
              <a:ext cx="619125" cy="622300"/>
            </a:xfrm>
            <a:custGeom>
              <a:avLst/>
              <a:gdLst>
                <a:gd name="T0" fmla="*/ 340 w 781"/>
                <a:gd name="T1" fmla="*/ 0 h 785"/>
                <a:gd name="T2" fmla="*/ 340 w 781"/>
                <a:gd name="T3" fmla="*/ 0 h 785"/>
                <a:gd name="T4" fmla="*/ 363 w 781"/>
                <a:gd name="T5" fmla="*/ 2 h 785"/>
                <a:gd name="T6" fmla="*/ 386 w 781"/>
                <a:gd name="T7" fmla="*/ 7 h 785"/>
                <a:gd name="T8" fmla="*/ 408 w 781"/>
                <a:gd name="T9" fmla="*/ 17 h 785"/>
                <a:gd name="T10" fmla="*/ 429 w 781"/>
                <a:gd name="T11" fmla="*/ 30 h 785"/>
                <a:gd name="T12" fmla="*/ 448 w 781"/>
                <a:gd name="T13" fmla="*/ 46 h 785"/>
                <a:gd name="T14" fmla="*/ 737 w 781"/>
                <a:gd name="T15" fmla="*/ 336 h 785"/>
                <a:gd name="T16" fmla="*/ 755 w 781"/>
                <a:gd name="T17" fmla="*/ 357 h 785"/>
                <a:gd name="T18" fmla="*/ 768 w 781"/>
                <a:gd name="T19" fmla="*/ 381 h 785"/>
                <a:gd name="T20" fmla="*/ 777 w 781"/>
                <a:gd name="T21" fmla="*/ 406 h 785"/>
                <a:gd name="T22" fmla="*/ 781 w 781"/>
                <a:gd name="T23" fmla="*/ 431 h 785"/>
                <a:gd name="T24" fmla="*/ 781 w 781"/>
                <a:gd name="T25" fmla="*/ 457 h 785"/>
                <a:gd name="T26" fmla="*/ 777 w 781"/>
                <a:gd name="T27" fmla="*/ 483 h 785"/>
                <a:gd name="T28" fmla="*/ 768 w 781"/>
                <a:gd name="T29" fmla="*/ 509 h 785"/>
                <a:gd name="T30" fmla="*/ 755 w 781"/>
                <a:gd name="T31" fmla="*/ 532 h 785"/>
                <a:gd name="T32" fmla="*/ 737 w 781"/>
                <a:gd name="T33" fmla="*/ 553 h 785"/>
                <a:gd name="T34" fmla="*/ 505 w 781"/>
                <a:gd name="T35" fmla="*/ 785 h 785"/>
                <a:gd name="T36" fmla="*/ 0 w 781"/>
                <a:gd name="T37" fmla="*/ 278 h 785"/>
                <a:gd name="T38" fmla="*/ 232 w 781"/>
                <a:gd name="T39" fmla="*/ 45 h 785"/>
                <a:gd name="T40" fmla="*/ 251 w 781"/>
                <a:gd name="T41" fmla="*/ 29 h 785"/>
                <a:gd name="T42" fmla="*/ 271 w 781"/>
                <a:gd name="T43" fmla="*/ 17 h 785"/>
                <a:gd name="T44" fmla="*/ 293 w 781"/>
                <a:gd name="T45" fmla="*/ 7 h 785"/>
                <a:gd name="T46" fmla="*/ 316 w 781"/>
                <a:gd name="T47" fmla="*/ 2 h 785"/>
                <a:gd name="T48" fmla="*/ 340 w 781"/>
                <a:gd name="T4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1" h="785">
                  <a:moveTo>
                    <a:pt x="340" y="0"/>
                  </a:moveTo>
                  <a:lnTo>
                    <a:pt x="340" y="0"/>
                  </a:lnTo>
                  <a:lnTo>
                    <a:pt x="363" y="2"/>
                  </a:lnTo>
                  <a:lnTo>
                    <a:pt x="386" y="7"/>
                  </a:lnTo>
                  <a:lnTo>
                    <a:pt x="408" y="17"/>
                  </a:lnTo>
                  <a:lnTo>
                    <a:pt x="429" y="30"/>
                  </a:lnTo>
                  <a:lnTo>
                    <a:pt x="448" y="46"/>
                  </a:lnTo>
                  <a:lnTo>
                    <a:pt x="737" y="336"/>
                  </a:lnTo>
                  <a:lnTo>
                    <a:pt x="755" y="357"/>
                  </a:lnTo>
                  <a:lnTo>
                    <a:pt x="768" y="381"/>
                  </a:lnTo>
                  <a:lnTo>
                    <a:pt x="777" y="406"/>
                  </a:lnTo>
                  <a:lnTo>
                    <a:pt x="781" y="431"/>
                  </a:lnTo>
                  <a:lnTo>
                    <a:pt x="781" y="457"/>
                  </a:lnTo>
                  <a:lnTo>
                    <a:pt x="777" y="483"/>
                  </a:lnTo>
                  <a:lnTo>
                    <a:pt x="768" y="509"/>
                  </a:lnTo>
                  <a:lnTo>
                    <a:pt x="755" y="532"/>
                  </a:lnTo>
                  <a:lnTo>
                    <a:pt x="737" y="553"/>
                  </a:lnTo>
                  <a:lnTo>
                    <a:pt x="505" y="785"/>
                  </a:lnTo>
                  <a:lnTo>
                    <a:pt x="0" y="278"/>
                  </a:lnTo>
                  <a:lnTo>
                    <a:pt x="232" y="45"/>
                  </a:lnTo>
                  <a:lnTo>
                    <a:pt x="251" y="29"/>
                  </a:lnTo>
                  <a:lnTo>
                    <a:pt x="271" y="17"/>
                  </a:lnTo>
                  <a:lnTo>
                    <a:pt x="293" y="7"/>
                  </a:lnTo>
                  <a:lnTo>
                    <a:pt x="316" y="2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Freeform 65">
              <a:extLst>
                <a:ext uri="{FF2B5EF4-FFF2-40B4-BE49-F238E27FC236}">
                  <a16:creationId xmlns:a16="http://schemas.microsoft.com/office/drawing/2014/main" id="{09B2ED3D-1781-42A3-889A-849C514C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3522663"/>
              <a:ext cx="1504950" cy="1512888"/>
            </a:xfrm>
            <a:custGeom>
              <a:avLst/>
              <a:gdLst>
                <a:gd name="T0" fmla="*/ 1391 w 1896"/>
                <a:gd name="T1" fmla="*/ 0 h 1905"/>
                <a:gd name="T2" fmla="*/ 1896 w 1896"/>
                <a:gd name="T3" fmla="*/ 508 h 1905"/>
                <a:gd name="T4" fmla="*/ 506 w 1896"/>
                <a:gd name="T5" fmla="*/ 1905 h 1905"/>
                <a:gd name="T6" fmla="*/ 0 w 1896"/>
                <a:gd name="T7" fmla="*/ 1398 h 1905"/>
                <a:gd name="T8" fmla="*/ 1391 w 1896"/>
                <a:gd name="T9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6" h="1905">
                  <a:moveTo>
                    <a:pt x="1391" y="0"/>
                  </a:moveTo>
                  <a:lnTo>
                    <a:pt x="1896" y="508"/>
                  </a:lnTo>
                  <a:lnTo>
                    <a:pt x="506" y="1905"/>
                  </a:lnTo>
                  <a:lnTo>
                    <a:pt x="0" y="1398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Freeform 66">
              <a:extLst>
                <a:ext uri="{FF2B5EF4-FFF2-40B4-BE49-F238E27FC236}">
                  <a16:creationId xmlns:a16="http://schemas.microsoft.com/office/drawing/2014/main" id="{123FB11A-B4E9-4CD5-AA9A-0252385E5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719638"/>
              <a:ext cx="485775" cy="488950"/>
            </a:xfrm>
            <a:custGeom>
              <a:avLst/>
              <a:gdLst>
                <a:gd name="T0" fmla="*/ 108 w 613"/>
                <a:gd name="T1" fmla="*/ 0 h 615"/>
                <a:gd name="T2" fmla="*/ 613 w 613"/>
                <a:gd name="T3" fmla="*/ 507 h 615"/>
                <a:gd name="T4" fmla="*/ 0 w 613"/>
                <a:gd name="T5" fmla="*/ 615 h 615"/>
                <a:gd name="T6" fmla="*/ 108 w 613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615">
                  <a:moveTo>
                    <a:pt x="108" y="0"/>
                  </a:moveTo>
                  <a:lnTo>
                    <a:pt x="613" y="507"/>
                  </a:lnTo>
                  <a:lnTo>
                    <a:pt x="0" y="61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Freeform 67">
              <a:extLst>
                <a:ext uri="{FF2B5EF4-FFF2-40B4-BE49-F238E27FC236}">
                  <a16:creationId xmlns:a16="http://schemas.microsoft.com/office/drawing/2014/main" id="{5CB13A64-AB89-446A-9388-385B00D8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640138"/>
              <a:ext cx="2036762" cy="2049463"/>
            </a:xfrm>
            <a:custGeom>
              <a:avLst/>
              <a:gdLst>
                <a:gd name="T0" fmla="*/ 213 w 2566"/>
                <a:gd name="T1" fmla="*/ 0 h 2582"/>
                <a:gd name="T2" fmla="*/ 2007 w 2566"/>
                <a:gd name="T3" fmla="*/ 0 h 2582"/>
                <a:gd name="T4" fmla="*/ 1675 w 2566"/>
                <a:gd name="T5" fmla="*/ 333 h 2582"/>
                <a:gd name="T6" fmla="*/ 331 w 2566"/>
                <a:gd name="T7" fmla="*/ 333 h 2582"/>
                <a:gd name="T8" fmla="*/ 331 w 2566"/>
                <a:gd name="T9" fmla="*/ 2250 h 2582"/>
                <a:gd name="T10" fmla="*/ 2235 w 2566"/>
                <a:gd name="T11" fmla="*/ 2250 h 2582"/>
                <a:gd name="T12" fmla="*/ 2235 w 2566"/>
                <a:gd name="T13" fmla="*/ 1160 h 2582"/>
                <a:gd name="T14" fmla="*/ 2566 w 2566"/>
                <a:gd name="T15" fmla="*/ 829 h 2582"/>
                <a:gd name="T16" fmla="*/ 2566 w 2566"/>
                <a:gd name="T17" fmla="*/ 2368 h 2582"/>
                <a:gd name="T18" fmla="*/ 2564 w 2566"/>
                <a:gd name="T19" fmla="*/ 2402 h 2582"/>
                <a:gd name="T20" fmla="*/ 2555 w 2566"/>
                <a:gd name="T21" fmla="*/ 2435 h 2582"/>
                <a:gd name="T22" fmla="*/ 2542 w 2566"/>
                <a:gd name="T23" fmla="*/ 2466 h 2582"/>
                <a:gd name="T24" fmla="*/ 2525 w 2566"/>
                <a:gd name="T25" fmla="*/ 2495 h 2582"/>
                <a:gd name="T26" fmla="*/ 2504 w 2566"/>
                <a:gd name="T27" fmla="*/ 2520 h 2582"/>
                <a:gd name="T28" fmla="*/ 2478 w 2566"/>
                <a:gd name="T29" fmla="*/ 2541 h 2582"/>
                <a:gd name="T30" fmla="*/ 2450 w 2566"/>
                <a:gd name="T31" fmla="*/ 2558 h 2582"/>
                <a:gd name="T32" fmla="*/ 2419 w 2566"/>
                <a:gd name="T33" fmla="*/ 2571 h 2582"/>
                <a:gd name="T34" fmla="*/ 2386 w 2566"/>
                <a:gd name="T35" fmla="*/ 2579 h 2582"/>
                <a:gd name="T36" fmla="*/ 2352 w 2566"/>
                <a:gd name="T37" fmla="*/ 2582 h 2582"/>
                <a:gd name="T38" fmla="*/ 213 w 2566"/>
                <a:gd name="T39" fmla="*/ 2582 h 2582"/>
                <a:gd name="T40" fmla="*/ 179 w 2566"/>
                <a:gd name="T41" fmla="*/ 2579 h 2582"/>
                <a:gd name="T42" fmla="*/ 146 w 2566"/>
                <a:gd name="T43" fmla="*/ 2571 h 2582"/>
                <a:gd name="T44" fmla="*/ 116 w 2566"/>
                <a:gd name="T45" fmla="*/ 2558 h 2582"/>
                <a:gd name="T46" fmla="*/ 88 w 2566"/>
                <a:gd name="T47" fmla="*/ 2541 h 2582"/>
                <a:gd name="T48" fmla="*/ 63 w 2566"/>
                <a:gd name="T49" fmla="*/ 2520 h 2582"/>
                <a:gd name="T50" fmla="*/ 41 w 2566"/>
                <a:gd name="T51" fmla="*/ 2495 h 2582"/>
                <a:gd name="T52" fmla="*/ 24 w 2566"/>
                <a:gd name="T53" fmla="*/ 2466 h 2582"/>
                <a:gd name="T54" fmla="*/ 11 w 2566"/>
                <a:gd name="T55" fmla="*/ 2435 h 2582"/>
                <a:gd name="T56" fmla="*/ 3 w 2566"/>
                <a:gd name="T57" fmla="*/ 2402 h 2582"/>
                <a:gd name="T58" fmla="*/ 0 w 2566"/>
                <a:gd name="T59" fmla="*/ 2368 h 2582"/>
                <a:gd name="T60" fmla="*/ 0 w 2566"/>
                <a:gd name="T61" fmla="*/ 216 h 2582"/>
                <a:gd name="T62" fmla="*/ 3 w 2566"/>
                <a:gd name="T63" fmla="*/ 180 h 2582"/>
                <a:gd name="T64" fmla="*/ 11 w 2566"/>
                <a:gd name="T65" fmla="*/ 147 h 2582"/>
                <a:gd name="T66" fmla="*/ 24 w 2566"/>
                <a:gd name="T67" fmla="*/ 117 h 2582"/>
                <a:gd name="T68" fmla="*/ 41 w 2566"/>
                <a:gd name="T69" fmla="*/ 89 h 2582"/>
                <a:gd name="T70" fmla="*/ 63 w 2566"/>
                <a:gd name="T71" fmla="*/ 63 h 2582"/>
                <a:gd name="T72" fmla="*/ 88 w 2566"/>
                <a:gd name="T73" fmla="*/ 41 h 2582"/>
                <a:gd name="T74" fmla="*/ 116 w 2566"/>
                <a:gd name="T75" fmla="*/ 24 h 2582"/>
                <a:gd name="T76" fmla="*/ 146 w 2566"/>
                <a:gd name="T77" fmla="*/ 11 h 2582"/>
                <a:gd name="T78" fmla="*/ 179 w 2566"/>
                <a:gd name="T79" fmla="*/ 3 h 2582"/>
                <a:gd name="T80" fmla="*/ 213 w 2566"/>
                <a:gd name="T81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6" h="2582">
                  <a:moveTo>
                    <a:pt x="213" y="0"/>
                  </a:moveTo>
                  <a:lnTo>
                    <a:pt x="2007" y="0"/>
                  </a:lnTo>
                  <a:lnTo>
                    <a:pt x="1675" y="333"/>
                  </a:lnTo>
                  <a:lnTo>
                    <a:pt x="331" y="333"/>
                  </a:lnTo>
                  <a:lnTo>
                    <a:pt x="331" y="2250"/>
                  </a:lnTo>
                  <a:lnTo>
                    <a:pt x="2235" y="2250"/>
                  </a:lnTo>
                  <a:lnTo>
                    <a:pt x="2235" y="1160"/>
                  </a:lnTo>
                  <a:lnTo>
                    <a:pt x="2566" y="829"/>
                  </a:lnTo>
                  <a:lnTo>
                    <a:pt x="2566" y="2368"/>
                  </a:lnTo>
                  <a:lnTo>
                    <a:pt x="2564" y="2402"/>
                  </a:lnTo>
                  <a:lnTo>
                    <a:pt x="2555" y="2435"/>
                  </a:lnTo>
                  <a:lnTo>
                    <a:pt x="2542" y="2466"/>
                  </a:lnTo>
                  <a:lnTo>
                    <a:pt x="2525" y="2495"/>
                  </a:lnTo>
                  <a:lnTo>
                    <a:pt x="2504" y="2520"/>
                  </a:lnTo>
                  <a:lnTo>
                    <a:pt x="2478" y="2541"/>
                  </a:lnTo>
                  <a:lnTo>
                    <a:pt x="2450" y="2558"/>
                  </a:lnTo>
                  <a:lnTo>
                    <a:pt x="2419" y="2571"/>
                  </a:lnTo>
                  <a:lnTo>
                    <a:pt x="2386" y="2579"/>
                  </a:lnTo>
                  <a:lnTo>
                    <a:pt x="2352" y="2582"/>
                  </a:lnTo>
                  <a:lnTo>
                    <a:pt x="213" y="2582"/>
                  </a:lnTo>
                  <a:lnTo>
                    <a:pt x="179" y="2579"/>
                  </a:lnTo>
                  <a:lnTo>
                    <a:pt x="146" y="2571"/>
                  </a:lnTo>
                  <a:lnTo>
                    <a:pt x="116" y="2558"/>
                  </a:lnTo>
                  <a:lnTo>
                    <a:pt x="88" y="2541"/>
                  </a:lnTo>
                  <a:lnTo>
                    <a:pt x="63" y="2520"/>
                  </a:lnTo>
                  <a:lnTo>
                    <a:pt x="41" y="2495"/>
                  </a:lnTo>
                  <a:lnTo>
                    <a:pt x="24" y="2466"/>
                  </a:lnTo>
                  <a:lnTo>
                    <a:pt x="11" y="2435"/>
                  </a:lnTo>
                  <a:lnTo>
                    <a:pt x="3" y="2402"/>
                  </a:lnTo>
                  <a:lnTo>
                    <a:pt x="0" y="2368"/>
                  </a:lnTo>
                  <a:lnTo>
                    <a:pt x="0" y="216"/>
                  </a:lnTo>
                  <a:lnTo>
                    <a:pt x="3" y="180"/>
                  </a:lnTo>
                  <a:lnTo>
                    <a:pt x="11" y="147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1"/>
                  </a:lnTo>
                  <a:lnTo>
                    <a:pt x="116" y="24"/>
                  </a:lnTo>
                  <a:lnTo>
                    <a:pt x="146" y="11"/>
                  </a:lnTo>
                  <a:lnTo>
                    <a:pt x="179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D82A0-39B0-48D0-BE1D-F66433702217}"/>
              </a:ext>
            </a:extLst>
          </p:cNvPr>
          <p:cNvGrpSpPr/>
          <p:nvPr/>
        </p:nvGrpSpPr>
        <p:grpSpPr>
          <a:xfrm>
            <a:off x="7743540" y="4923289"/>
            <a:ext cx="2630536" cy="156367"/>
            <a:chOff x="15004261" y="9531661"/>
            <a:chExt cx="5261758" cy="31277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D0C3C26-E698-4E48-B123-E8736D36510C}"/>
                </a:ext>
              </a:extLst>
            </p:cNvPr>
            <p:cNvSpPr/>
            <p:nvPr/>
          </p:nvSpPr>
          <p:spPr>
            <a:xfrm>
              <a:off x="15004261" y="9531661"/>
              <a:ext cx="5261758" cy="31277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15AFAD-BB94-432A-A083-EC2BB9017EEF}"/>
                </a:ext>
              </a:extLst>
            </p:cNvPr>
            <p:cNvSpPr txBox="1"/>
            <p:nvPr/>
          </p:nvSpPr>
          <p:spPr>
            <a:xfrm>
              <a:off x="19518139" y="9549549"/>
              <a:ext cx="487376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32" name="Группа 169">
            <a:extLst>
              <a:ext uri="{FF2B5EF4-FFF2-40B4-BE49-F238E27FC236}">
                <a16:creationId xmlns:a16="http://schemas.microsoft.com/office/drawing/2014/main" id="{06DD44C8-15AC-4498-B28C-E816E9CA2F30}"/>
              </a:ext>
            </a:extLst>
          </p:cNvPr>
          <p:cNvGrpSpPr/>
          <p:nvPr/>
        </p:nvGrpSpPr>
        <p:grpSpPr>
          <a:xfrm>
            <a:off x="7195673" y="4480473"/>
            <a:ext cx="224138" cy="178079"/>
            <a:chOff x="5848350" y="3260726"/>
            <a:chExt cx="1908176" cy="1516063"/>
          </a:xfrm>
          <a:solidFill>
            <a:schemeClr val="accent1"/>
          </a:solidFill>
        </p:grpSpPr>
        <p:sp>
          <p:nvSpPr>
            <p:cNvPr id="33" name="Freeform 150">
              <a:extLst>
                <a:ext uri="{FF2B5EF4-FFF2-40B4-BE49-F238E27FC236}">
                  <a16:creationId xmlns:a16="http://schemas.microsoft.com/office/drawing/2014/main" id="{17BA5FF7-F223-44EB-977D-203020D0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60726"/>
              <a:ext cx="400050" cy="1506538"/>
            </a:xfrm>
            <a:custGeom>
              <a:avLst/>
              <a:gdLst>
                <a:gd name="T0" fmla="*/ 0 w 756"/>
                <a:gd name="T1" fmla="*/ 0 h 2849"/>
                <a:gd name="T2" fmla="*/ 756 w 756"/>
                <a:gd name="T3" fmla="*/ 507 h 2849"/>
                <a:gd name="T4" fmla="*/ 756 w 756"/>
                <a:gd name="T5" fmla="*/ 2849 h 2849"/>
                <a:gd name="T6" fmla="*/ 0 w 756"/>
                <a:gd name="T7" fmla="*/ 2343 h 2849"/>
                <a:gd name="T8" fmla="*/ 0 w 756"/>
                <a:gd name="T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849">
                  <a:moveTo>
                    <a:pt x="0" y="0"/>
                  </a:moveTo>
                  <a:lnTo>
                    <a:pt x="756" y="507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BE0F9BD5-4C32-4A6C-8F68-3C22D725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3260726"/>
              <a:ext cx="396875" cy="1504950"/>
            </a:xfrm>
            <a:custGeom>
              <a:avLst/>
              <a:gdLst>
                <a:gd name="T0" fmla="*/ 752 w 752"/>
                <a:gd name="T1" fmla="*/ 0 h 2846"/>
                <a:gd name="T2" fmla="*/ 752 w 752"/>
                <a:gd name="T3" fmla="*/ 2343 h 2846"/>
                <a:gd name="T4" fmla="*/ 0 w 752"/>
                <a:gd name="T5" fmla="*/ 2846 h 2846"/>
                <a:gd name="T6" fmla="*/ 0 w 752"/>
                <a:gd name="T7" fmla="*/ 504 h 2846"/>
                <a:gd name="T8" fmla="*/ 752 w 752"/>
                <a:gd name="T9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846">
                  <a:moveTo>
                    <a:pt x="752" y="0"/>
                  </a:moveTo>
                  <a:lnTo>
                    <a:pt x="752" y="2343"/>
                  </a:lnTo>
                  <a:lnTo>
                    <a:pt x="0" y="2846"/>
                  </a:lnTo>
                  <a:lnTo>
                    <a:pt x="0" y="504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52DECA0F-AD6C-41FA-873D-639723F6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263901"/>
              <a:ext cx="433388" cy="1512888"/>
            </a:xfrm>
            <a:custGeom>
              <a:avLst/>
              <a:gdLst>
                <a:gd name="T0" fmla="*/ 0 w 818"/>
                <a:gd name="T1" fmla="*/ 0 h 2860"/>
                <a:gd name="T2" fmla="*/ 756 w 818"/>
                <a:gd name="T3" fmla="*/ 507 h 2860"/>
                <a:gd name="T4" fmla="*/ 773 w 818"/>
                <a:gd name="T5" fmla="*/ 520 h 2860"/>
                <a:gd name="T6" fmla="*/ 787 w 818"/>
                <a:gd name="T7" fmla="*/ 538 h 2860"/>
                <a:gd name="T8" fmla="*/ 801 w 818"/>
                <a:gd name="T9" fmla="*/ 559 h 2860"/>
                <a:gd name="T10" fmla="*/ 810 w 818"/>
                <a:gd name="T11" fmla="*/ 581 h 2860"/>
                <a:gd name="T12" fmla="*/ 816 w 818"/>
                <a:gd name="T13" fmla="*/ 603 h 2860"/>
                <a:gd name="T14" fmla="*/ 818 w 818"/>
                <a:gd name="T15" fmla="*/ 625 h 2860"/>
                <a:gd name="T16" fmla="*/ 818 w 818"/>
                <a:gd name="T17" fmla="*/ 2815 h 2860"/>
                <a:gd name="T18" fmla="*/ 817 w 818"/>
                <a:gd name="T19" fmla="*/ 2832 h 2860"/>
                <a:gd name="T20" fmla="*/ 812 w 818"/>
                <a:gd name="T21" fmla="*/ 2844 h 2860"/>
                <a:gd name="T22" fmla="*/ 805 w 818"/>
                <a:gd name="T23" fmla="*/ 2853 h 2860"/>
                <a:gd name="T24" fmla="*/ 795 w 818"/>
                <a:gd name="T25" fmla="*/ 2859 h 2860"/>
                <a:gd name="T26" fmla="*/ 784 w 818"/>
                <a:gd name="T27" fmla="*/ 2860 h 2860"/>
                <a:gd name="T28" fmla="*/ 771 w 818"/>
                <a:gd name="T29" fmla="*/ 2856 h 2860"/>
                <a:gd name="T30" fmla="*/ 756 w 818"/>
                <a:gd name="T31" fmla="*/ 2849 h 2860"/>
                <a:gd name="T32" fmla="*/ 0 w 818"/>
                <a:gd name="T33" fmla="*/ 2343 h 2860"/>
                <a:gd name="T34" fmla="*/ 0 w 818"/>
                <a:gd name="T35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8" h="2860">
                  <a:moveTo>
                    <a:pt x="0" y="0"/>
                  </a:moveTo>
                  <a:lnTo>
                    <a:pt x="756" y="507"/>
                  </a:lnTo>
                  <a:lnTo>
                    <a:pt x="773" y="520"/>
                  </a:lnTo>
                  <a:lnTo>
                    <a:pt x="787" y="538"/>
                  </a:lnTo>
                  <a:lnTo>
                    <a:pt x="801" y="559"/>
                  </a:lnTo>
                  <a:lnTo>
                    <a:pt x="810" y="581"/>
                  </a:lnTo>
                  <a:lnTo>
                    <a:pt x="816" y="603"/>
                  </a:lnTo>
                  <a:lnTo>
                    <a:pt x="818" y="625"/>
                  </a:lnTo>
                  <a:lnTo>
                    <a:pt x="818" y="2815"/>
                  </a:lnTo>
                  <a:lnTo>
                    <a:pt x="817" y="2832"/>
                  </a:lnTo>
                  <a:lnTo>
                    <a:pt x="812" y="2844"/>
                  </a:lnTo>
                  <a:lnTo>
                    <a:pt x="805" y="2853"/>
                  </a:lnTo>
                  <a:lnTo>
                    <a:pt x="795" y="2859"/>
                  </a:lnTo>
                  <a:lnTo>
                    <a:pt x="784" y="2860"/>
                  </a:lnTo>
                  <a:lnTo>
                    <a:pt x="771" y="2856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EF9EEAA7-9C45-4D1E-8CEB-962DDC6E8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3260726"/>
              <a:ext cx="438150" cy="1516063"/>
            </a:xfrm>
            <a:custGeom>
              <a:avLst/>
              <a:gdLst>
                <a:gd name="T0" fmla="*/ 829 w 829"/>
                <a:gd name="T1" fmla="*/ 0 h 2867"/>
                <a:gd name="T2" fmla="*/ 829 w 829"/>
                <a:gd name="T3" fmla="*/ 2342 h 2867"/>
                <a:gd name="T4" fmla="*/ 63 w 829"/>
                <a:gd name="T5" fmla="*/ 2856 h 2867"/>
                <a:gd name="T6" fmla="*/ 49 w 829"/>
                <a:gd name="T7" fmla="*/ 2863 h 2867"/>
                <a:gd name="T8" fmla="*/ 36 w 829"/>
                <a:gd name="T9" fmla="*/ 2867 h 2867"/>
                <a:gd name="T10" fmla="*/ 23 w 829"/>
                <a:gd name="T11" fmla="*/ 2866 h 2867"/>
                <a:gd name="T12" fmla="*/ 13 w 829"/>
                <a:gd name="T13" fmla="*/ 2860 h 2867"/>
                <a:gd name="T14" fmla="*/ 7 w 829"/>
                <a:gd name="T15" fmla="*/ 2851 h 2867"/>
                <a:gd name="T16" fmla="*/ 1 w 829"/>
                <a:gd name="T17" fmla="*/ 2839 h 2867"/>
                <a:gd name="T18" fmla="*/ 0 w 829"/>
                <a:gd name="T19" fmla="*/ 2822 h 2867"/>
                <a:gd name="T20" fmla="*/ 0 w 829"/>
                <a:gd name="T21" fmla="*/ 632 h 2867"/>
                <a:gd name="T22" fmla="*/ 2 w 829"/>
                <a:gd name="T23" fmla="*/ 610 h 2867"/>
                <a:gd name="T24" fmla="*/ 9 w 829"/>
                <a:gd name="T25" fmla="*/ 588 h 2867"/>
                <a:gd name="T26" fmla="*/ 18 w 829"/>
                <a:gd name="T27" fmla="*/ 566 h 2867"/>
                <a:gd name="T28" fmla="*/ 31 w 829"/>
                <a:gd name="T29" fmla="*/ 545 h 2867"/>
                <a:gd name="T30" fmla="*/ 46 w 829"/>
                <a:gd name="T31" fmla="*/ 527 h 2867"/>
                <a:gd name="T32" fmla="*/ 63 w 829"/>
                <a:gd name="T33" fmla="*/ 514 h 2867"/>
                <a:gd name="T34" fmla="*/ 829 w 829"/>
                <a:gd name="T35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2867">
                  <a:moveTo>
                    <a:pt x="829" y="0"/>
                  </a:moveTo>
                  <a:lnTo>
                    <a:pt x="829" y="2342"/>
                  </a:lnTo>
                  <a:lnTo>
                    <a:pt x="63" y="2856"/>
                  </a:lnTo>
                  <a:lnTo>
                    <a:pt x="49" y="2863"/>
                  </a:lnTo>
                  <a:lnTo>
                    <a:pt x="36" y="2867"/>
                  </a:lnTo>
                  <a:lnTo>
                    <a:pt x="23" y="2866"/>
                  </a:lnTo>
                  <a:lnTo>
                    <a:pt x="13" y="2860"/>
                  </a:lnTo>
                  <a:lnTo>
                    <a:pt x="7" y="2851"/>
                  </a:lnTo>
                  <a:lnTo>
                    <a:pt x="1" y="2839"/>
                  </a:lnTo>
                  <a:lnTo>
                    <a:pt x="0" y="2822"/>
                  </a:lnTo>
                  <a:lnTo>
                    <a:pt x="0" y="632"/>
                  </a:lnTo>
                  <a:lnTo>
                    <a:pt x="2" y="610"/>
                  </a:lnTo>
                  <a:lnTo>
                    <a:pt x="9" y="588"/>
                  </a:lnTo>
                  <a:lnTo>
                    <a:pt x="18" y="566"/>
                  </a:lnTo>
                  <a:lnTo>
                    <a:pt x="31" y="545"/>
                  </a:lnTo>
                  <a:lnTo>
                    <a:pt x="46" y="527"/>
                  </a:lnTo>
                  <a:lnTo>
                    <a:pt x="63" y="514"/>
                  </a:lnTo>
                  <a:lnTo>
                    <a:pt x="8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DD7B70-1DC2-4015-ACDE-BBD0F96D6CEC}"/>
              </a:ext>
            </a:extLst>
          </p:cNvPr>
          <p:cNvGrpSpPr/>
          <p:nvPr/>
        </p:nvGrpSpPr>
        <p:grpSpPr>
          <a:xfrm>
            <a:off x="7723537" y="4490824"/>
            <a:ext cx="3001578" cy="156367"/>
            <a:chOff x="15004260" y="7179186"/>
            <a:chExt cx="6003937" cy="31277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E0080DF-62C3-4C7D-90B6-62E412ACF498}"/>
                </a:ext>
              </a:extLst>
            </p:cNvPr>
            <p:cNvSpPr/>
            <p:nvPr/>
          </p:nvSpPr>
          <p:spPr>
            <a:xfrm>
              <a:off x="15004260" y="7179186"/>
              <a:ext cx="6003937" cy="31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D0D852-630F-4956-89F5-EAE4CB5E3006}"/>
                </a:ext>
              </a:extLst>
            </p:cNvPr>
            <p:cNvSpPr txBox="1"/>
            <p:nvPr/>
          </p:nvSpPr>
          <p:spPr>
            <a:xfrm>
              <a:off x="20260318" y="7197074"/>
              <a:ext cx="487375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1A15195-43CE-94C8-28FF-1341BEB5A291}"/>
              </a:ext>
            </a:extLst>
          </p:cNvPr>
          <p:cNvSpPr txBox="1"/>
          <p:nvPr/>
        </p:nvSpPr>
        <p:spPr>
          <a:xfrm>
            <a:off x="7195673" y="1448854"/>
            <a:ext cx="1421856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TITLE IS HERE</a:t>
            </a:r>
          </a:p>
        </p:txBody>
      </p:sp>
    </p:spTree>
    <p:extLst>
      <p:ext uri="{BB962C8B-B14F-4D97-AF65-F5344CB8AC3E}">
        <p14:creationId xmlns:p14="http://schemas.microsoft.com/office/powerpoint/2010/main" val="348431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E3F4B11A-81CC-6F1D-1CF3-98CA772B45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r="11351"/>
          <a:stretch>
            <a:fillRect/>
          </a:stretch>
        </p:blipFill>
        <p:spPr/>
      </p:pic>
      <p:pic>
        <p:nvPicPr>
          <p:cNvPr id="73" name="Picture Placeholder 72">
            <a:extLst>
              <a:ext uri="{FF2B5EF4-FFF2-40B4-BE49-F238E27FC236}">
                <a16:creationId xmlns:a16="http://schemas.microsoft.com/office/drawing/2014/main" id="{D7288487-434A-BA88-E095-5D025C850A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r="6502"/>
          <a:stretch>
            <a:fillRect/>
          </a:stretch>
        </p:blipFill>
        <p:spPr/>
      </p:pic>
      <p:pic>
        <p:nvPicPr>
          <p:cNvPr id="70" name="Picture Placeholder 69">
            <a:extLst>
              <a:ext uri="{FF2B5EF4-FFF2-40B4-BE49-F238E27FC236}">
                <a16:creationId xmlns:a16="http://schemas.microsoft.com/office/drawing/2014/main" id="{5A36C70A-EE63-44EC-89F4-D966FEB189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7" r="39027"/>
          <a:stretch>
            <a:fillRect/>
          </a:stretch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7B11E-DF40-40CE-B55F-4FB522618100}"/>
              </a:ext>
            </a:extLst>
          </p:cNvPr>
          <p:cNvSpPr/>
          <p:nvPr/>
        </p:nvSpPr>
        <p:spPr>
          <a:xfrm>
            <a:off x="1747460" y="659838"/>
            <a:ext cx="3212227" cy="5538324"/>
          </a:xfrm>
          <a:custGeom>
            <a:avLst/>
            <a:gdLst>
              <a:gd name="connsiteX0" fmla="*/ 3212645 w 6425291"/>
              <a:gd name="connsiteY0" fmla="*/ 1210777 h 11078090"/>
              <a:gd name="connsiteX1" fmla="*/ 702251 w 6425291"/>
              <a:gd name="connsiteY1" fmla="*/ 5539046 h 11078090"/>
              <a:gd name="connsiteX2" fmla="*/ 3212645 w 6425291"/>
              <a:gd name="connsiteY2" fmla="*/ 9867313 h 11078090"/>
              <a:gd name="connsiteX3" fmla="*/ 5723041 w 6425291"/>
              <a:gd name="connsiteY3" fmla="*/ 5539046 h 11078090"/>
              <a:gd name="connsiteX4" fmla="*/ 3212645 w 6425291"/>
              <a:gd name="connsiteY4" fmla="*/ 0 h 11078090"/>
              <a:gd name="connsiteX5" fmla="*/ 6425291 w 6425291"/>
              <a:gd name="connsiteY5" fmla="*/ 5539046 h 11078090"/>
              <a:gd name="connsiteX6" fmla="*/ 3212645 w 6425291"/>
              <a:gd name="connsiteY6" fmla="*/ 11078090 h 11078090"/>
              <a:gd name="connsiteX7" fmla="*/ 0 w 6425291"/>
              <a:gd name="connsiteY7" fmla="*/ 5539046 h 1107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5291" h="11078090">
                <a:moveTo>
                  <a:pt x="3212645" y="1210777"/>
                </a:moveTo>
                <a:lnTo>
                  <a:pt x="702251" y="5539046"/>
                </a:lnTo>
                <a:lnTo>
                  <a:pt x="3212645" y="9867313"/>
                </a:lnTo>
                <a:lnTo>
                  <a:pt x="5723041" y="5539046"/>
                </a:lnTo>
                <a:close/>
                <a:moveTo>
                  <a:pt x="3212645" y="0"/>
                </a:moveTo>
                <a:lnTo>
                  <a:pt x="6425291" y="5539046"/>
                </a:lnTo>
                <a:lnTo>
                  <a:pt x="3212645" y="11078090"/>
                </a:lnTo>
                <a:lnTo>
                  <a:pt x="0" y="55390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68E9C-7F4B-48D3-82B8-A7F0F976B10B}"/>
              </a:ext>
            </a:extLst>
          </p:cNvPr>
          <p:cNvSpPr txBox="1"/>
          <p:nvPr/>
        </p:nvSpPr>
        <p:spPr>
          <a:xfrm flipH="1">
            <a:off x="6464845" y="1231418"/>
            <a:ext cx="4327407" cy="897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quis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nostrud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exercitation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ullamco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nisi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aliquip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commodo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consequat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grpSp>
        <p:nvGrpSpPr>
          <p:cNvPr id="9" name="Группа 16">
            <a:extLst>
              <a:ext uri="{FF2B5EF4-FFF2-40B4-BE49-F238E27FC236}">
                <a16:creationId xmlns:a16="http://schemas.microsoft.com/office/drawing/2014/main" id="{7DD63A7A-3C73-4A87-A5E9-1FA0CF507957}"/>
              </a:ext>
            </a:extLst>
          </p:cNvPr>
          <p:cNvGrpSpPr/>
          <p:nvPr/>
        </p:nvGrpSpPr>
        <p:grpSpPr>
          <a:xfrm>
            <a:off x="6508055" y="4833377"/>
            <a:ext cx="261666" cy="264951"/>
            <a:chOff x="5842001" y="3186113"/>
            <a:chExt cx="2655888" cy="2689225"/>
          </a:xfrm>
          <a:solidFill>
            <a:schemeClr val="accent3"/>
          </a:solidFill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9BAED7C-8DDA-493C-AF5E-377247D20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1C9F6B9-16DF-4D7B-8DF7-6DAE0DE8C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7A8CF3E-17C9-4350-8309-39A1EC3E8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4813F11-5748-4ECC-AB1F-07CA0423C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7" name="Freeform 20">
            <a:extLst>
              <a:ext uri="{FF2B5EF4-FFF2-40B4-BE49-F238E27FC236}">
                <a16:creationId xmlns:a16="http://schemas.microsoft.com/office/drawing/2014/main" id="{1893D776-7013-48A1-A4FF-CB1C4F7C7148}"/>
              </a:ext>
            </a:extLst>
          </p:cNvPr>
          <p:cNvSpPr>
            <a:spLocks/>
          </p:cNvSpPr>
          <p:nvPr/>
        </p:nvSpPr>
        <p:spPr bwMode="auto">
          <a:xfrm>
            <a:off x="8989114" y="4833160"/>
            <a:ext cx="267366" cy="265686"/>
          </a:xfrm>
          <a:custGeom>
            <a:avLst/>
            <a:gdLst>
              <a:gd name="T0" fmla="*/ 3090 w 4138"/>
              <a:gd name="T1" fmla="*/ 49 h 4111"/>
              <a:gd name="T2" fmla="*/ 3450 w 4138"/>
              <a:gd name="T3" fmla="*/ 247 h 4111"/>
              <a:gd name="T4" fmla="*/ 3638 w 4138"/>
              <a:gd name="T5" fmla="*/ 242 h 4111"/>
              <a:gd name="T6" fmla="*/ 3802 w 4138"/>
              <a:gd name="T7" fmla="*/ 282 h 4111"/>
              <a:gd name="T8" fmla="*/ 3893 w 4138"/>
              <a:gd name="T9" fmla="*/ 428 h 4111"/>
              <a:gd name="T10" fmla="*/ 3854 w 4138"/>
              <a:gd name="T11" fmla="*/ 593 h 4111"/>
              <a:gd name="T12" fmla="*/ 4026 w 4138"/>
              <a:gd name="T13" fmla="*/ 890 h 4111"/>
              <a:gd name="T14" fmla="*/ 4134 w 4138"/>
              <a:gd name="T15" fmla="*/ 1277 h 4111"/>
              <a:gd name="T16" fmla="*/ 4089 w 4138"/>
              <a:gd name="T17" fmla="*/ 1673 h 4111"/>
              <a:gd name="T18" fmla="*/ 3889 w 4138"/>
              <a:gd name="T19" fmla="*/ 2031 h 4111"/>
              <a:gd name="T20" fmla="*/ 2783 w 4138"/>
              <a:gd name="T21" fmla="*/ 3171 h 4111"/>
              <a:gd name="T22" fmla="*/ 2766 w 4138"/>
              <a:gd name="T23" fmla="*/ 3352 h 4111"/>
              <a:gd name="T24" fmla="*/ 2775 w 4138"/>
              <a:gd name="T25" fmla="*/ 3532 h 4111"/>
              <a:gd name="T26" fmla="*/ 2768 w 4138"/>
              <a:gd name="T27" fmla="*/ 3717 h 4111"/>
              <a:gd name="T28" fmla="*/ 2494 w 4138"/>
              <a:gd name="T29" fmla="*/ 4053 h 4111"/>
              <a:gd name="T30" fmla="*/ 2354 w 4138"/>
              <a:gd name="T31" fmla="*/ 4109 h 4111"/>
              <a:gd name="T32" fmla="*/ 2069 w 4138"/>
              <a:gd name="T33" fmla="*/ 4066 h 4111"/>
              <a:gd name="T34" fmla="*/ 1696 w 4138"/>
              <a:gd name="T35" fmla="*/ 3890 h 4111"/>
              <a:gd name="T36" fmla="*/ 1816 w 4138"/>
              <a:gd name="T37" fmla="*/ 3729 h 4111"/>
              <a:gd name="T38" fmla="*/ 2095 w 4138"/>
              <a:gd name="T39" fmla="*/ 3805 h 4111"/>
              <a:gd name="T40" fmla="*/ 2308 w 4138"/>
              <a:gd name="T41" fmla="*/ 3858 h 4111"/>
              <a:gd name="T42" fmla="*/ 2288 w 4138"/>
              <a:gd name="T43" fmla="*/ 3717 h 4111"/>
              <a:gd name="T44" fmla="*/ 2157 w 4138"/>
              <a:gd name="T45" fmla="*/ 3429 h 4111"/>
              <a:gd name="T46" fmla="*/ 1893 w 4138"/>
              <a:gd name="T47" fmla="*/ 3036 h 4111"/>
              <a:gd name="T48" fmla="*/ 1896 w 4138"/>
              <a:gd name="T49" fmla="*/ 3310 h 4111"/>
              <a:gd name="T50" fmla="*/ 1757 w 4138"/>
              <a:gd name="T51" fmla="*/ 3555 h 4111"/>
              <a:gd name="T52" fmla="*/ 1643 w 4138"/>
              <a:gd name="T53" fmla="*/ 3641 h 4111"/>
              <a:gd name="T54" fmla="*/ 1496 w 4138"/>
              <a:gd name="T55" fmla="*/ 3697 h 4111"/>
              <a:gd name="T56" fmla="*/ 1266 w 4138"/>
              <a:gd name="T57" fmla="*/ 3698 h 4111"/>
              <a:gd name="T58" fmla="*/ 1005 w 4138"/>
              <a:gd name="T59" fmla="*/ 3555 h 4111"/>
              <a:gd name="T60" fmla="*/ 868 w 4138"/>
              <a:gd name="T61" fmla="*/ 3319 h 4111"/>
              <a:gd name="T62" fmla="*/ 850 w 4138"/>
              <a:gd name="T63" fmla="*/ 3174 h 4111"/>
              <a:gd name="T64" fmla="*/ 864 w 4138"/>
              <a:gd name="T65" fmla="*/ 3062 h 4111"/>
              <a:gd name="T66" fmla="*/ 920 w 4138"/>
              <a:gd name="T67" fmla="*/ 2919 h 4111"/>
              <a:gd name="T68" fmla="*/ 1005 w 4138"/>
              <a:gd name="T69" fmla="*/ 2807 h 4111"/>
              <a:gd name="T70" fmla="*/ 1229 w 4138"/>
              <a:gd name="T71" fmla="*/ 2675 h 4111"/>
              <a:gd name="T72" fmla="*/ 1492 w 4138"/>
              <a:gd name="T73" fmla="*/ 2664 h 4111"/>
              <a:gd name="T74" fmla="*/ 1429 w 4138"/>
              <a:gd name="T75" fmla="*/ 2530 h 4111"/>
              <a:gd name="T76" fmla="*/ 1028 w 4138"/>
              <a:gd name="T77" fmla="*/ 2192 h 4111"/>
              <a:gd name="T78" fmla="*/ 670 w 4138"/>
              <a:gd name="T79" fmla="*/ 1959 h 4111"/>
              <a:gd name="T80" fmla="*/ 383 w 4138"/>
              <a:gd name="T81" fmla="*/ 1834 h 4111"/>
              <a:gd name="T82" fmla="*/ 255 w 4138"/>
              <a:gd name="T83" fmla="*/ 1839 h 4111"/>
              <a:gd name="T84" fmla="*/ 315 w 4138"/>
              <a:gd name="T85" fmla="*/ 2048 h 4111"/>
              <a:gd name="T86" fmla="*/ 489 w 4138"/>
              <a:gd name="T87" fmla="*/ 2372 h 4111"/>
              <a:gd name="T88" fmla="*/ 802 w 4138"/>
              <a:gd name="T89" fmla="*/ 2787 h 4111"/>
              <a:gd name="T90" fmla="*/ 622 w 4138"/>
              <a:gd name="T91" fmla="*/ 2968 h 4111"/>
              <a:gd name="T92" fmla="*/ 324 w 4138"/>
              <a:gd name="T93" fmla="*/ 2582 h 4111"/>
              <a:gd name="T94" fmla="*/ 115 w 4138"/>
              <a:gd name="T95" fmla="*/ 2225 h 4111"/>
              <a:gd name="T96" fmla="*/ 10 w 4138"/>
              <a:gd name="T97" fmla="*/ 1923 h 4111"/>
              <a:gd name="T98" fmla="*/ 20 w 4138"/>
              <a:gd name="T99" fmla="*/ 1696 h 4111"/>
              <a:gd name="T100" fmla="*/ 304 w 4138"/>
              <a:gd name="T101" fmla="*/ 1394 h 4111"/>
              <a:gd name="T102" fmla="*/ 495 w 4138"/>
              <a:gd name="T103" fmla="*/ 1337 h 4111"/>
              <a:gd name="T104" fmla="*/ 705 w 4138"/>
              <a:gd name="T105" fmla="*/ 1371 h 4111"/>
              <a:gd name="T106" fmla="*/ 899 w 4138"/>
              <a:gd name="T107" fmla="*/ 1378 h 4111"/>
              <a:gd name="T108" fmla="*/ 1032 w 4138"/>
              <a:gd name="T109" fmla="*/ 1297 h 4111"/>
              <a:gd name="T110" fmla="*/ 2302 w 4138"/>
              <a:gd name="T111" fmla="*/ 110 h 4111"/>
              <a:gd name="T112" fmla="*/ 2691 w 4138"/>
              <a:gd name="T113" fmla="*/ 3 h 4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138" h="4111">
                <a:moveTo>
                  <a:pt x="2771" y="0"/>
                </a:moveTo>
                <a:lnTo>
                  <a:pt x="2851" y="2"/>
                </a:lnTo>
                <a:lnTo>
                  <a:pt x="2932" y="12"/>
                </a:lnTo>
                <a:lnTo>
                  <a:pt x="3011" y="27"/>
                </a:lnTo>
                <a:lnTo>
                  <a:pt x="3090" y="49"/>
                </a:lnTo>
                <a:lnTo>
                  <a:pt x="3166" y="76"/>
                </a:lnTo>
                <a:lnTo>
                  <a:pt x="3240" y="109"/>
                </a:lnTo>
                <a:lnTo>
                  <a:pt x="3313" y="149"/>
                </a:lnTo>
                <a:lnTo>
                  <a:pt x="3383" y="195"/>
                </a:lnTo>
                <a:lnTo>
                  <a:pt x="3450" y="247"/>
                </a:lnTo>
                <a:lnTo>
                  <a:pt x="3512" y="305"/>
                </a:lnTo>
                <a:lnTo>
                  <a:pt x="3541" y="282"/>
                </a:lnTo>
                <a:lnTo>
                  <a:pt x="3570" y="262"/>
                </a:lnTo>
                <a:lnTo>
                  <a:pt x="3604" y="249"/>
                </a:lnTo>
                <a:lnTo>
                  <a:pt x="3638" y="242"/>
                </a:lnTo>
                <a:lnTo>
                  <a:pt x="3671" y="239"/>
                </a:lnTo>
                <a:lnTo>
                  <a:pt x="3706" y="242"/>
                </a:lnTo>
                <a:lnTo>
                  <a:pt x="3740" y="249"/>
                </a:lnTo>
                <a:lnTo>
                  <a:pt x="3773" y="263"/>
                </a:lnTo>
                <a:lnTo>
                  <a:pt x="3802" y="282"/>
                </a:lnTo>
                <a:lnTo>
                  <a:pt x="3831" y="305"/>
                </a:lnTo>
                <a:lnTo>
                  <a:pt x="3854" y="333"/>
                </a:lnTo>
                <a:lnTo>
                  <a:pt x="3872" y="363"/>
                </a:lnTo>
                <a:lnTo>
                  <a:pt x="3885" y="395"/>
                </a:lnTo>
                <a:lnTo>
                  <a:pt x="3893" y="428"/>
                </a:lnTo>
                <a:lnTo>
                  <a:pt x="3896" y="463"/>
                </a:lnTo>
                <a:lnTo>
                  <a:pt x="3893" y="496"/>
                </a:lnTo>
                <a:lnTo>
                  <a:pt x="3885" y="530"/>
                </a:lnTo>
                <a:lnTo>
                  <a:pt x="3872" y="562"/>
                </a:lnTo>
                <a:lnTo>
                  <a:pt x="3854" y="593"/>
                </a:lnTo>
                <a:lnTo>
                  <a:pt x="3831" y="620"/>
                </a:lnTo>
                <a:lnTo>
                  <a:pt x="3889" y="683"/>
                </a:lnTo>
                <a:lnTo>
                  <a:pt x="3941" y="749"/>
                </a:lnTo>
                <a:lnTo>
                  <a:pt x="3988" y="818"/>
                </a:lnTo>
                <a:lnTo>
                  <a:pt x="4026" y="890"/>
                </a:lnTo>
                <a:lnTo>
                  <a:pt x="4061" y="965"/>
                </a:lnTo>
                <a:lnTo>
                  <a:pt x="4089" y="1041"/>
                </a:lnTo>
                <a:lnTo>
                  <a:pt x="4109" y="1118"/>
                </a:lnTo>
                <a:lnTo>
                  <a:pt x="4125" y="1198"/>
                </a:lnTo>
                <a:lnTo>
                  <a:pt x="4134" y="1277"/>
                </a:lnTo>
                <a:lnTo>
                  <a:pt x="4138" y="1356"/>
                </a:lnTo>
                <a:lnTo>
                  <a:pt x="4134" y="1437"/>
                </a:lnTo>
                <a:lnTo>
                  <a:pt x="4125" y="1516"/>
                </a:lnTo>
                <a:lnTo>
                  <a:pt x="4109" y="1596"/>
                </a:lnTo>
                <a:lnTo>
                  <a:pt x="4089" y="1673"/>
                </a:lnTo>
                <a:lnTo>
                  <a:pt x="4061" y="1749"/>
                </a:lnTo>
                <a:lnTo>
                  <a:pt x="4026" y="1824"/>
                </a:lnTo>
                <a:lnTo>
                  <a:pt x="3988" y="1896"/>
                </a:lnTo>
                <a:lnTo>
                  <a:pt x="3941" y="1964"/>
                </a:lnTo>
                <a:lnTo>
                  <a:pt x="3889" y="2031"/>
                </a:lnTo>
                <a:lnTo>
                  <a:pt x="3831" y="2093"/>
                </a:lnTo>
                <a:lnTo>
                  <a:pt x="2832" y="3086"/>
                </a:lnTo>
                <a:lnTo>
                  <a:pt x="2811" y="3111"/>
                </a:lnTo>
                <a:lnTo>
                  <a:pt x="2794" y="3141"/>
                </a:lnTo>
                <a:lnTo>
                  <a:pt x="2783" y="3171"/>
                </a:lnTo>
                <a:lnTo>
                  <a:pt x="2774" y="3205"/>
                </a:lnTo>
                <a:lnTo>
                  <a:pt x="2768" y="3240"/>
                </a:lnTo>
                <a:lnTo>
                  <a:pt x="2766" y="3277"/>
                </a:lnTo>
                <a:lnTo>
                  <a:pt x="2766" y="3314"/>
                </a:lnTo>
                <a:lnTo>
                  <a:pt x="2766" y="3352"/>
                </a:lnTo>
                <a:lnTo>
                  <a:pt x="2768" y="3389"/>
                </a:lnTo>
                <a:lnTo>
                  <a:pt x="2770" y="3425"/>
                </a:lnTo>
                <a:lnTo>
                  <a:pt x="2771" y="3461"/>
                </a:lnTo>
                <a:lnTo>
                  <a:pt x="2774" y="3496"/>
                </a:lnTo>
                <a:lnTo>
                  <a:pt x="2775" y="3532"/>
                </a:lnTo>
                <a:lnTo>
                  <a:pt x="2776" y="3569"/>
                </a:lnTo>
                <a:lnTo>
                  <a:pt x="2778" y="3607"/>
                </a:lnTo>
                <a:lnTo>
                  <a:pt x="2776" y="3644"/>
                </a:lnTo>
                <a:lnTo>
                  <a:pt x="2774" y="3681"/>
                </a:lnTo>
                <a:lnTo>
                  <a:pt x="2768" y="3717"/>
                </a:lnTo>
                <a:lnTo>
                  <a:pt x="2761" y="3751"/>
                </a:lnTo>
                <a:lnTo>
                  <a:pt x="2749" y="3783"/>
                </a:lnTo>
                <a:lnTo>
                  <a:pt x="2732" y="3811"/>
                </a:lnTo>
                <a:lnTo>
                  <a:pt x="2711" y="3837"/>
                </a:lnTo>
                <a:lnTo>
                  <a:pt x="2494" y="4053"/>
                </a:lnTo>
                <a:lnTo>
                  <a:pt x="2494" y="4052"/>
                </a:lnTo>
                <a:lnTo>
                  <a:pt x="2464" y="4074"/>
                </a:lnTo>
                <a:lnTo>
                  <a:pt x="2432" y="4091"/>
                </a:lnTo>
                <a:lnTo>
                  <a:pt x="2394" y="4102"/>
                </a:lnTo>
                <a:lnTo>
                  <a:pt x="2354" y="4109"/>
                </a:lnTo>
                <a:lnTo>
                  <a:pt x="2308" y="4111"/>
                </a:lnTo>
                <a:lnTo>
                  <a:pt x="2254" y="4109"/>
                </a:lnTo>
                <a:lnTo>
                  <a:pt x="2196" y="4100"/>
                </a:lnTo>
                <a:lnTo>
                  <a:pt x="2134" y="4085"/>
                </a:lnTo>
                <a:lnTo>
                  <a:pt x="2069" y="4066"/>
                </a:lnTo>
                <a:lnTo>
                  <a:pt x="1999" y="4040"/>
                </a:lnTo>
                <a:lnTo>
                  <a:pt x="1928" y="4011"/>
                </a:lnTo>
                <a:lnTo>
                  <a:pt x="1852" y="3975"/>
                </a:lnTo>
                <a:lnTo>
                  <a:pt x="1775" y="3935"/>
                </a:lnTo>
                <a:lnTo>
                  <a:pt x="1696" y="3890"/>
                </a:lnTo>
                <a:lnTo>
                  <a:pt x="1614" y="3840"/>
                </a:lnTo>
                <a:lnTo>
                  <a:pt x="1668" y="3819"/>
                </a:lnTo>
                <a:lnTo>
                  <a:pt x="1720" y="3793"/>
                </a:lnTo>
                <a:lnTo>
                  <a:pt x="1770" y="3764"/>
                </a:lnTo>
                <a:lnTo>
                  <a:pt x="1816" y="3729"/>
                </a:lnTo>
                <a:lnTo>
                  <a:pt x="1862" y="3690"/>
                </a:lnTo>
                <a:lnTo>
                  <a:pt x="1924" y="3725"/>
                </a:lnTo>
                <a:lnTo>
                  <a:pt x="1983" y="3756"/>
                </a:lnTo>
                <a:lnTo>
                  <a:pt x="2040" y="3782"/>
                </a:lnTo>
                <a:lnTo>
                  <a:pt x="2095" y="3805"/>
                </a:lnTo>
                <a:lnTo>
                  <a:pt x="2145" y="3824"/>
                </a:lnTo>
                <a:lnTo>
                  <a:pt x="2192" y="3838"/>
                </a:lnTo>
                <a:lnTo>
                  <a:pt x="2235" y="3849"/>
                </a:lnTo>
                <a:lnTo>
                  <a:pt x="2274" y="3855"/>
                </a:lnTo>
                <a:lnTo>
                  <a:pt x="2308" y="3858"/>
                </a:lnTo>
                <a:lnTo>
                  <a:pt x="2314" y="3858"/>
                </a:lnTo>
                <a:lnTo>
                  <a:pt x="2314" y="3831"/>
                </a:lnTo>
                <a:lnTo>
                  <a:pt x="2308" y="3798"/>
                </a:lnTo>
                <a:lnTo>
                  <a:pt x="2301" y="3761"/>
                </a:lnTo>
                <a:lnTo>
                  <a:pt x="2288" y="3717"/>
                </a:lnTo>
                <a:lnTo>
                  <a:pt x="2272" y="3670"/>
                </a:lnTo>
                <a:lnTo>
                  <a:pt x="2250" y="3617"/>
                </a:lnTo>
                <a:lnTo>
                  <a:pt x="2224" y="3558"/>
                </a:lnTo>
                <a:lnTo>
                  <a:pt x="2193" y="3496"/>
                </a:lnTo>
                <a:lnTo>
                  <a:pt x="2157" y="3429"/>
                </a:lnTo>
                <a:lnTo>
                  <a:pt x="2115" y="3358"/>
                </a:lnTo>
                <a:lnTo>
                  <a:pt x="2069" y="3283"/>
                </a:lnTo>
                <a:lnTo>
                  <a:pt x="2016" y="3204"/>
                </a:lnTo>
                <a:lnTo>
                  <a:pt x="1957" y="3123"/>
                </a:lnTo>
                <a:lnTo>
                  <a:pt x="1893" y="3036"/>
                </a:lnTo>
                <a:lnTo>
                  <a:pt x="1904" y="3090"/>
                </a:lnTo>
                <a:lnTo>
                  <a:pt x="1911" y="3146"/>
                </a:lnTo>
                <a:lnTo>
                  <a:pt x="1912" y="3201"/>
                </a:lnTo>
                <a:lnTo>
                  <a:pt x="1907" y="3256"/>
                </a:lnTo>
                <a:lnTo>
                  <a:pt x="1896" y="3310"/>
                </a:lnTo>
                <a:lnTo>
                  <a:pt x="1881" y="3363"/>
                </a:lnTo>
                <a:lnTo>
                  <a:pt x="1859" y="3415"/>
                </a:lnTo>
                <a:lnTo>
                  <a:pt x="1830" y="3465"/>
                </a:lnTo>
                <a:lnTo>
                  <a:pt x="1797" y="3511"/>
                </a:lnTo>
                <a:lnTo>
                  <a:pt x="1757" y="3555"/>
                </a:lnTo>
                <a:lnTo>
                  <a:pt x="1722" y="3587"/>
                </a:lnTo>
                <a:lnTo>
                  <a:pt x="1683" y="3616"/>
                </a:lnTo>
                <a:lnTo>
                  <a:pt x="1643" y="3641"/>
                </a:lnTo>
                <a:lnTo>
                  <a:pt x="1643" y="3641"/>
                </a:lnTo>
                <a:lnTo>
                  <a:pt x="1643" y="3641"/>
                </a:lnTo>
                <a:lnTo>
                  <a:pt x="1596" y="3664"/>
                </a:lnTo>
                <a:lnTo>
                  <a:pt x="1548" y="3682"/>
                </a:lnTo>
                <a:lnTo>
                  <a:pt x="1499" y="3697"/>
                </a:lnTo>
                <a:lnTo>
                  <a:pt x="1497" y="3697"/>
                </a:lnTo>
                <a:lnTo>
                  <a:pt x="1496" y="3697"/>
                </a:lnTo>
                <a:lnTo>
                  <a:pt x="1459" y="3704"/>
                </a:lnTo>
                <a:lnTo>
                  <a:pt x="1421" y="3708"/>
                </a:lnTo>
                <a:lnTo>
                  <a:pt x="1381" y="3710"/>
                </a:lnTo>
                <a:lnTo>
                  <a:pt x="1323" y="3707"/>
                </a:lnTo>
                <a:lnTo>
                  <a:pt x="1266" y="3698"/>
                </a:lnTo>
                <a:lnTo>
                  <a:pt x="1209" y="3681"/>
                </a:lnTo>
                <a:lnTo>
                  <a:pt x="1154" y="3659"/>
                </a:lnTo>
                <a:lnTo>
                  <a:pt x="1101" y="3631"/>
                </a:lnTo>
                <a:lnTo>
                  <a:pt x="1052" y="3596"/>
                </a:lnTo>
                <a:lnTo>
                  <a:pt x="1005" y="3555"/>
                </a:lnTo>
                <a:lnTo>
                  <a:pt x="966" y="3513"/>
                </a:lnTo>
                <a:lnTo>
                  <a:pt x="934" y="3468"/>
                </a:lnTo>
                <a:lnTo>
                  <a:pt x="907" y="3420"/>
                </a:lnTo>
                <a:lnTo>
                  <a:pt x="885" y="3371"/>
                </a:lnTo>
                <a:lnTo>
                  <a:pt x="868" y="3319"/>
                </a:lnTo>
                <a:lnTo>
                  <a:pt x="857" y="3268"/>
                </a:lnTo>
                <a:lnTo>
                  <a:pt x="851" y="3215"/>
                </a:lnTo>
                <a:lnTo>
                  <a:pt x="851" y="3215"/>
                </a:lnTo>
                <a:lnTo>
                  <a:pt x="851" y="3209"/>
                </a:lnTo>
                <a:lnTo>
                  <a:pt x="850" y="3174"/>
                </a:lnTo>
                <a:lnTo>
                  <a:pt x="851" y="3139"/>
                </a:lnTo>
                <a:lnTo>
                  <a:pt x="851" y="3138"/>
                </a:lnTo>
                <a:lnTo>
                  <a:pt x="856" y="3102"/>
                </a:lnTo>
                <a:lnTo>
                  <a:pt x="863" y="3066"/>
                </a:lnTo>
                <a:lnTo>
                  <a:pt x="864" y="3062"/>
                </a:lnTo>
                <a:lnTo>
                  <a:pt x="865" y="3058"/>
                </a:lnTo>
                <a:lnTo>
                  <a:pt x="878" y="3011"/>
                </a:lnTo>
                <a:lnTo>
                  <a:pt x="896" y="2965"/>
                </a:lnTo>
                <a:lnTo>
                  <a:pt x="920" y="2920"/>
                </a:lnTo>
                <a:lnTo>
                  <a:pt x="920" y="2919"/>
                </a:lnTo>
                <a:lnTo>
                  <a:pt x="920" y="2918"/>
                </a:lnTo>
                <a:lnTo>
                  <a:pt x="920" y="2919"/>
                </a:lnTo>
                <a:lnTo>
                  <a:pt x="946" y="2879"/>
                </a:lnTo>
                <a:lnTo>
                  <a:pt x="973" y="2843"/>
                </a:lnTo>
                <a:lnTo>
                  <a:pt x="1005" y="2807"/>
                </a:lnTo>
                <a:lnTo>
                  <a:pt x="1045" y="2771"/>
                </a:lnTo>
                <a:lnTo>
                  <a:pt x="1088" y="2740"/>
                </a:lnTo>
                <a:lnTo>
                  <a:pt x="1133" y="2713"/>
                </a:lnTo>
                <a:lnTo>
                  <a:pt x="1181" y="2691"/>
                </a:lnTo>
                <a:lnTo>
                  <a:pt x="1229" y="2675"/>
                </a:lnTo>
                <a:lnTo>
                  <a:pt x="1280" y="2663"/>
                </a:lnTo>
                <a:lnTo>
                  <a:pt x="1330" y="2655"/>
                </a:lnTo>
                <a:lnTo>
                  <a:pt x="1381" y="2653"/>
                </a:lnTo>
                <a:lnTo>
                  <a:pt x="1437" y="2657"/>
                </a:lnTo>
                <a:lnTo>
                  <a:pt x="1492" y="2664"/>
                </a:lnTo>
                <a:lnTo>
                  <a:pt x="1545" y="2680"/>
                </a:lnTo>
                <a:lnTo>
                  <a:pt x="1598" y="2699"/>
                </a:lnTo>
                <a:lnTo>
                  <a:pt x="1556" y="2655"/>
                </a:lnTo>
                <a:lnTo>
                  <a:pt x="1510" y="2609"/>
                </a:lnTo>
                <a:lnTo>
                  <a:pt x="1429" y="2530"/>
                </a:lnTo>
                <a:lnTo>
                  <a:pt x="1347" y="2454"/>
                </a:lnTo>
                <a:lnTo>
                  <a:pt x="1266" y="2382"/>
                </a:lnTo>
                <a:lnTo>
                  <a:pt x="1185" y="2315"/>
                </a:lnTo>
                <a:lnTo>
                  <a:pt x="1106" y="2251"/>
                </a:lnTo>
                <a:lnTo>
                  <a:pt x="1028" y="2192"/>
                </a:lnTo>
                <a:lnTo>
                  <a:pt x="953" y="2136"/>
                </a:lnTo>
                <a:lnTo>
                  <a:pt x="878" y="2086"/>
                </a:lnTo>
                <a:lnTo>
                  <a:pt x="807" y="2040"/>
                </a:lnTo>
                <a:lnTo>
                  <a:pt x="737" y="1997"/>
                </a:lnTo>
                <a:lnTo>
                  <a:pt x="670" y="1959"/>
                </a:lnTo>
                <a:lnTo>
                  <a:pt x="606" y="1925"/>
                </a:lnTo>
                <a:lnTo>
                  <a:pt x="545" y="1896"/>
                </a:lnTo>
                <a:lnTo>
                  <a:pt x="487" y="1871"/>
                </a:lnTo>
                <a:lnTo>
                  <a:pt x="434" y="1851"/>
                </a:lnTo>
                <a:lnTo>
                  <a:pt x="383" y="1834"/>
                </a:lnTo>
                <a:lnTo>
                  <a:pt x="338" y="1822"/>
                </a:lnTo>
                <a:lnTo>
                  <a:pt x="296" y="1816"/>
                </a:lnTo>
                <a:lnTo>
                  <a:pt x="259" y="1813"/>
                </a:lnTo>
                <a:lnTo>
                  <a:pt x="255" y="1813"/>
                </a:lnTo>
                <a:lnTo>
                  <a:pt x="255" y="1839"/>
                </a:lnTo>
                <a:lnTo>
                  <a:pt x="259" y="1870"/>
                </a:lnTo>
                <a:lnTo>
                  <a:pt x="267" y="1907"/>
                </a:lnTo>
                <a:lnTo>
                  <a:pt x="278" y="1950"/>
                </a:lnTo>
                <a:lnTo>
                  <a:pt x="295" y="1996"/>
                </a:lnTo>
                <a:lnTo>
                  <a:pt x="315" y="2048"/>
                </a:lnTo>
                <a:lnTo>
                  <a:pt x="340" y="2104"/>
                </a:lnTo>
                <a:lnTo>
                  <a:pt x="370" y="2165"/>
                </a:lnTo>
                <a:lnTo>
                  <a:pt x="404" y="2230"/>
                </a:lnTo>
                <a:lnTo>
                  <a:pt x="444" y="2299"/>
                </a:lnTo>
                <a:lnTo>
                  <a:pt x="489" y="2372"/>
                </a:lnTo>
                <a:lnTo>
                  <a:pt x="540" y="2448"/>
                </a:lnTo>
                <a:lnTo>
                  <a:pt x="597" y="2528"/>
                </a:lnTo>
                <a:lnTo>
                  <a:pt x="659" y="2611"/>
                </a:lnTo>
                <a:lnTo>
                  <a:pt x="727" y="2698"/>
                </a:lnTo>
                <a:lnTo>
                  <a:pt x="802" y="2787"/>
                </a:lnTo>
                <a:lnTo>
                  <a:pt x="764" y="2847"/>
                </a:lnTo>
                <a:lnTo>
                  <a:pt x="733" y="2911"/>
                </a:lnTo>
                <a:lnTo>
                  <a:pt x="708" y="2978"/>
                </a:lnTo>
                <a:lnTo>
                  <a:pt x="692" y="3047"/>
                </a:lnTo>
                <a:lnTo>
                  <a:pt x="622" y="2968"/>
                </a:lnTo>
                <a:lnTo>
                  <a:pt x="556" y="2890"/>
                </a:lnTo>
                <a:lnTo>
                  <a:pt x="492" y="2812"/>
                </a:lnTo>
                <a:lnTo>
                  <a:pt x="432" y="2735"/>
                </a:lnTo>
                <a:lnTo>
                  <a:pt x="377" y="2658"/>
                </a:lnTo>
                <a:lnTo>
                  <a:pt x="324" y="2582"/>
                </a:lnTo>
                <a:lnTo>
                  <a:pt x="274" y="2509"/>
                </a:lnTo>
                <a:lnTo>
                  <a:pt x="229" y="2435"/>
                </a:lnTo>
                <a:lnTo>
                  <a:pt x="188" y="2363"/>
                </a:lnTo>
                <a:lnTo>
                  <a:pt x="149" y="2294"/>
                </a:lnTo>
                <a:lnTo>
                  <a:pt x="115" y="2225"/>
                </a:lnTo>
                <a:lnTo>
                  <a:pt x="87" y="2160"/>
                </a:lnTo>
                <a:lnTo>
                  <a:pt x="61" y="2097"/>
                </a:lnTo>
                <a:lnTo>
                  <a:pt x="40" y="2036"/>
                </a:lnTo>
                <a:lnTo>
                  <a:pt x="23" y="1978"/>
                </a:lnTo>
                <a:lnTo>
                  <a:pt x="10" y="1923"/>
                </a:lnTo>
                <a:lnTo>
                  <a:pt x="4" y="1870"/>
                </a:lnTo>
                <a:lnTo>
                  <a:pt x="0" y="1821"/>
                </a:lnTo>
                <a:lnTo>
                  <a:pt x="2" y="1776"/>
                </a:lnTo>
                <a:lnTo>
                  <a:pt x="9" y="1735"/>
                </a:lnTo>
                <a:lnTo>
                  <a:pt x="20" y="1696"/>
                </a:lnTo>
                <a:lnTo>
                  <a:pt x="37" y="1663"/>
                </a:lnTo>
                <a:lnTo>
                  <a:pt x="59" y="1633"/>
                </a:lnTo>
                <a:lnTo>
                  <a:pt x="58" y="1633"/>
                </a:lnTo>
                <a:lnTo>
                  <a:pt x="276" y="1417"/>
                </a:lnTo>
                <a:lnTo>
                  <a:pt x="304" y="1394"/>
                </a:lnTo>
                <a:lnTo>
                  <a:pt x="337" y="1374"/>
                </a:lnTo>
                <a:lnTo>
                  <a:pt x="373" y="1359"/>
                </a:lnTo>
                <a:lnTo>
                  <a:pt x="412" y="1347"/>
                </a:lnTo>
                <a:lnTo>
                  <a:pt x="453" y="1341"/>
                </a:lnTo>
                <a:lnTo>
                  <a:pt x="495" y="1337"/>
                </a:lnTo>
                <a:lnTo>
                  <a:pt x="536" y="1337"/>
                </a:lnTo>
                <a:lnTo>
                  <a:pt x="578" y="1341"/>
                </a:lnTo>
                <a:lnTo>
                  <a:pt x="616" y="1347"/>
                </a:lnTo>
                <a:lnTo>
                  <a:pt x="654" y="1358"/>
                </a:lnTo>
                <a:lnTo>
                  <a:pt x="705" y="1371"/>
                </a:lnTo>
                <a:lnTo>
                  <a:pt x="750" y="1381"/>
                </a:lnTo>
                <a:lnTo>
                  <a:pt x="793" y="1386"/>
                </a:lnTo>
                <a:lnTo>
                  <a:pt x="830" y="1387"/>
                </a:lnTo>
                <a:lnTo>
                  <a:pt x="866" y="1385"/>
                </a:lnTo>
                <a:lnTo>
                  <a:pt x="899" y="1378"/>
                </a:lnTo>
                <a:lnTo>
                  <a:pt x="929" y="1369"/>
                </a:lnTo>
                <a:lnTo>
                  <a:pt x="956" y="1355"/>
                </a:lnTo>
                <a:lnTo>
                  <a:pt x="983" y="1338"/>
                </a:lnTo>
                <a:lnTo>
                  <a:pt x="1008" y="1319"/>
                </a:lnTo>
                <a:lnTo>
                  <a:pt x="1032" y="1297"/>
                </a:lnTo>
                <a:lnTo>
                  <a:pt x="2030" y="305"/>
                </a:lnTo>
                <a:lnTo>
                  <a:pt x="2093" y="247"/>
                </a:lnTo>
                <a:lnTo>
                  <a:pt x="2159" y="195"/>
                </a:lnTo>
                <a:lnTo>
                  <a:pt x="2229" y="149"/>
                </a:lnTo>
                <a:lnTo>
                  <a:pt x="2302" y="110"/>
                </a:lnTo>
                <a:lnTo>
                  <a:pt x="2377" y="76"/>
                </a:lnTo>
                <a:lnTo>
                  <a:pt x="2454" y="49"/>
                </a:lnTo>
                <a:lnTo>
                  <a:pt x="2531" y="28"/>
                </a:lnTo>
                <a:lnTo>
                  <a:pt x="2610" y="12"/>
                </a:lnTo>
                <a:lnTo>
                  <a:pt x="2691" y="3"/>
                </a:lnTo>
                <a:lnTo>
                  <a:pt x="277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37">
            <a:extLst>
              <a:ext uri="{FF2B5EF4-FFF2-40B4-BE49-F238E27FC236}">
                <a16:creationId xmlns:a16="http://schemas.microsoft.com/office/drawing/2014/main" id="{32FA453A-86FD-495A-AB35-E6CEA1E1CAD5}"/>
              </a:ext>
            </a:extLst>
          </p:cNvPr>
          <p:cNvGrpSpPr/>
          <p:nvPr/>
        </p:nvGrpSpPr>
        <p:grpSpPr>
          <a:xfrm>
            <a:off x="6464845" y="3581469"/>
            <a:ext cx="275687" cy="279177"/>
            <a:chOff x="5843588" y="3170238"/>
            <a:chExt cx="501650" cy="508000"/>
          </a:xfrm>
          <a:solidFill>
            <a:schemeClr val="accent1"/>
          </a:solidFill>
        </p:grpSpPr>
        <p:sp>
          <p:nvSpPr>
            <p:cNvPr id="20" name="Freeform 116">
              <a:extLst>
                <a:ext uri="{FF2B5EF4-FFF2-40B4-BE49-F238E27FC236}">
                  <a16:creationId xmlns:a16="http://schemas.microsoft.com/office/drawing/2014/main" id="{FB00D170-8860-4D4D-AC48-C7A69BB98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17">
              <a:extLst>
                <a:ext uri="{FF2B5EF4-FFF2-40B4-BE49-F238E27FC236}">
                  <a16:creationId xmlns:a16="http://schemas.microsoft.com/office/drawing/2014/main" id="{5DD8BD99-C08D-4B63-A295-02DCF42A8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18">
              <a:extLst>
                <a:ext uri="{FF2B5EF4-FFF2-40B4-BE49-F238E27FC236}">
                  <a16:creationId xmlns:a16="http://schemas.microsoft.com/office/drawing/2014/main" id="{DEBF40B1-D9BF-443C-A8AF-07E61940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19">
              <a:extLst>
                <a:ext uri="{FF2B5EF4-FFF2-40B4-BE49-F238E27FC236}">
                  <a16:creationId xmlns:a16="http://schemas.microsoft.com/office/drawing/2014/main" id="{436907D9-DBD7-4770-8E54-B6E1DA444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20">
              <a:extLst>
                <a:ext uri="{FF2B5EF4-FFF2-40B4-BE49-F238E27FC236}">
                  <a16:creationId xmlns:a16="http://schemas.microsoft.com/office/drawing/2014/main" id="{AEE1375C-16DC-4E17-8C7D-C8C5D2C57D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21">
              <a:extLst>
                <a:ext uri="{FF2B5EF4-FFF2-40B4-BE49-F238E27FC236}">
                  <a16:creationId xmlns:a16="http://schemas.microsoft.com/office/drawing/2014/main" id="{72022C4A-B4C8-4B95-8863-8C30F55135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22">
              <a:extLst>
                <a:ext uri="{FF2B5EF4-FFF2-40B4-BE49-F238E27FC236}">
                  <a16:creationId xmlns:a16="http://schemas.microsoft.com/office/drawing/2014/main" id="{7EC46B27-0C38-43CE-B54E-FDFE67ED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23">
              <a:extLst>
                <a:ext uri="{FF2B5EF4-FFF2-40B4-BE49-F238E27FC236}">
                  <a16:creationId xmlns:a16="http://schemas.microsoft.com/office/drawing/2014/main" id="{5FF41D09-C7C7-4A69-99B1-ED8EF89A5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8" name="Группа 145">
            <a:extLst>
              <a:ext uri="{FF2B5EF4-FFF2-40B4-BE49-F238E27FC236}">
                <a16:creationId xmlns:a16="http://schemas.microsoft.com/office/drawing/2014/main" id="{E34DBFC9-644B-425A-8F0B-1F4A2A76B394}"/>
              </a:ext>
            </a:extLst>
          </p:cNvPr>
          <p:cNvGrpSpPr/>
          <p:nvPr/>
        </p:nvGrpSpPr>
        <p:grpSpPr>
          <a:xfrm>
            <a:off x="8955793" y="3580668"/>
            <a:ext cx="278610" cy="281895"/>
            <a:chOff x="5843588" y="3176588"/>
            <a:chExt cx="1346200" cy="1362075"/>
          </a:xfrm>
          <a:solidFill>
            <a:schemeClr val="accent2"/>
          </a:solidFill>
        </p:grpSpPr>
        <p:sp>
          <p:nvSpPr>
            <p:cNvPr id="29" name="Freeform 128">
              <a:extLst>
                <a:ext uri="{FF2B5EF4-FFF2-40B4-BE49-F238E27FC236}">
                  <a16:creationId xmlns:a16="http://schemas.microsoft.com/office/drawing/2014/main" id="{F232F23B-2E6B-412C-B1AB-C3F80C734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29">
              <a:extLst>
                <a:ext uri="{FF2B5EF4-FFF2-40B4-BE49-F238E27FC236}">
                  <a16:creationId xmlns:a16="http://schemas.microsoft.com/office/drawing/2014/main" id="{AD6B97A3-1196-4853-8D1F-08913F299A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30">
              <a:extLst>
                <a:ext uri="{FF2B5EF4-FFF2-40B4-BE49-F238E27FC236}">
                  <a16:creationId xmlns:a16="http://schemas.microsoft.com/office/drawing/2014/main" id="{A1FE2360-ACC2-4A15-B784-1CAA35DB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8EA8307-B616-4F8E-992D-AE0AD42CE800}"/>
              </a:ext>
            </a:extLst>
          </p:cNvPr>
          <p:cNvSpPr txBox="1"/>
          <p:nvPr/>
        </p:nvSpPr>
        <p:spPr>
          <a:xfrm>
            <a:off x="6872596" y="3604221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15E3BF-973B-4A24-B8D6-BAC50BCAE552}"/>
              </a:ext>
            </a:extLst>
          </p:cNvPr>
          <p:cNvSpPr txBox="1"/>
          <p:nvPr/>
        </p:nvSpPr>
        <p:spPr>
          <a:xfrm>
            <a:off x="9397334" y="3604221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32221B-7236-4C54-9079-BE0078792066}"/>
              </a:ext>
            </a:extLst>
          </p:cNvPr>
          <p:cNvSpPr txBox="1"/>
          <p:nvPr/>
        </p:nvSpPr>
        <p:spPr>
          <a:xfrm>
            <a:off x="6872596" y="4859560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DD8FF-E1ED-4B7E-B00B-22E929A89D0B}"/>
              </a:ext>
            </a:extLst>
          </p:cNvPr>
          <p:cNvSpPr txBox="1"/>
          <p:nvPr/>
        </p:nvSpPr>
        <p:spPr>
          <a:xfrm>
            <a:off x="9397334" y="4859560"/>
            <a:ext cx="13160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Montserrat" panose="00000500000000000000" pitchFamily="2" charset="0"/>
              </a:rPr>
              <a:t>Samples text</a:t>
            </a:r>
            <a:endParaRPr lang="vi-VN" sz="1500" b="1"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8FADA9-928A-451C-A511-2BADF5615DC1}"/>
              </a:ext>
            </a:extLst>
          </p:cNvPr>
          <p:cNvSpPr txBox="1"/>
          <p:nvPr/>
        </p:nvSpPr>
        <p:spPr>
          <a:xfrm flipH="1">
            <a:off x="6508055" y="3927593"/>
            <a:ext cx="1760773" cy="435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107627-E33A-4357-B601-29F7BF226F66}"/>
              </a:ext>
            </a:extLst>
          </p:cNvPr>
          <p:cNvSpPr txBox="1"/>
          <p:nvPr/>
        </p:nvSpPr>
        <p:spPr>
          <a:xfrm flipH="1">
            <a:off x="8955794" y="3927593"/>
            <a:ext cx="2041992" cy="435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842E28-B645-4799-B839-2A04201CDCA5}"/>
              </a:ext>
            </a:extLst>
          </p:cNvPr>
          <p:cNvSpPr txBox="1"/>
          <p:nvPr/>
        </p:nvSpPr>
        <p:spPr>
          <a:xfrm flipH="1">
            <a:off x="6508055" y="5177869"/>
            <a:ext cx="2041992" cy="435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6BB1CE-4576-4882-9A0F-C7ADB1112519}"/>
              </a:ext>
            </a:extLst>
          </p:cNvPr>
          <p:cNvSpPr txBox="1"/>
          <p:nvPr/>
        </p:nvSpPr>
        <p:spPr>
          <a:xfrm flipH="1">
            <a:off x="8955794" y="5177869"/>
            <a:ext cx="2041992" cy="435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926EBF-D911-4DF7-8EB7-79A363264093}"/>
              </a:ext>
            </a:extLst>
          </p:cNvPr>
          <p:cNvSpPr/>
          <p:nvPr/>
        </p:nvSpPr>
        <p:spPr>
          <a:xfrm>
            <a:off x="6464845" y="2407715"/>
            <a:ext cx="695354" cy="695354"/>
          </a:xfrm>
          <a:prstGeom prst="roundRect">
            <a:avLst>
              <a:gd name="adj" fmla="val 952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B53A789-DB2A-4B69-B81F-385933074202}"/>
              </a:ext>
            </a:extLst>
          </p:cNvPr>
          <p:cNvSpPr/>
          <p:nvPr/>
        </p:nvSpPr>
        <p:spPr>
          <a:xfrm>
            <a:off x="9656067" y="2407715"/>
            <a:ext cx="695354" cy="695354"/>
          </a:xfrm>
          <a:prstGeom prst="roundRect">
            <a:avLst>
              <a:gd name="adj" fmla="val 952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1E4AFF4-90E3-4D77-A076-9DC2B7EFB6D1}"/>
              </a:ext>
            </a:extLst>
          </p:cNvPr>
          <p:cNvSpPr/>
          <p:nvPr/>
        </p:nvSpPr>
        <p:spPr>
          <a:xfrm>
            <a:off x="8060456" y="2407715"/>
            <a:ext cx="695354" cy="695354"/>
          </a:xfrm>
          <a:prstGeom prst="roundRect">
            <a:avLst>
              <a:gd name="adj" fmla="val 95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grpSp>
        <p:nvGrpSpPr>
          <p:cNvPr id="43" name="Группа 16">
            <a:extLst>
              <a:ext uri="{FF2B5EF4-FFF2-40B4-BE49-F238E27FC236}">
                <a16:creationId xmlns:a16="http://schemas.microsoft.com/office/drawing/2014/main" id="{7A8EFFAF-55B7-4FD2-BC1C-469066BE67F0}"/>
              </a:ext>
            </a:extLst>
          </p:cNvPr>
          <p:cNvGrpSpPr/>
          <p:nvPr/>
        </p:nvGrpSpPr>
        <p:grpSpPr>
          <a:xfrm>
            <a:off x="6681690" y="2622917"/>
            <a:ext cx="261666" cy="264951"/>
            <a:chOff x="5842001" y="3186113"/>
            <a:chExt cx="2655888" cy="2689225"/>
          </a:xfrm>
          <a:solidFill>
            <a:schemeClr val="bg1"/>
          </a:solidFill>
        </p:grpSpPr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F572DCA-D0CD-40CC-A5D9-A95BCCDC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6BB6E620-5B7F-43A4-B29E-D39DC4EB8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CD1B5663-601C-4657-BB59-A5CDD5786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86CD0C65-AC36-4835-AAFD-AECAADB6C9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8" name="Группа 137">
            <a:extLst>
              <a:ext uri="{FF2B5EF4-FFF2-40B4-BE49-F238E27FC236}">
                <a16:creationId xmlns:a16="http://schemas.microsoft.com/office/drawing/2014/main" id="{EE1600CA-CB15-442E-A76D-A8E146BC5AFC}"/>
              </a:ext>
            </a:extLst>
          </p:cNvPr>
          <p:cNvGrpSpPr/>
          <p:nvPr/>
        </p:nvGrpSpPr>
        <p:grpSpPr>
          <a:xfrm>
            <a:off x="9865900" y="2615803"/>
            <a:ext cx="275687" cy="279177"/>
            <a:chOff x="5843588" y="3170238"/>
            <a:chExt cx="501650" cy="508000"/>
          </a:xfrm>
          <a:solidFill>
            <a:schemeClr val="bg1"/>
          </a:solidFill>
        </p:grpSpPr>
        <p:sp>
          <p:nvSpPr>
            <p:cNvPr id="49" name="Freeform 116">
              <a:extLst>
                <a:ext uri="{FF2B5EF4-FFF2-40B4-BE49-F238E27FC236}">
                  <a16:creationId xmlns:a16="http://schemas.microsoft.com/office/drawing/2014/main" id="{C6EFA290-AE63-4348-8277-0603989A3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117">
              <a:extLst>
                <a:ext uri="{FF2B5EF4-FFF2-40B4-BE49-F238E27FC236}">
                  <a16:creationId xmlns:a16="http://schemas.microsoft.com/office/drawing/2014/main" id="{BA482424-FC97-470D-8376-6060B04DC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18">
              <a:extLst>
                <a:ext uri="{FF2B5EF4-FFF2-40B4-BE49-F238E27FC236}">
                  <a16:creationId xmlns:a16="http://schemas.microsoft.com/office/drawing/2014/main" id="{098FD12B-7743-4363-A0D2-659539EF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19">
              <a:extLst>
                <a:ext uri="{FF2B5EF4-FFF2-40B4-BE49-F238E27FC236}">
                  <a16:creationId xmlns:a16="http://schemas.microsoft.com/office/drawing/2014/main" id="{DD87397F-F24E-46CA-84F0-CF503B3AC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20">
              <a:extLst>
                <a:ext uri="{FF2B5EF4-FFF2-40B4-BE49-F238E27FC236}">
                  <a16:creationId xmlns:a16="http://schemas.microsoft.com/office/drawing/2014/main" id="{2602F21C-95CA-464B-A15E-7188717F4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121">
              <a:extLst>
                <a:ext uri="{FF2B5EF4-FFF2-40B4-BE49-F238E27FC236}">
                  <a16:creationId xmlns:a16="http://schemas.microsoft.com/office/drawing/2014/main" id="{144513E7-D0B5-4A90-83FA-976813B83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122">
              <a:extLst>
                <a:ext uri="{FF2B5EF4-FFF2-40B4-BE49-F238E27FC236}">
                  <a16:creationId xmlns:a16="http://schemas.microsoft.com/office/drawing/2014/main" id="{D34EB57D-CE3C-4247-A82C-A358994D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123">
              <a:extLst>
                <a:ext uri="{FF2B5EF4-FFF2-40B4-BE49-F238E27FC236}">
                  <a16:creationId xmlns:a16="http://schemas.microsoft.com/office/drawing/2014/main" id="{561F43AE-D64C-4848-8FB3-20FC3536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7" name="Группа 145">
            <a:extLst>
              <a:ext uri="{FF2B5EF4-FFF2-40B4-BE49-F238E27FC236}">
                <a16:creationId xmlns:a16="http://schemas.microsoft.com/office/drawing/2014/main" id="{89641CF1-3171-4569-8ADD-71A380477A84}"/>
              </a:ext>
            </a:extLst>
          </p:cNvPr>
          <p:cNvGrpSpPr/>
          <p:nvPr/>
        </p:nvGrpSpPr>
        <p:grpSpPr>
          <a:xfrm>
            <a:off x="8268828" y="2614444"/>
            <a:ext cx="278610" cy="281895"/>
            <a:chOff x="5843588" y="3176588"/>
            <a:chExt cx="1346200" cy="1362075"/>
          </a:xfrm>
          <a:solidFill>
            <a:schemeClr val="bg1"/>
          </a:solidFill>
        </p:grpSpPr>
        <p:sp>
          <p:nvSpPr>
            <p:cNvPr id="58" name="Freeform 128">
              <a:extLst>
                <a:ext uri="{FF2B5EF4-FFF2-40B4-BE49-F238E27FC236}">
                  <a16:creationId xmlns:a16="http://schemas.microsoft.com/office/drawing/2014/main" id="{FA2BE992-8982-41D9-9E39-E314AEFDD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129">
              <a:extLst>
                <a:ext uri="{FF2B5EF4-FFF2-40B4-BE49-F238E27FC236}">
                  <a16:creationId xmlns:a16="http://schemas.microsoft.com/office/drawing/2014/main" id="{B9181583-8E6C-47D9-9F87-DBD09EAB9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130">
              <a:extLst>
                <a:ext uri="{FF2B5EF4-FFF2-40B4-BE49-F238E27FC236}">
                  <a16:creationId xmlns:a16="http://schemas.microsoft.com/office/drawing/2014/main" id="{1A2A0C5D-EE36-4579-8457-8E1214F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771AE16-FA49-4F7F-BBAE-1268C5D8EE3F}"/>
              </a:ext>
            </a:extLst>
          </p:cNvPr>
          <p:cNvCxnSpPr>
            <a:cxnSpLocks/>
          </p:cNvCxnSpPr>
          <p:nvPr/>
        </p:nvCxnSpPr>
        <p:spPr>
          <a:xfrm>
            <a:off x="8853278" y="2755392"/>
            <a:ext cx="705321" cy="0"/>
          </a:xfrm>
          <a:prstGeom prst="line">
            <a:avLst/>
          </a:prstGeom>
          <a:ln w="38100"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F652C8D-32C5-4767-93C5-B97AE2FCB379}"/>
              </a:ext>
            </a:extLst>
          </p:cNvPr>
          <p:cNvCxnSpPr>
            <a:cxnSpLocks/>
          </p:cNvCxnSpPr>
          <p:nvPr/>
        </p:nvCxnSpPr>
        <p:spPr>
          <a:xfrm>
            <a:off x="7257667" y="2755392"/>
            <a:ext cx="705321" cy="0"/>
          </a:xfrm>
          <a:prstGeom prst="line">
            <a:avLst/>
          </a:prstGeom>
          <a:ln w="38100"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12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1C1CF5-7FA2-4B0F-9BA2-8452583DC6FC}"/>
              </a:ext>
            </a:extLst>
          </p:cNvPr>
          <p:cNvSpPr txBox="1"/>
          <p:nvPr/>
        </p:nvSpPr>
        <p:spPr>
          <a:xfrm flipH="1">
            <a:off x="1506482" y="2408832"/>
            <a:ext cx="4236345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A15824-7663-4EF2-B9DC-4BB7707ECA94}"/>
              </a:ext>
            </a:extLst>
          </p:cNvPr>
          <p:cNvSpPr/>
          <p:nvPr/>
        </p:nvSpPr>
        <p:spPr>
          <a:xfrm>
            <a:off x="1011061" y="2522343"/>
            <a:ext cx="294964" cy="2857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07E13-AEC1-48DA-8ED7-923A818061EC}"/>
              </a:ext>
            </a:extLst>
          </p:cNvPr>
          <p:cNvSpPr txBox="1"/>
          <p:nvPr/>
        </p:nvSpPr>
        <p:spPr>
          <a:xfrm flipH="1">
            <a:off x="1506482" y="3115453"/>
            <a:ext cx="4236345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E175DC-8CA9-4CE9-9CD7-201BD1447CCA}"/>
              </a:ext>
            </a:extLst>
          </p:cNvPr>
          <p:cNvSpPr/>
          <p:nvPr/>
        </p:nvSpPr>
        <p:spPr>
          <a:xfrm>
            <a:off x="1011061" y="3228964"/>
            <a:ext cx="294964" cy="2857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55F72-802A-4548-8E9A-8133F14D6413}"/>
              </a:ext>
            </a:extLst>
          </p:cNvPr>
          <p:cNvGrpSpPr/>
          <p:nvPr/>
        </p:nvGrpSpPr>
        <p:grpSpPr>
          <a:xfrm>
            <a:off x="1011061" y="4192875"/>
            <a:ext cx="717870" cy="695354"/>
            <a:chOff x="2469910" y="10125595"/>
            <a:chExt cx="1390890" cy="13908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0F7423-90B8-4471-AC8E-C6D218554B57}"/>
                </a:ext>
              </a:extLst>
            </p:cNvPr>
            <p:cNvSpPr/>
            <p:nvPr/>
          </p:nvSpPr>
          <p:spPr>
            <a:xfrm>
              <a:off x="2469910" y="10125595"/>
              <a:ext cx="1390890" cy="1390890"/>
            </a:xfrm>
            <a:prstGeom prst="roundRect">
              <a:avLst>
                <a:gd name="adj" fmla="val 952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0533E4-273A-48C1-A9E7-E7A9EB8B7AEC}"/>
                </a:ext>
              </a:extLst>
            </p:cNvPr>
            <p:cNvSpPr txBox="1"/>
            <p:nvPr/>
          </p:nvSpPr>
          <p:spPr>
            <a:xfrm>
              <a:off x="2601642" y="10451708"/>
              <a:ext cx="1127427" cy="7387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Montserrat" panose="00000500000000000000" pitchFamily="2" charset="0"/>
                </a:rPr>
                <a:t>92K</a:t>
              </a:r>
              <a:endParaRPr lang="vi-VN" sz="24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36B575-3FCE-4732-B936-1890BA39CFF2}"/>
              </a:ext>
            </a:extLst>
          </p:cNvPr>
          <p:cNvGrpSpPr/>
          <p:nvPr/>
        </p:nvGrpSpPr>
        <p:grpSpPr>
          <a:xfrm>
            <a:off x="2071251" y="4223715"/>
            <a:ext cx="3064457" cy="634653"/>
            <a:chOff x="5203463" y="10091306"/>
            <a:chExt cx="5937461" cy="12694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CB6C5B-6D32-4ABC-84BE-6C1D3AF0E0A3}"/>
                </a:ext>
              </a:extLst>
            </p:cNvPr>
            <p:cNvSpPr txBox="1"/>
            <p:nvPr/>
          </p:nvSpPr>
          <p:spPr>
            <a:xfrm flipH="1">
              <a:off x="5203463" y="10576486"/>
              <a:ext cx="5937461" cy="78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adipiscing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elit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sed do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eiusmod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tempor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incididunt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labore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C373A-5B95-4245-83BC-FF71012F2D3E}"/>
                </a:ext>
              </a:extLst>
            </p:cNvPr>
            <p:cNvSpPr txBox="1"/>
            <p:nvPr/>
          </p:nvSpPr>
          <p:spPr>
            <a:xfrm>
              <a:off x="5203463" y="10091306"/>
              <a:ext cx="2040549" cy="3693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b="1">
                  <a:latin typeface="Montserrat" panose="00000500000000000000" pitchFamily="2" charset="0"/>
                </a:rPr>
                <a:t>Samples text</a:t>
              </a:r>
              <a:endParaRPr lang="vi-VN" sz="1200" b="1">
                <a:latin typeface="Montserrat" panose="000005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9033E1-0819-48C3-B855-5D6FDFA3F55E}"/>
              </a:ext>
            </a:extLst>
          </p:cNvPr>
          <p:cNvGrpSpPr/>
          <p:nvPr/>
        </p:nvGrpSpPr>
        <p:grpSpPr>
          <a:xfrm>
            <a:off x="1011061" y="5404121"/>
            <a:ext cx="717870" cy="695354"/>
            <a:chOff x="2469910" y="10125595"/>
            <a:chExt cx="1390890" cy="139089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059FECB-0F93-4B68-A2F2-D48C4C9FE259}"/>
                </a:ext>
              </a:extLst>
            </p:cNvPr>
            <p:cNvSpPr/>
            <p:nvPr/>
          </p:nvSpPr>
          <p:spPr>
            <a:xfrm>
              <a:off x="2469910" y="10125595"/>
              <a:ext cx="1390890" cy="1390890"/>
            </a:xfrm>
            <a:prstGeom prst="roundRect">
              <a:avLst>
                <a:gd name="adj" fmla="val 952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A77018-E591-4591-8569-BE8946AB58EF}"/>
                </a:ext>
              </a:extLst>
            </p:cNvPr>
            <p:cNvSpPr txBox="1"/>
            <p:nvPr/>
          </p:nvSpPr>
          <p:spPr>
            <a:xfrm>
              <a:off x="2531760" y="10451708"/>
              <a:ext cx="1267191" cy="7387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Montserrat" panose="00000500000000000000" pitchFamily="2" charset="0"/>
                </a:rPr>
                <a:t>39M</a:t>
              </a:r>
              <a:endParaRPr lang="vi-VN" sz="24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3E3C18-4E59-44D7-9BBA-0CD844517BFD}"/>
              </a:ext>
            </a:extLst>
          </p:cNvPr>
          <p:cNvGrpSpPr/>
          <p:nvPr/>
        </p:nvGrpSpPr>
        <p:grpSpPr>
          <a:xfrm>
            <a:off x="2071251" y="5434961"/>
            <a:ext cx="3064457" cy="634653"/>
            <a:chOff x="5203463" y="10091306"/>
            <a:chExt cx="5937461" cy="12694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B1B436-0B8F-49E2-9FA1-A9E8977EA232}"/>
                </a:ext>
              </a:extLst>
            </p:cNvPr>
            <p:cNvSpPr txBox="1"/>
            <p:nvPr/>
          </p:nvSpPr>
          <p:spPr>
            <a:xfrm flipH="1">
              <a:off x="5203463" y="10576486"/>
              <a:ext cx="5937461" cy="78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adipiscing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elit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sed do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eiusmod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tempor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incididunt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labore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7389FE-6D98-4E7A-9684-373BD71135B2}"/>
                </a:ext>
              </a:extLst>
            </p:cNvPr>
            <p:cNvSpPr txBox="1"/>
            <p:nvPr/>
          </p:nvSpPr>
          <p:spPr>
            <a:xfrm>
              <a:off x="5203463" y="10091306"/>
              <a:ext cx="2040549" cy="3693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b="1">
                  <a:latin typeface="Montserrat" panose="00000500000000000000" pitchFamily="2" charset="0"/>
                </a:rPr>
                <a:t>Samples text</a:t>
              </a:r>
              <a:endParaRPr lang="vi-VN" sz="1200" b="1">
                <a:latin typeface="Montserrat" panose="00000500000000000000" pitchFamily="2" charset="0"/>
              </a:endParaRPr>
            </a:p>
          </p:txBody>
        </p:sp>
      </p:grp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07277D0-E495-26F6-0F50-D9A29F3AB9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" b="1692"/>
          <a:stretch>
            <a:fillRect/>
          </a:stretch>
        </p:blipFill>
        <p:spPr/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86427D-BCEA-6F83-EB11-6DE5796793BD}"/>
              </a:ext>
            </a:extLst>
          </p:cNvPr>
          <p:cNvSpPr txBox="1"/>
          <p:nvPr/>
        </p:nvSpPr>
        <p:spPr>
          <a:xfrm flipH="1">
            <a:off x="1027062" y="1281319"/>
            <a:ext cx="4715765" cy="897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quis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nostrud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exercitation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ullamco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nisi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aliquip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commodo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consequat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2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08E7901-881F-9EE7-84DA-3813B53602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r="9873"/>
          <a:stretch>
            <a:fillRect/>
          </a:stretch>
        </p:blipFill>
        <p:spPr/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8374D90A-99DD-4911-9C04-F795480D0AFC}"/>
              </a:ext>
            </a:extLst>
          </p:cNvPr>
          <p:cNvSpPr/>
          <p:nvPr/>
        </p:nvSpPr>
        <p:spPr>
          <a:xfrm>
            <a:off x="0" y="2936568"/>
            <a:ext cx="4009775" cy="3456702"/>
          </a:xfrm>
          <a:prstGeom prst="triangle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Montserrat" panose="00000500000000000000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68A662-5473-4CD5-896F-2ADF22CF4282}"/>
              </a:ext>
            </a:extLst>
          </p:cNvPr>
          <p:cNvSpPr/>
          <p:nvPr/>
        </p:nvSpPr>
        <p:spPr>
          <a:xfrm rot="10800000">
            <a:off x="556650" y="728014"/>
            <a:ext cx="6314074" cy="5480694"/>
          </a:xfrm>
          <a:custGeom>
            <a:avLst/>
            <a:gdLst>
              <a:gd name="connsiteX0" fmla="*/ 9291177 w 12629793"/>
              <a:gd name="connsiteY0" fmla="*/ 5782651 h 10962816"/>
              <a:gd name="connsiteX1" fmla="*/ 9182494 w 12629793"/>
              <a:gd name="connsiteY1" fmla="*/ 5594407 h 10962816"/>
              <a:gd name="connsiteX2" fmla="*/ 12319581 w 12629793"/>
              <a:gd name="connsiteY2" fmla="*/ 160814 h 10962816"/>
              <a:gd name="connsiteX3" fmla="*/ 6045408 w 12629793"/>
              <a:gd name="connsiteY3" fmla="*/ 160814 h 10962816"/>
              <a:gd name="connsiteX4" fmla="*/ 5952562 w 12629793"/>
              <a:gd name="connsiteY4" fmla="*/ 0 h 10962816"/>
              <a:gd name="connsiteX5" fmla="*/ 12629793 w 12629793"/>
              <a:gd name="connsiteY5" fmla="*/ 0 h 10962816"/>
              <a:gd name="connsiteX6" fmla="*/ 6300405 w 12629793"/>
              <a:gd name="connsiteY6" fmla="*/ 10962816 h 10962816"/>
              <a:gd name="connsiteX7" fmla="*/ 0 w 12629793"/>
              <a:gd name="connsiteY7" fmla="*/ 0 h 10962816"/>
              <a:gd name="connsiteX8" fmla="*/ 5643324 w 12629793"/>
              <a:gd name="connsiteY8" fmla="*/ 0 h 10962816"/>
              <a:gd name="connsiteX9" fmla="*/ 5736170 w 12629793"/>
              <a:gd name="connsiteY9" fmla="*/ 160814 h 10962816"/>
              <a:gd name="connsiteX10" fmla="*/ 310212 w 12629793"/>
              <a:gd name="connsiteY10" fmla="*/ 160814 h 10962816"/>
              <a:gd name="connsiteX11" fmla="*/ 6301117 w 12629793"/>
              <a:gd name="connsiteY11" fmla="*/ 10585095 h 10962816"/>
              <a:gd name="connsiteX12" fmla="*/ 9027875 w 12629793"/>
              <a:gd name="connsiteY12" fmla="*/ 5862214 h 10962816"/>
              <a:gd name="connsiteX13" fmla="*/ 9136558 w 12629793"/>
              <a:gd name="connsiteY13" fmla="*/ 6050458 h 1096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29793" h="10962816">
                <a:moveTo>
                  <a:pt x="9291177" y="5782651"/>
                </a:moveTo>
                <a:lnTo>
                  <a:pt x="9182494" y="5594407"/>
                </a:lnTo>
                <a:lnTo>
                  <a:pt x="12319581" y="160814"/>
                </a:lnTo>
                <a:lnTo>
                  <a:pt x="6045408" y="160814"/>
                </a:lnTo>
                <a:lnTo>
                  <a:pt x="5952562" y="0"/>
                </a:lnTo>
                <a:lnTo>
                  <a:pt x="12629793" y="0"/>
                </a:lnTo>
                <a:close/>
                <a:moveTo>
                  <a:pt x="6300405" y="10962816"/>
                </a:moveTo>
                <a:lnTo>
                  <a:pt x="0" y="0"/>
                </a:lnTo>
                <a:lnTo>
                  <a:pt x="5643324" y="0"/>
                </a:lnTo>
                <a:lnTo>
                  <a:pt x="5736170" y="160814"/>
                </a:lnTo>
                <a:lnTo>
                  <a:pt x="310212" y="160814"/>
                </a:lnTo>
                <a:lnTo>
                  <a:pt x="6301117" y="10585095"/>
                </a:lnTo>
                <a:lnTo>
                  <a:pt x="9027875" y="5862214"/>
                </a:lnTo>
                <a:lnTo>
                  <a:pt x="9136558" y="60504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Montserrat" panose="000005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333DE6-6D3C-4171-BFEB-9324BDE69E5D}"/>
              </a:ext>
            </a:extLst>
          </p:cNvPr>
          <p:cNvGrpSpPr/>
          <p:nvPr/>
        </p:nvGrpSpPr>
        <p:grpSpPr>
          <a:xfrm rot="19800000">
            <a:off x="2643017" y="991249"/>
            <a:ext cx="427022" cy="2689011"/>
            <a:chOff x="14498549" y="3183646"/>
            <a:chExt cx="854155" cy="5378722"/>
          </a:xfrm>
          <a:gradFill>
            <a:gsLst>
              <a:gs pos="0">
                <a:schemeClr val="accent3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9093B5-44B5-49FA-88F7-3AE1B8A67872}"/>
                </a:ext>
              </a:extLst>
            </p:cNvPr>
            <p:cNvSpPr/>
            <p:nvPr/>
          </p:nvSpPr>
          <p:spPr>
            <a:xfrm>
              <a:off x="14498549" y="3183646"/>
              <a:ext cx="211267" cy="5378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88C500-28D6-4482-BA3A-B4CDDE314983}"/>
                </a:ext>
              </a:extLst>
            </p:cNvPr>
            <p:cNvSpPr/>
            <p:nvPr/>
          </p:nvSpPr>
          <p:spPr>
            <a:xfrm>
              <a:off x="14819993" y="3183646"/>
              <a:ext cx="211267" cy="5378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BB3964-CDCE-4B58-97E2-7B37B4D89C99}"/>
                </a:ext>
              </a:extLst>
            </p:cNvPr>
            <p:cNvSpPr/>
            <p:nvPr/>
          </p:nvSpPr>
          <p:spPr>
            <a:xfrm>
              <a:off x="15141437" y="3183646"/>
              <a:ext cx="211267" cy="5378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latin typeface="Montserrat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286BD9-6843-4086-9B26-DD187B59C29B}"/>
              </a:ext>
            </a:extLst>
          </p:cNvPr>
          <p:cNvGrpSpPr/>
          <p:nvPr/>
        </p:nvGrpSpPr>
        <p:grpSpPr>
          <a:xfrm>
            <a:off x="7140612" y="1735724"/>
            <a:ext cx="4389940" cy="708994"/>
            <a:chOff x="14631936" y="4201552"/>
            <a:chExt cx="8781024" cy="14181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B6E60D-D29B-49E7-9CF9-230B1751ED8B}"/>
                </a:ext>
              </a:extLst>
            </p:cNvPr>
            <p:cNvSpPr/>
            <p:nvPr/>
          </p:nvSpPr>
          <p:spPr>
            <a:xfrm>
              <a:off x="14631936" y="4201552"/>
              <a:ext cx="1418173" cy="1418173"/>
            </a:xfrm>
            <a:prstGeom prst="roundRect">
              <a:avLst>
                <a:gd name="adj" fmla="val 952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6637BA-E745-4D33-8CEF-A6E02239582D}"/>
                </a:ext>
              </a:extLst>
            </p:cNvPr>
            <p:cNvSpPr txBox="1"/>
            <p:nvPr/>
          </p:nvSpPr>
          <p:spPr>
            <a:xfrm>
              <a:off x="14759057" y="4541306"/>
              <a:ext cx="1163934" cy="7387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Montserrat" panose="00000500000000000000" pitchFamily="2" charset="0"/>
                </a:rPr>
                <a:t>92K</a:t>
              </a:r>
              <a:endParaRPr lang="vi-VN" sz="24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50EFC7-135F-470A-BAB7-860CF394238E}"/>
                </a:ext>
              </a:extLst>
            </p:cNvPr>
            <p:cNvGrpSpPr/>
            <p:nvPr/>
          </p:nvGrpSpPr>
          <p:grpSpPr>
            <a:xfrm>
              <a:off x="16936280" y="4302092"/>
              <a:ext cx="6476680" cy="1219056"/>
              <a:chOff x="16936280" y="4297237"/>
              <a:chExt cx="6476680" cy="121905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F1E2EF-7310-4B94-BD93-369BCCA3883E}"/>
                  </a:ext>
                </a:extLst>
              </p:cNvPr>
              <p:cNvSpPr txBox="1"/>
              <p:nvPr/>
            </p:nvSpPr>
            <p:spPr>
              <a:xfrm flipH="1">
                <a:off x="16936280" y="4732000"/>
                <a:ext cx="6476680" cy="784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Lorem ipsum dolor sit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amet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,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consectetur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adipiscing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elit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, sed do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eiusmod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tempor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incididunt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ut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ea typeface="Lato Medium" panose="020F0502020204030203" pitchFamily="34" charset="0"/>
                    <a:cs typeface="Poppins Medium" panose="00000600000000000000" pitchFamily="2" charset="0"/>
                  </a:rPr>
                  <a:t>labore</a:t>
                </a:r>
                <a:endPara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5048AA-5227-465A-B5C6-4ABE805E6EFC}"/>
                  </a:ext>
                </a:extLst>
              </p:cNvPr>
              <p:cNvSpPr txBox="1"/>
              <p:nvPr/>
            </p:nvSpPr>
            <p:spPr>
              <a:xfrm>
                <a:off x="16936280" y="4297237"/>
                <a:ext cx="2106621" cy="369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200" b="1">
                    <a:latin typeface="Montserrat" panose="00000500000000000000" pitchFamily="2" charset="0"/>
                  </a:rPr>
                  <a:t>Samples text</a:t>
                </a:r>
                <a:endParaRPr lang="vi-VN" sz="1200" b="1">
                  <a:latin typeface="Montserrat" panose="00000500000000000000" pitchFamily="2" charset="0"/>
                </a:endParaRPr>
              </a:p>
            </p:txBody>
          </p:sp>
        </p:grpSp>
      </p:grpSp>
      <p:grpSp>
        <p:nvGrpSpPr>
          <p:cNvPr id="23" name="Группа 169">
            <a:extLst>
              <a:ext uri="{FF2B5EF4-FFF2-40B4-BE49-F238E27FC236}">
                <a16:creationId xmlns:a16="http://schemas.microsoft.com/office/drawing/2014/main" id="{C1722EDC-25E8-4820-996A-F93A462C9CC4}"/>
              </a:ext>
            </a:extLst>
          </p:cNvPr>
          <p:cNvGrpSpPr/>
          <p:nvPr/>
        </p:nvGrpSpPr>
        <p:grpSpPr>
          <a:xfrm>
            <a:off x="7237195" y="2923360"/>
            <a:ext cx="224138" cy="178079"/>
            <a:chOff x="5848350" y="3260726"/>
            <a:chExt cx="1908176" cy="1516063"/>
          </a:xfrm>
          <a:solidFill>
            <a:schemeClr val="accent1"/>
          </a:solidFill>
        </p:grpSpPr>
        <p:sp>
          <p:nvSpPr>
            <p:cNvPr id="24" name="Freeform 150">
              <a:extLst>
                <a:ext uri="{FF2B5EF4-FFF2-40B4-BE49-F238E27FC236}">
                  <a16:creationId xmlns:a16="http://schemas.microsoft.com/office/drawing/2014/main" id="{30C62FB3-8F2E-43FA-B85C-D02C06B68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60726"/>
              <a:ext cx="400050" cy="1506538"/>
            </a:xfrm>
            <a:custGeom>
              <a:avLst/>
              <a:gdLst>
                <a:gd name="T0" fmla="*/ 0 w 756"/>
                <a:gd name="T1" fmla="*/ 0 h 2849"/>
                <a:gd name="T2" fmla="*/ 756 w 756"/>
                <a:gd name="T3" fmla="*/ 507 h 2849"/>
                <a:gd name="T4" fmla="*/ 756 w 756"/>
                <a:gd name="T5" fmla="*/ 2849 h 2849"/>
                <a:gd name="T6" fmla="*/ 0 w 756"/>
                <a:gd name="T7" fmla="*/ 2343 h 2849"/>
                <a:gd name="T8" fmla="*/ 0 w 756"/>
                <a:gd name="T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849">
                  <a:moveTo>
                    <a:pt x="0" y="0"/>
                  </a:moveTo>
                  <a:lnTo>
                    <a:pt x="756" y="507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5" name="Freeform 151">
              <a:extLst>
                <a:ext uri="{FF2B5EF4-FFF2-40B4-BE49-F238E27FC236}">
                  <a16:creationId xmlns:a16="http://schemas.microsoft.com/office/drawing/2014/main" id="{BA8539C2-BFCA-423F-BAC6-927E5F780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3260726"/>
              <a:ext cx="396875" cy="1504950"/>
            </a:xfrm>
            <a:custGeom>
              <a:avLst/>
              <a:gdLst>
                <a:gd name="T0" fmla="*/ 752 w 752"/>
                <a:gd name="T1" fmla="*/ 0 h 2846"/>
                <a:gd name="T2" fmla="*/ 752 w 752"/>
                <a:gd name="T3" fmla="*/ 2343 h 2846"/>
                <a:gd name="T4" fmla="*/ 0 w 752"/>
                <a:gd name="T5" fmla="*/ 2846 h 2846"/>
                <a:gd name="T6" fmla="*/ 0 w 752"/>
                <a:gd name="T7" fmla="*/ 504 h 2846"/>
                <a:gd name="T8" fmla="*/ 752 w 752"/>
                <a:gd name="T9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846">
                  <a:moveTo>
                    <a:pt x="752" y="0"/>
                  </a:moveTo>
                  <a:lnTo>
                    <a:pt x="752" y="2343"/>
                  </a:lnTo>
                  <a:lnTo>
                    <a:pt x="0" y="2846"/>
                  </a:lnTo>
                  <a:lnTo>
                    <a:pt x="0" y="504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6" name="Freeform 152">
              <a:extLst>
                <a:ext uri="{FF2B5EF4-FFF2-40B4-BE49-F238E27FC236}">
                  <a16:creationId xmlns:a16="http://schemas.microsoft.com/office/drawing/2014/main" id="{50B30E09-D897-4DEE-A90B-0FC38ADD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263901"/>
              <a:ext cx="433388" cy="1512888"/>
            </a:xfrm>
            <a:custGeom>
              <a:avLst/>
              <a:gdLst>
                <a:gd name="T0" fmla="*/ 0 w 818"/>
                <a:gd name="T1" fmla="*/ 0 h 2860"/>
                <a:gd name="T2" fmla="*/ 756 w 818"/>
                <a:gd name="T3" fmla="*/ 507 h 2860"/>
                <a:gd name="T4" fmla="*/ 773 w 818"/>
                <a:gd name="T5" fmla="*/ 520 h 2860"/>
                <a:gd name="T6" fmla="*/ 787 w 818"/>
                <a:gd name="T7" fmla="*/ 538 h 2860"/>
                <a:gd name="T8" fmla="*/ 801 w 818"/>
                <a:gd name="T9" fmla="*/ 559 h 2860"/>
                <a:gd name="T10" fmla="*/ 810 w 818"/>
                <a:gd name="T11" fmla="*/ 581 h 2860"/>
                <a:gd name="T12" fmla="*/ 816 w 818"/>
                <a:gd name="T13" fmla="*/ 603 h 2860"/>
                <a:gd name="T14" fmla="*/ 818 w 818"/>
                <a:gd name="T15" fmla="*/ 625 h 2860"/>
                <a:gd name="T16" fmla="*/ 818 w 818"/>
                <a:gd name="T17" fmla="*/ 2815 h 2860"/>
                <a:gd name="T18" fmla="*/ 817 w 818"/>
                <a:gd name="T19" fmla="*/ 2832 h 2860"/>
                <a:gd name="T20" fmla="*/ 812 w 818"/>
                <a:gd name="T21" fmla="*/ 2844 h 2860"/>
                <a:gd name="T22" fmla="*/ 805 w 818"/>
                <a:gd name="T23" fmla="*/ 2853 h 2860"/>
                <a:gd name="T24" fmla="*/ 795 w 818"/>
                <a:gd name="T25" fmla="*/ 2859 h 2860"/>
                <a:gd name="T26" fmla="*/ 784 w 818"/>
                <a:gd name="T27" fmla="*/ 2860 h 2860"/>
                <a:gd name="T28" fmla="*/ 771 w 818"/>
                <a:gd name="T29" fmla="*/ 2856 h 2860"/>
                <a:gd name="T30" fmla="*/ 756 w 818"/>
                <a:gd name="T31" fmla="*/ 2849 h 2860"/>
                <a:gd name="T32" fmla="*/ 0 w 818"/>
                <a:gd name="T33" fmla="*/ 2343 h 2860"/>
                <a:gd name="T34" fmla="*/ 0 w 818"/>
                <a:gd name="T35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8" h="2860">
                  <a:moveTo>
                    <a:pt x="0" y="0"/>
                  </a:moveTo>
                  <a:lnTo>
                    <a:pt x="756" y="507"/>
                  </a:lnTo>
                  <a:lnTo>
                    <a:pt x="773" y="520"/>
                  </a:lnTo>
                  <a:lnTo>
                    <a:pt x="787" y="538"/>
                  </a:lnTo>
                  <a:lnTo>
                    <a:pt x="801" y="559"/>
                  </a:lnTo>
                  <a:lnTo>
                    <a:pt x="810" y="581"/>
                  </a:lnTo>
                  <a:lnTo>
                    <a:pt x="816" y="603"/>
                  </a:lnTo>
                  <a:lnTo>
                    <a:pt x="818" y="625"/>
                  </a:lnTo>
                  <a:lnTo>
                    <a:pt x="818" y="2815"/>
                  </a:lnTo>
                  <a:lnTo>
                    <a:pt x="817" y="2832"/>
                  </a:lnTo>
                  <a:lnTo>
                    <a:pt x="812" y="2844"/>
                  </a:lnTo>
                  <a:lnTo>
                    <a:pt x="805" y="2853"/>
                  </a:lnTo>
                  <a:lnTo>
                    <a:pt x="795" y="2859"/>
                  </a:lnTo>
                  <a:lnTo>
                    <a:pt x="784" y="2860"/>
                  </a:lnTo>
                  <a:lnTo>
                    <a:pt x="771" y="2856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7" name="Freeform 153">
              <a:extLst>
                <a:ext uri="{FF2B5EF4-FFF2-40B4-BE49-F238E27FC236}">
                  <a16:creationId xmlns:a16="http://schemas.microsoft.com/office/drawing/2014/main" id="{AEEC82D6-938D-454F-8F60-64D1658A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3260726"/>
              <a:ext cx="438150" cy="1516063"/>
            </a:xfrm>
            <a:custGeom>
              <a:avLst/>
              <a:gdLst>
                <a:gd name="T0" fmla="*/ 829 w 829"/>
                <a:gd name="T1" fmla="*/ 0 h 2867"/>
                <a:gd name="T2" fmla="*/ 829 w 829"/>
                <a:gd name="T3" fmla="*/ 2342 h 2867"/>
                <a:gd name="T4" fmla="*/ 63 w 829"/>
                <a:gd name="T5" fmla="*/ 2856 h 2867"/>
                <a:gd name="T6" fmla="*/ 49 w 829"/>
                <a:gd name="T7" fmla="*/ 2863 h 2867"/>
                <a:gd name="T8" fmla="*/ 36 w 829"/>
                <a:gd name="T9" fmla="*/ 2867 h 2867"/>
                <a:gd name="T10" fmla="*/ 23 w 829"/>
                <a:gd name="T11" fmla="*/ 2866 h 2867"/>
                <a:gd name="T12" fmla="*/ 13 w 829"/>
                <a:gd name="T13" fmla="*/ 2860 h 2867"/>
                <a:gd name="T14" fmla="*/ 7 w 829"/>
                <a:gd name="T15" fmla="*/ 2851 h 2867"/>
                <a:gd name="T16" fmla="*/ 1 w 829"/>
                <a:gd name="T17" fmla="*/ 2839 h 2867"/>
                <a:gd name="T18" fmla="*/ 0 w 829"/>
                <a:gd name="T19" fmla="*/ 2822 h 2867"/>
                <a:gd name="T20" fmla="*/ 0 w 829"/>
                <a:gd name="T21" fmla="*/ 632 h 2867"/>
                <a:gd name="T22" fmla="*/ 2 w 829"/>
                <a:gd name="T23" fmla="*/ 610 h 2867"/>
                <a:gd name="T24" fmla="*/ 9 w 829"/>
                <a:gd name="T25" fmla="*/ 588 h 2867"/>
                <a:gd name="T26" fmla="*/ 18 w 829"/>
                <a:gd name="T27" fmla="*/ 566 h 2867"/>
                <a:gd name="T28" fmla="*/ 31 w 829"/>
                <a:gd name="T29" fmla="*/ 545 h 2867"/>
                <a:gd name="T30" fmla="*/ 46 w 829"/>
                <a:gd name="T31" fmla="*/ 527 h 2867"/>
                <a:gd name="T32" fmla="*/ 63 w 829"/>
                <a:gd name="T33" fmla="*/ 514 h 2867"/>
                <a:gd name="T34" fmla="*/ 829 w 829"/>
                <a:gd name="T35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2867">
                  <a:moveTo>
                    <a:pt x="829" y="0"/>
                  </a:moveTo>
                  <a:lnTo>
                    <a:pt x="829" y="2342"/>
                  </a:lnTo>
                  <a:lnTo>
                    <a:pt x="63" y="2856"/>
                  </a:lnTo>
                  <a:lnTo>
                    <a:pt x="49" y="2863"/>
                  </a:lnTo>
                  <a:lnTo>
                    <a:pt x="36" y="2867"/>
                  </a:lnTo>
                  <a:lnTo>
                    <a:pt x="23" y="2866"/>
                  </a:lnTo>
                  <a:lnTo>
                    <a:pt x="13" y="2860"/>
                  </a:lnTo>
                  <a:lnTo>
                    <a:pt x="7" y="2851"/>
                  </a:lnTo>
                  <a:lnTo>
                    <a:pt x="1" y="2839"/>
                  </a:lnTo>
                  <a:lnTo>
                    <a:pt x="0" y="2822"/>
                  </a:lnTo>
                  <a:lnTo>
                    <a:pt x="0" y="632"/>
                  </a:lnTo>
                  <a:lnTo>
                    <a:pt x="2" y="610"/>
                  </a:lnTo>
                  <a:lnTo>
                    <a:pt x="9" y="588"/>
                  </a:lnTo>
                  <a:lnTo>
                    <a:pt x="18" y="566"/>
                  </a:lnTo>
                  <a:lnTo>
                    <a:pt x="31" y="545"/>
                  </a:lnTo>
                  <a:lnTo>
                    <a:pt x="46" y="527"/>
                  </a:lnTo>
                  <a:lnTo>
                    <a:pt x="63" y="514"/>
                  </a:lnTo>
                  <a:lnTo>
                    <a:pt x="8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4B5FA7-5E46-44FB-A5A8-9CE36DE0A65F}"/>
              </a:ext>
            </a:extLst>
          </p:cNvPr>
          <p:cNvGrpSpPr/>
          <p:nvPr/>
        </p:nvGrpSpPr>
        <p:grpSpPr>
          <a:xfrm>
            <a:off x="7765059" y="2933710"/>
            <a:ext cx="3001578" cy="156367"/>
            <a:chOff x="15004260" y="7179186"/>
            <a:chExt cx="6003937" cy="3127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E0CFD5-6DCB-4BB5-A7CF-80DDF72FB47C}"/>
                </a:ext>
              </a:extLst>
            </p:cNvPr>
            <p:cNvSpPr/>
            <p:nvPr/>
          </p:nvSpPr>
          <p:spPr>
            <a:xfrm>
              <a:off x="15004260" y="7179186"/>
              <a:ext cx="6003937" cy="31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60F8BD-E44A-4F77-9EE8-C5BF8ACBF55C}"/>
                </a:ext>
              </a:extLst>
            </p:cNvPr>
            <p:cNvSpPr txBox="1"/>
            <p:nvPr/>
          </p:nvSpPr>
          <p:spPr>
            <a:xfrm>
              <a:off x="20260318" y="7197074"/>
              <a:ext cx="487375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31" name="Freeform 158">
            <a:extLst>
              <a:ext uri="{FF2B5EF4-FFF2-40B4-BE49-F238E27FC236}">
                <a16:creationId xmlns:a16="http://schemas.microsoft.com/office/drawing/2014/main" id="{1C97B3DF-F0AC-4AAE-941A-B9718A0D5E41}"/>
              </a:ext>
            </a:extLst>
          </p:cNvPr>
          <p:cNvSpPr>
            <a:spLocks noEditPoints="1"/>
          </p:cNvSpPr>
          <p:nvPr/>
        </p:nvSpPr>
        <p:spPr bwMode="auto">
          <a:xfrm>
            <a:off x="7214842" y="3516430"/>
            <a:ext cx="172262" cy="174292"/>
          </a:xfrm>
          <a:custGeom>
            <a:avLst/>
            <a:gdLst>
              <a:gd name="T0" fmla="*/ 782 w 3393"/>
              <a:gd name="T1" fmla="*/ 2729 h 3433"/>
              <a:gd name="T2" fmla="*/ 1312 w 3393"/>
              <a:gd name="T3" fmla="*/ 3031 h 3433"/>
              <a:gd name="T4" fmla="*/ 1174 w 3393"/>
              <a:gd name="T5" fmla="*/ 2606 h 3433"/>
              <a:gd name="T6" fmla="*/ 2026 w 3393"/>
              <a:gd name="T7" fmla="*/ 2931 h 3433"/>
              <a:gd name="T8" fmla="*/ 2341 w 3393"/>
              <a:gd name="T9" fmla="*/ 2923 h 3433"/>
              <a:gd name="T10" fmla="*/ 2538 w 3393"/>
              <a:gd name="T11" fmla="*/ 2605 h 3433"/>
              <a:gd name="T12" fmla="*/ 1514 w 3393"/>
              <a:gd name="T13" fmla="*/ 2448 h 3433"/>
              <a:gd name="T14" fmla="*/ 1496 w 3393"/>
              <a:gd name="T15" fmla="*/ 2815 h 3433"/>
              <a:gd name="T16" fmla="*/ 1678 w 3393"/>
              <a:gd name="T17" fmla="*/ 3087 h 3433"/>
              <a:gd name="T18" fmla="*/ 1857 w 3393"/>
              <a:gd name="T19" fmla="*/ 2808 h 3433"/>
              <a:gd name="T20" fmla="*/ 1858 w 3393"/>
              <a:gd name="T21" fmla="*/ 2447 h 3433"/>
              <a:gd name="T22" fmla="*/ 2296 w 3393"/>
              <a:gd name="T23" fmla="*/ 2212 h 3433"/>
              <a:gd name="T24" fmla="*/ 2743 w 3393"/>
              <a:gd name="T25" fmla="*/ 2469 h 3433"/>
              <a:gd name="T26" fmla="*/ 3021 w 3393"/>
              <a:gd name="T27" fmla="*/ 2005 h 3433"/>
              <a:gd name="T28" fmla="*/ 394 w 3393"/>
              <a:gd name="T29" fmla="*/ 2093 h 3433"/>
              <a:gd name="T30" fmla="*/ 730 w 3393"/>
              <a:gd name="T31" fmla="*/ 2433 h 3433"/>
              <a:gd name="T32" fmla="*/ 1034 w 3393"/>
              <a:gd name="T33" fmla="*/ 2029 h 3433"/>
              <a:gd name="T34" fmla="*/ 1250 w 3393"/>
              <a:gd name="T35" fmla="*/ 2100 h 3433"/>
              <a:gd name="T36" fmla="*/ 1697 w 3393"/>
              <a:gd name="T37" fmla="*/ 2233 h 3433"/>
              <a:gd name="T38" fmla="*/ 2126 w 3393"/>
              <a:gd name="T39" fmla="*/ 2006 h 3433"/>
              <a:gd name="T40" fmla="*/ 1236 w 3393"/>
              <a:gd name="T41" fmla="*/ 1433 h 3433"/>
              <a:gd name="T42" fmla="*/ 2097 w 3393"/>
              <a:gd name="T43" fmla="*/ 1268 h 3433"/>
              <a:gd name="T44" fmla="*/ 1482 w 3393"/>
              <a:gd name="T45" fmla="*/ 1208 h 3433"/>
              <a:gd name="T46" fmla="*/ 2532 w 3393"/>
              <a:gd name="T47" fmla="*/ 1070 h 3433"/>
              <a:gd name="T48" fmla="*/ 2341 w 3393"/>
              <a:gd name="T49" fmla="*/ 1517 h 3433"/>
              <a:gd name="T50" fmla="*/ 2942 w 3393"/>
              <a:gd name="T51" fmla="*/ 1178 h 3433"/>
              <a:gd name="T52" fmla="*/ 452 w 3393"/>
              <a:gd name="T53" fmla="*/ 1178 h 3433"/>
              <a:gd name="T54" fmla="*/ 1022 w 3393"/>
              <a:gd name="T55" fmla="*/ 1514 h 3433"/>
              <a:gd name="T56" fmla="*/ 808 w 3393"/>
              <a:gd name="T57" fmla="*/ 1050 h 3433"/>
              <a:gd name="T58" fmla="*/ 1140 w 3393"/>
              <a:gd name="T59" fmla="*/ 468 h 3433"/>
              <a:gd name="T60" fmla="*/ 785 w 3393"/>
              <a:gd name="T61" fmla="*/ 816 h 3433"/>
              <a:gd name="T62" fmla="*/ 1242 w 3393"/>
              <a:gd name="T63" fmla="*/ 665 h 3433"/>
              <a:gd name="T64" fmla="*/ 2028 w 3393"/>
              <a:gd name="T65" fmla="*/ 507 h 3433"/>
              <a:gd name="T66" fmla="*/ 2392 w 3393"/>
              <a:gd name="T67" fmla="*/ 900 h 3433"/>
              <a:gd name="T68" fmla="*/ 2494 w 3393"/>
              <a:gd name="T69" fmla="*/ 611 h 3433"/>
              <a:gd name="T70" fmla="*/ 1949 w 3393"/>
              <a:gd name="T71" fmla="*/ 370 h 3433"/>
              <a:gd name="T72" fmla="*/ 1558 w 3393"/>
              <a:gd name="T73" fmla="*/ 514 h 3433"/>
              <a:gd name="T74" fmla="*/ 1339 w 3393"/>
              <a:gd name="T75" fmla="*/ 981 h 3433"/>
              <a:gd name="T76" fmla="*/ 1940 w 3393"/>
              <a:gd name="T77" fmla="*/ 996 h 3433"/>
              <a:gd name="T78" fmla="*/ 1829 w 3393"/>
              <a:gd name="T79" fmla="*/ 573 h 3433"/>
              <a:gd name="T80" fmla="*/ 1804 w 3393"/>
              <a:gd name="T81" fmla="*/ 3 h 3433"/>
              <a:gd name="T82" fmla="*/ 2494 w 3393"/>
              <a:gd name="T83" fmla="*/ 202 h 3433"/>
              <a:gd name="T84" fmla="*/ 3029 w 3393"/>
              <a:gd name="T85" fmla="*/ 655 h 3433"/>
              <a:gd name="T86" fmla="*/ 3342 w 3393"/>
              <a:gd name="T87" fmla="*/ 1295 h 3433"/>
              <a:gd name="T88" fmla="*/ 3370 w 3393"/>
              <a:gd name="T89" fmla="*/ 2003 h 3433"/>
              <a:gd name="T90" fmla="*/ 3141 w 3393"/>
              <a:gd name="T91" fmla="*/ 2618 h 3433"/>
              <a:gd name="T92" fmla="*/ 2685 w 3393"/>
              <a:gd name="T93" fmla="*/ 3113 h 3433"/>
              <a:gd name="T94" fmla="*/ 2081 w 3393"/>
              <a:gd name="T95" fmla="*/ 3389 h 3433"/>
              <a:gd name="T96" fmla="*/ 1407 w 3393"/>
              <a:gd name="T97" fmla="*/ 3408 h 3433"/>
              <a:gd name="T98" fmla="*/ 788 w 3393"/>
              <a:gd name="T99" fmla="*/ 3168 h 3433"/>
              <a:gd name="T100" fmla="*/ 305 w 3393"/>
              <a:gd name="T101" fmla="*/ 2698 h 3433"/>
              <a:gd name="T102" fmla="*/ 41 w 3393"/>
              <a:gd name="T103" fmla="*/ 2096 h 3433"/>
              <a:gd name="T104" fmla="*/ 30 w 3393"/>
              <a:gd name="T105" fmla="*/ 1397 h 3433"/>
              <a:gd name="T106" fmla="*/ 305 w 3393"/>
              <a:gd name="T107" fmla="*/ 736 h 3433"/>
              <a:gd name="T108" fmla="*/ 812 w 3393"/>
              <a:gd name="T109" fmla="*/ 252 h 3433"/>
              <a:gd name="T110" fmla="*/ 1483 w 3393"/>
              <a:gd name="T111" fmla="*/ 14 h 3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93" h="3433">
                <a:moveTo>
                  <a:pt x="1141" y="2512"/>
                </a:moveTo>
                <a:lnTo>
                  <a:pt x="1045" y="2538"/>
                </a:lnTo>
                <a:lnTo>
                  <a:pt x="954" y="2568"/>
                </a:lnTo>
                <a:lnTo>
                  <a:pt x="870" y="2600"/>
                </a:lnTo>
                <a:lnTo>
                  <a:pt x="792" y="2632"/>
                </a:lnTo>
                <a:lnTo>
                  <a:pt x="718" y="2665"/>
                </a:lnTo>
                <a:lnTo>
                  <a:pt x="782" y="2729"/>
                </a:lnTo>
                <a:lnTo>
                  <a:pt x="849" y="2786"/>
                </a:lnTo>
                <a:lnTo>
                  <a:pt x="920" y="2840"/>
                </a:lnTo>
                <a:lnTo>
                  <a:pt x="993" y="2889"/>
                </a:lnTo>
                <a:lnTo>
                  <a:pt x="1069" y="2933"/>
                </a:lnTo>
                <a:lnTo>
                  <a:pt x="1147" y="2971"/>
                </a:lnTo>
                <a:lnTo>
                  <a:pt x="1229" y="3003"/>
                </a:lnTo>
                <a:lnTo>
                  <a:pt x="1312" y="3031"/>
                </a:lnTo>
                <a:lnTo>
                  <a:pt x="1396" y="3054"/>
                </a:lnTo>
                <a:lnTo>
                  <a:pt x="1359" y="2994"/>
                </a:lnTo>
                <a:lnTo>
                  <a:pt x="1321" y="2927"/>
                </a:lnTo>
                <a:lnTo>
                  <a:pt x="1283" y="2855"/>
                </a:lnTo>
                <a:lnTo>
                  <a:pt x="1246" y="2777"/>
                </a:lnTo>
                <a:lnTo>
                  <a:pt x="1209" y="2694"/>
                </a:lnTo>
                <a:lnTo>
                  <a:pt x="1174" y="2606"/>
                </a:lnTo>
                <a:lnTo>
                  <a:pt x="1141" y="2512"/>
                </a:lnTo>
                <a:close/>
                <a:moveTo>
                  <a:pt x="2217" y="2502"/>
                </a:moveTo>
                <a:lnTo>
                  <a:pt x="2181" y="2597"/>
                </a:lnTo>
                <a:lnTo>
                  <a:pt x="2144" y="2690"/>
                </a:lnTo>
                <a:lnTo>
                  <a:pt x="2105" y="2776"/>
                </a:lnTo>
                <a:lnTo>
                  <a:pt x="2066" y="2856"/>
                </a:lnTo>
                <a:lnTo>
                  <a:pt x="2026" y="2931"/>
                </a:lnTo>
                <a:lnTo>
                  <a:pt x="1987" y="3000"/>
                </a:lnTo>
                <a:lnTo>
                  <a:pt x="1948" y="3064"/>
                </a:lnTo>
                <a:lnTo>
                  <a:pt x="2031" y="3045"/>
                </a:lnTo>
                <a:lnTo>
                  <a:pt x="2112" y="3022"/>
                </a:lnTo>
                <a:lnTo>
                  <a:pt x="2190" y="2994"/>
                </a:lnTo>
                <a:lnTo>
                  <a:pt x="2267" y="2960"/>
                </a:lnTo>
                <a:lnTo>
                  <a:pt x="2341" y="2923"/>
                </a:lnTo>
                <a:lnTo>
                  <a:pt x="2413" y="2880"/>
                </a:lnTo>
                <a:lnTo>
                  <a:pt x="2483" y="2834"/>
                </a:lnTo>
                <a:lnTo>
                  <a:pt x="2550" y="2781"/>
                </a:lnTo>
                <a:lnTo>
                  <a:pt x="2614" y="2725"/>
                </a:lnTo>
                <a:lnTo>
                  <a:pt x="2674" y="2665"/>
                </a:lnTo>
                <a:lnTo>
                  <a:pt x="2608" y="2635"/>
                </a:lnTo>
                <a:lnTo>
                  <a:pt x="2538" y="2605"/>
                </a:lnTo>
                <a:lnTo>
                  <a:pt x="2464" y="2576"/>
                </a:lnTo>
                <a:lnTo>
                  <a:pt x="2386" y="2549"/>
                </a:lnTo>
                <a:lnTo>
                  <a:pt x="2303" y="2524"/>
                </a:lnTo>
                <a:lnTo>
                  <a:pt x="2217" y="2502"/>
                </a:lnTo>
                <a:close/>
                <a:moveTo>
                  <a:pt x="1697" y="2441"/>
                </a:moveTo>
                <a:lnTo>
                  <a:pt x="1604" y="2443"/>
                </a:lnTo>
                <a:lnTo>
                  <a:pt x="1514" y="2448"/>
                </a:lnTo>
                <a:lnTo>
                  <a:pt x="1428" y="2457"/>
                </a:lnTo>
                <a:lnTo>
                  <a:pt x="1344" y="2470"/>
                </a:lnTo>
                <a:lnTo>
                  <a:pt x="1372" y="2547"/>
                </a:lnTo>
                <a:lnTo>
                  <a:pt x="1402" y="2620"/>
                </a:lnTo>
                <a:lnTo>
                  <a:pt x="1434" y="2690"/>
                </a:lnTo>
                <a:lnTo>
                  <a:pt x="1464" y="2755"/>
                </a:lnTo>
                <a:lnTo>
                  <a:pt x="1496" y="2815"/>
                </a:lnTo>
                <a:lnTo>
                  <a:pt x="1528" y="2872"/>
                </a:lnTo>
                <a:lnTo>
                  <a:pt x="1559" y="2925"/>
                </a:lnTo>
                <a:lnTo>
                  <a:pt x="1590" y="2972"/>
                </a:lnTo>
                <a:lnTo>
                  <a:pt x="1618" y="3015"/>
                </a:lnTo>
                <a:lnTo>
                  <a:pt x="1646" y="3054"/>
                </a:lnTo>
                <a:lnTo>
                  <a:pt x="1671" y="3087"/>
                </a:lnTo>
                <a:lnTo>
                  <a:pt x="1678" y="3087"/>
                </a:lnTo>
                <a:lnTo>
                  <a:pt x="1685" y="3087"/>
                </a:lnTo>
                <a:lnTo>
                  <a:pt x="1710" y="3052"/>
                </a:lnTo>
                <a:lnTo>
                  <a:pt x="1736" y="3012"/>
                </a:lnTo>
                <a:lnTo>
                  <a:pt x="1765" y="2968"/>
                </a:lnTo>
                <a:lnTo>
                  <a:pt x="1794" y="2919"/>
                </a:lnTo>
                <a:lnTo>
                  <a:pt x="1825" y="2865"/>
                </a:lnTo>
                <a:lnTo>
                  <a:pt x="1857" y="2808"/>
                </a:lnTo>
                <a:lnTo>
                  <a:pt x="1889" y="2746"/>
                </a:lnTo>
                <a:lnTo>
                  <a:pt x="1921" y="2681"/>
                </a:lnTo>
                <a:lnTo>
                  <a:pt x="1951" y="2611"/>
                </a:lnTo>
                <a:lnTo>
                  <a:pt x="1981" y="2539"/>
                </a:lnTo>
                <a:lnTo>
                  <a:pt x="2011" y="2463"/>
                </a:lnTo>
                <a:lnTo>
                  <a:pt x="1936" y="2454"/>
                </a:lnTo>
                <a:lnTo>
                  <a:pt x="1858" y="2447"/>
                </a:lnTo>
                <a:lnTo>
                  <a:pt x="1779" y="2442"/>
                </a:lnTo>
                <a:lnTo>
                  <a:pt x="1697" y="2441"/>
                </a:lnTo>
                <a:close/>
                <a:moveTo>
                  <a:pt x="2347" y="1823"/>
                </a:moveTo>
                <a:lnTo>
                  <a:pt x="2340" y="1924"/>
                </a:lnTo>
                <a:lnTo>
                  <a:pt x="2329" y="2023"/>
                </a:lnTo>
                <a:lnTo>
                  <a:pt x="2314" y="2120"/>
                </a:lnTo>
                <a:lnTo>
                  <a:pt x="2296" y="2212"/>
                </a:lnTo>
                <a:lnTo>
                  <a:pt x="2275" y="2302"/>
                </a:lnTo>
                <a:lnTo>
                  <a:pt x="2362" y="2326"/>
                </a:lnTo>
                <a:lnTo>
                  <a:pt x="2446" y="2350"/>
                </a:lnTo>
                <a:lnTo>
                  <a:pt x="2527" y="2378"/>
                </a:lnTo>
                <a:lnTo>
                  <a:pt x="2602" y="2407"/>
                </a:lnTo>
                <a:lnTo>
                  <a:pt x="2674" y="2437"/>
                </a:lnTo>
                <a:lnTo>
                  <a:pt x="2743" y="2469"/>
                </a:lnTo>
                <a:lnTo>
                  <a:pt x="2807" y="2501"/>
                </a:lnTo>
                <a:lnTo>
                  <a:pt x="2857" y="2424"/>
                </a:lnTo>
                <a:lnTo>
                  <a:pt x="2901" y="2344"/>
                </a:lnTo>
                <a:lnTo>
                  <a:pt x="2939" y="2262"/>
                </a:lnTo>
                <a:lnTo>
                  <a:pt x="2972" y="2179"/>
                </a:lnTo>
                <a:lnTo>
                  <a:pt x="3000" y="2092"/>
                </a:lnTo>
                <a:lnTo>
                  <a:pt x="3021" y="2005"/>
                </a:lnTo>
                <a:lnTo>
                  <a:pt x="3037" y="1914"/>
                </a:lnTo>
                <a:lnTo>
                  <a:pt x="3047" y="1823"/>
                </a:lnTo>
                <a:lnTo>
                  <a:pt x="2347" y="1823"/>
                </a:lnTo>
                <a:close/>
                <a:moveTo>
                  <a:pt x="346" y="1823"/>
                </a:moveTo>
                <a:lnTo>
                  <a:pt x="357" y="1914"/>
                </a:lnTo>
                <a:lnTo>
                  <a:pt x="371" y="2005"/>
                </a:lnTo>
                <a:lnTo>
                  <a:pt x="394" y="2093"/>
                </a:lnTo>
                <a:lnTo>
                  <a:pt x="421" y="2179"/>
                </a:lnTo>
                <a:lnTo>
                  <a:pt x="454" y="2262"/>
                </a:lnTo>
                <a:lnTo>
                  <a:pt x="492" y="2344"/>
                </a:lnTo>
                <a:lnTo>
                  <a:pt x="537" y="2424"/>
                </a:lnTo>
                <a:lnTo>
                  <a:pt x="587" y="2501"/>
                </a:lnTo>
                <a:lnTo>
                  <a:pt x="656" y="2468"/>
                </a:lnTo>
                <a:lnTo>
                  <a:pt x="730" y="2433"/>
                </a:lnTo>
                <a:lnTo>
                  <a:pt x="811" y="2401"/>
                </a:lnTo>
                <a:lnTo>
                  <a:pt x="897" y="2370"/>
                </a:lnTo>
                <a:lnTo>
                  <a:pt x="988" y="2340"/>
                </a:lnTo>
                <a:lnTo>
                  <a:pt x="1084" y="2313"/>
                </a:lnTo>
                <a:lnTo>
                  <a:pt x="1064" y="2222"/>
                </a:lnTo>
                <a:lnTo>
                  <a:pt x="1047" y="2127"/>
                </a:lnTo>
                <a:lnTo>
                  <a:pt x="1034" y="2029"/>
                </a:lnTo>
                <a:lnTo>
                  <a:pt x="1023" y="1928"/>
                </a:lnTo>
                <a:lnTo>
                  <a:pt x="1017" y="1823"/>
                </a:lnTo>
                <a:lnTo>
                  <a:pt x="346" y="1823"/>
                </a:lnTo>
                <a:close/>
                <a:moveTo>
                  <a:pt x="1221" y="1823"/>
                </a:moveTo>
                <a:lnTo>
                  <a:pt x="1227" y="1919"/>
                </a:lnTo>
                <a:lnTo>
                  <a:pt x="1237" y="2011"/>
                </a:lnTo>
                <a:lnTo>
                  <a:pt x="1250" y="2100"/>
                </a:lnTo>
                <a:lnTo>
                  <a:pt x="1266" y="2186"/>
                </a:lnTo>
                <a:lnTo>
                  <a:pt x="1285" y="2269"/>
                </a:lnTo>
                <a:lnTo>
                  <a:pt x="1363" y="2257"/>
                </a:lnTo>
                <a:lnTo>
                  <a:pt x="1443" y="2247"/>
                </a:lnTo>
                <a:lnTo>
                  <a:pt x="1525" y="2240"/>
                </a:lnTo>
                <a:lnTo>
                  <a:pt x="1610" y="2234"/>
                </a:lnTo>
                <a:lnTo>
                  <a:pt x="1697" y="2233"/>
                </a:lnTo>
                <a:lnTo>
                  <a:pt x="1794" y="2236"/>
                </a:lnTo>
                <a:lnTo>
                  <a:pt x="1890" y="2241"/>
                </a:lnTo>
                <a:lnTo>
                  <a:pt x="1983" y="2251"/>
                </a:lnTo>
                <a:lnTo>
                  <a:pt x="2072" y="2262"/>
                </a:lnTo>
                <a:lnTo>
                  <a:pt x="2094" y="2180"/>
                </a:lnTo>
                <a:lnTo>
                  <a:pt x="2111" y="2094"/>
                </a:lnTo>
                <a:lnTo>
                  <a:pt x="2126" y="2006"/>
                </a:lnTo>
                <a:lnTo>
                  <a:pt x="2136" y="1916"/>
                </a:lnTo>
                <a:lnTo>
                  <a:pt x="2142" y="1823"/>
                </a:lnTo>
                <a:lnTo>
                  <a:pt x="1221" y="1823"/>
                </a:lnTo>
                <a:close/>
                <a:moveTo>
                  <a:pt x="1282" y="1182"/>
                </a:moveTo>
                <a:lnTo>
                  <a:pt x="1264" y="1263"/>
                </a:lnTo>
                <a:lnTo>
                  <a:pt x="1248" y="1346"/>
                </a:lnTo>
                <a:lnTo>
                  <a:pt x="1236" y="1433"/>
                </a:lnTo>
                <a:lnTo>
                  <a:pt x="1227" y="1524"/>
                </a:lnTo>
                <a:lnTo>
                  <a:pt x="1220" y="1616"/>
                </a:lnTo>
                <a:lnTo>
                  <a:pt x="2144" y="1616"/>
                </a:lnTo>
                <a:lnTo>
                  <a:pt x="2137" y="1526"/>
                </a:lnTo>
                <a:lnTo>
                  <a:pt x="2127" y="1438"/>
                </a:lnTo>
                <a:lnTo>
                  <a:pt x="2113" y="1352"/>
                </a:lnTo>
                <a:lnTo>
                  <a:pt x="2097" y="1268"/>
                </a:lnTo>
                <a:lnTo>
                  <a:pt x="2078" y="1187"/>
                </a:lnTo>
                <a:lnTo>
                  <a:pt x="1987" y="1199"/>
                </a:lnTo>
                <a:lnTo>
                  <a:pt x="1893" y="1209"/>
                </a:lnTo>
                <a:lnTo>
                  <a:pt x="1797" y="1215"/>
                </a:lnTo>
                <a:lnTo>
                  <a:pt x="1697" y="1216"/>
                </a:lnTo>
                <a:lnTo>
                  <a:pt x="1587" y="1214"/>
                </a:lnTo>
                <a:lnTo>
                  <a:pt x="1482" y="1208"/>
                </a:lnTo>
                <a:lnTo>
                  <a:pt x="1379" y="1197"/>
                </a:lnTo>
                <a:lnTo>
                  <a:pt x="1282" y="1182"/>
                </a:lnTo>
                <a:close/>
                <a:moveTo>
                  <a:pt x="2816" y="946"/>
                </a:moveTo>
                <a:lnTo>
                  <a:pt x="2751" y="978"/>
                </a:lnTo>
                <a:lnTo>
                  <a:pt x="2682" y="1009"/>
                </a:lnTo>
                <a:lnTo>
                  <a:pt x="2608" y="1040"/>
                </a:lnTo>
                <a:lnTo>
                  <a:pt x="2532" y="1070"/>
                </a:lnTo>
                <a:lnTo>
                  <a:pt x="2451" y="1097"/>
                </a:lnTo>
                <a:lnTo>
                  <a:pt x="2367" y="1123"/>
                </a:lnTo>
                <a:lnTo>
                  <a:pt x="2279" y="1147"/>
                </a:lnTo>
                <a:lnTo>
                  <a:pt x="2300" y="1236"/>
                </a:lnTo>
                <a:lnTo>
                  <a:pt x="2317" y="1327"/>
                </a:lnTo>
                <a:lnTo>
                  <a:pt x="2330" y="1420"/>
                </a:lnTo>
                <a:lnTo>
                  <a:pt x="2341" y="1517"/>
                </a:lnTo>
                <a:lnTo>
                  <a:pt x="2347" y="1616"/>
                </a:lnTo>
                <a:lnTo>
                  <a:pt x="3047" y="1616"/>
                </a:lnTo>
                <a:lnTo>
                  <a:pt x="3037" y="1525"/>
                </a:lnTo>
                <a:lnTo>
                  <a:pt x="3021" y="1434"/>
                </a:lnTo>
                <a:lnTo>
                  <a:pt x="3000" y="1346"/>
                </a:lnTo>
                <a:lnTo>
                  <a:pt x="2973" y="1260"/>
                </a:lnTo>
                <a:lnTo>
                  <a:pt x="2942" y="1178"/>
                </a:lnTo>
                <a:lnTo>
                  <a:pt x="2904" y="1097"/>
                </a:lnTo>
                <a:lnTo>
                  <a:pt x="2863" y="1020"/>
                </a:lnTo>
                <a:lnTo>
                  <a:pt x="2816" y="946"/>
                </a:lnTo>
                <a:close/>
                <a:moveTo>
                  <a:pt x="577" y="946"/>
                </a:moveTo>
                <a:lnTo>
                  <a:pt x="531" y="1020"/>
                </a:lnTo>
                <a:lnTo>
                  <a:pt x="489" y="1097"/>
                </a:lnTo>
                <a:lnTo>
                  <a:pt x="452" y="1178"/>
                </a:lnTo>
                <a:lnTo>
                  <a:pt x="420" y="1260"/>
                </a:lnTo>
                <a:lnTo>
                  <a:pt x="394" y="1346"/>
                </a:lnTo>
                <a:lnTo>
                  <a:pt x="372" y="1434"/>
                </a:lnTo>
                <a:lnTo>
                  <a:pt x="357" y="1525"/>
                </a:lnTo>
                <a:lnTo>
                  <a:pt x="347" y="1616"/>
                </a:lnTo>
                <a:lnTo>
                  <a:pt x="1017" y="1616"/>
                </a:lnTo>
                <a:lnTo>
                  <a:pt x="1022" y="1514"/>
                </a:lnTo>
                <a:lnTo>
                  <a:pt x="1032" y="1415"/>
                </a:lnTo>
                <a:lnTo>
                  <a:pt x="1045" y="1319"/>
                </a:lnTo>
                <a:lnTo>
                  <a:pt x="1061" y="1227"/>
                </a:lnTo>
                <a:lnTo>
                  <a:pt x="1080" y="1138"/>
                </a:lnTo>
                <a:lnTo>
                  <a:pt x="985" y="1111"/>
                </a:lnTo>
                <a:lnTo>
                  <a:pt x="895" y="1081"/>
                </a:lnTo>
                <a:lnTo>
                  <a:pt x="808" y="1050"/>
                </a:lnTo>
                <a:lnTo>
                  <a:pt x="726" y="1016"/>
                </a:lnTo>
                <a:lnTo>
                  <a:pt x="649" y="981"/>
                </a:lnTo>
                <a:lnTo>
                  <a:pt x="577" y="946"/>
                </a:lnTo>
                <a:close/>
                <a:moveTo>
                  <a:pt x="1395" y="381"/>
                </a:moveTo>
                <a:lnTo>
                  <a:pt x="1307" y="405"/>
                </a:lnTo>
                <a:lnTo>
                  <a:pt x="1222" y="433"/>
                </a:lnTo>
                <a:lnTo>
                  <a:pt x="1140" y="468"/>
                </a:lnTo>
                <a:lnTo>
                  <a:pt x="1059" y="509"/>
                </a:lnTo>
                <a:lnTo>
                  <a:pt x="983" y="554"/>
                </a:lnTo>
                <a:lnTo>
                  <a:pt x="909" y="603"/>
                </a:lnTo>
                <a:lnTo>
                  <a:pt x="839" y="658"/>
                </a:lnTo>
                <a:lnTo>
                  <a:pt x="772" y="717"/>
                </a:lnTo>
                <a:lnTo>
                  <a:pt x="710" y="780"/>
                </a:lnTo>
                <a:lnTo>
                  <a:pt x="785" y="816"/>
                </a:lnTo>
                <a:lnTo>
                  <a:pt x="865" y="849"/>
                </a:lnTo>
                <a:lnTo>
                  <a:pt x="950" y="881"/>
                </a:lnTo>
                <a:lnTo>
                  <a:pt x="1040" y="911"/>
                </a:lnTo>
                <a:lnTo>
                  <a:pt x="1135" y="938"/>
                </a:lnTo>
                <a:lnTo>
                  <a:pt x="1169" y="842"/>
                </a:lnTo>
                <a:lnTo>
                  <a:pt x="1204" y="750"/>
                </a:lnTo>
                <a:lnTo>
                  <a:pt x="1242" y="665"/>
                </a:lnTo>
                <a:lnTo>
                  <a:pt x="1280" y="585"/>
                </a:lnTo>
                <a:lnTo>
                  <a:pt x="1319" y="511"/>
                </a:lnTo>
                <a:lnTo>
                  <a:pt x="1357" y="443"/>
                </a:lnTo>
                <a:lnTo>
                  <a:pt x="1395" y="381"/>
                </a:lnTo>
                <a:close/>
                <a:moveTo>
                  <a:pt x="1949" y="370"/>
                </a:moveTo>
                <a:lnTo>
                  <a:pt x="1988" y="436"/>
                </a:lnTo>
                <a:lnTo>
                  <a:pt x="2028" y="507"/>
                </a:lnTo>
                <a:lnTo>
                  <a:pt x="2068" y="583"/>
                </a:lnTo>
                <a:lnTo>
                  <a:pt x="2109" y="667"/>
                </a:lnTo>
                <a:lnTo>
                  <a:pt x="2148" y="755"/>
                </a:lnTo>
                <a:lnTo>
                  <a:pt x="2186" y="848"/>
                </a:lnTo>
                <a:lnTo>
                  <a:pt x="2221" y="948"/>
                </a:lnTo>
                <a:lnTo>
                  <a:pt x="2308" y="924"/>
                </a:lnTo>
                <a:lnTo>
                  <a:pt x="2392" y="900"/>
                </a:lnTo>
                <a:lnTo>
                  <a:pt x="2470" y="872"/>
                </a:lnTo>
                <a:lnTo>
                  <a:pt x="2546" y="843"/>
                </a:lnTo>
                <a:lnTo>
                  <a:pt x="2617" y="812"/>
                </a:lnTo>
                <a:lnTo>
                  <a:pt x="2684" y="780"/>
                </a:lnTo>
                <a:lnTo>
                  <a:pt x="2624" y="720"/>
                </a:lnTo>
                <a:lnTo>
                  <a:pt x="2561" y="663"/>
                </a:lnTo>
                <a:lnTo>
                  <a:pt x="2494" y="611"/>
                </a:lnTo>
                <a:lnTo>
                  <a:pt x="2425" y="562"/>
                </a:lnTo>
                <a:lnTo>
                  <a:pt x="2352" y="518"/>
                </a:lnTo>
                <a:lnTo>
                  <a:pt x="2276" y="479"/>
                </a:lnTo>
                <a:lnTo>
                  <a:pt x="2198" y="444"/>
                </a:lnTo>
                <a:lnTo>
                  <a:pt x="2117" y="414"/>
                </a:lnTo>
                <a:lnTo>
                  <a:pt x="2034" y="389"/>
                </a:lnTo>
                <a:lnTo>
                  <a:pt x="1949" y="370"/>
                </a:lnTo>
                <a:close/>
                <a:moveTo>
                  <a:pt x="1685" y="347"/>
                </a:moveTo>
                <a:lnTo>
                  <a:pt x="1678" y="347"/>
                </a:lnTo>
                <a:lnTo>
                  <a:pt x="1671" y="347"/>
                </a:lnTo>
                <a:lnTo>
                  <a:pt x="1645" y="382"/>
                </a:lnTo>
                <a:lnTo>
                  <a:pt x="1617" y="421"/>
                </a:lnTo>
                <a:lnTo>
                  <a:pt x="1589" y="465"/>
                </a:lnTo>
                <a:lnTo>
                  <a:pt x="1558" y="514"/>
                </a:lnTo>
                <a:lnTo>
                  <a:pt x="1526" y="567"/>
                </a:lnTo>
                <a:lnTo>
                  <a:pt x="1493" y="625"/>
                </a:lnTo>
                <a:lnTo>
                  <a:pt x="1461" y="687"/>
                </a:lnTo>
                <a:lnTo>
                  <a:pt x="1428" y="755"/>
                </a:lnTo>
                <a:lnTo>
                  <a:pt x="1398" y="825"/>
                </a:lnTo>
                <a:lnTo>
                  <a:pt x="1368" y="901"/>
                </a:lnTo>
                <a:lnTo>
                  <a:pt x="1339" y="981"/>
                </a:lnTo>
                <a:lnTo>
                  <a:pt x="1424" y="993"/>
                </a:lnTo>
                <a:lnTo>
                  <a:pt x="1512" y="1002"/>
                </a:lnTo>
                <a:lnTo>
                  <a:pt x="1603" y="1008"/>
                </a:lnTo>
                <a:lnTo>
                  <a:pt x="1697" y="1009"/>
                </a:lnTo>
                <a:lnTo>
                  <a:pt x="1780" y="1008"/>
                </a:lnTo>
                <a:lnTo>
                  <a:pt x="1861" y="1004"/>
                </a:lnTo>
                <a:lnTo>
                  <a:pt x="1940" y="996"/>
                </a:lnTo>
                <a:lnTo>
                  <a:pt x="2016" y="987"/>
                </a:lnTo>
                <a:lnTo>
                  <a:pt x="1988" y="908"/>
                </a:lnTo>
                <a:lnTo>
                  <a:pt x="1957" y="834"/>
                </a:lnTo>
                <a:lnTo>
                  <a:pt x="1926" y="763"/>
                </a:lnTo>
                <a:lnTo>
                  <a:pt x="1893" y="696"/>
                </a:lnTo>
                <a:lnTo>
                  <a:pt x="1861" y="632"/>
                </a:lnTo>
                <a:lnTo>
                  <a:pt x="1829" y="573"/>
                </a:lnTo>
                <a:lnTo>
                  <a:pt x="1798" y="519"/>
                </a:lnTo>
                <a:lnTo>
                  <a:pt x="1767" y="469"/>
                </a:lnTo>
                <a:lnTo>
                  <a:pt x="1738" y="423"/>
                </a:lnTo>
                <a:lnTo>
                  <a:pt x="1711" y="382"/>
                </a:lnTo>
                <a:lnTo>
                  <a:pt x="1685" y="347"/>
                </a:lnTo>
                <a:close/>
                <a:moveTo>
                  <a:pt x="1697" y="0"/>
                </a:moveTo>
                <a:lnTo>
                  <a:pt x="1804" y="3"/>
                </a:lnTo>
                <a:lnTo>
                  <a:pt x="1909" y="14"/>
                </a:lnTo>
                <a:lnTo>
                  <a:pt x="2012" y="30"/>
                </a:lnTo>
                <a:lnTo>
                  <a:pt x="2114" y="52"/>
                </a:lnTo>
                <a:lnTo>
                  <a:pt x="2213" y="81"/>
                </a:lnTo>
                <a:lnTo>
                  <a:pt x="2309" y="116"/>
                </a:lnTo>
                <a:lnTo>
                  <a:pt x="2402" y="155"/>
                </a:lnTo>
                <a:lnTo>
                  <a:pt x="2494" y="202"/>
                </a:lnTo>
                <a:lnTo>
                  <a:pt x="2581" y="252"/>
                </a:lnTo>
                <a:lnTo>
                  <a:pt x="2665" y="308"/>
                </a:lnTo>
                <a:lnTo>
                  <a:pt x="2745" y="369"/>
                </a:lnTo>
                <a:lnTo>
                  <a:pt x="2823" y="433"/>
                </a:lnTo>
                <a:lnTo>
                  <a:pt x="2896" y="503"/>
                </a:lnTo>
                <a:lnTo>
                  <a:pt x="2964" y="577"/>
                </a:lnTo>
                <a:lnTo>
                  <a:pt x="3029" y="655"/>
                </a:lnTo>
                <a:lnTo>
                  <a:pt x="3089" y="736"/>
                </a:lnTo>
                <a:lnTo>
                  <a:pt x="3144" y="821"/>
                </a:lnTo>
                <a:lnTo>
                  <a:pt x="3194" y="910"/>
                </a:lnTo>
                <a:lnTo>
                  <a:pt x="3239" y="1002"/>
                </a:lnTo>
                <a:lnTo>
                  <a:pt x="3279" y="1097"/>
                </a:lnTo>
                <a:lnTo>
                  <a:pt x="3313" y="1194"/>
                </a:lnTo>
                <a:lnTo>
                  <a:pt x="3342" y="1295"/>
                </a:lnTo>
                <a:lnTo>
                  <a:pt x="3364" y="1397"/>
                </a:lnTo>
                <a:lnTo>
                  <a:pt x="3380" y="1501"/>
                </a:lnTo>
                <a:lnTo>
                  <a:pt x="3389" y="1608"/>
                </a:lnTo>
                <a:lnTo>
                  <a:pt x="3393" y="1717"/>
                </a:lnTo>
                <a:lnTo>
                  <a:pt x="3390" y="1814"/>
                </a:lnTo>
                <a:lnTo>
                  <a:pt x="3383" y="1908"/>
                </a:lnTo>
                <a:lnTo>
                  <a:pt x="3370" y="2003"/>
                </a:lnTo>
                <a:lnTo>
                  <a:pt x="3352" y="2096"/>
                </a:lnTo>
                <a:lnTo>
                  <a:pt x="3329" y="2187"/>
                </a:lnTo>
                <a:lnTo>
                  <a:pt x="3301" y="2277"/>
                </a:lnTo>
                <a:lnTo>
                  <a:pt x="3268" y="2366"/>
                </a:lnTo>
                <a:lnTo>
                  <a:pt x="3230" y="2451"/>
                </a:lnTo>
                <a:lnTo>
                  <a:pt x="3188" y="2536"/>
                </a:lnTo>
                <a:lnTo>
                  <a:pt x="3141" y="2618"/>
                </a:lnTo>
                <a:lnTo>
                  <a:pt x="3089" y="2698"/>
                </a:lnTo>
                <a:lnTo>
                  <a:pt x="3032" y="2776"/>
                </a:lnTo>
                <a:lnTo>
                  <a:pt x="2969" y="2852"/>
                </a:lnTo>
                <a:lnTo>
                  <a:pt x="2903" y="2924"/>
                </a:lnTo>
                <a:lnTo>
                  <a:pt x="2833" y="2992"/>
                </a:lnTo>
                <a:lnTo>
                  <a:pt x="2760" y="3055"/>
                </a:lnTo>
                <a:lnTo>
                  <a:pt x="2685" y="3113"/>
                </a:lnTo>
                <a:lnTo>
                  <a:pt x="2605" y="3168"/>
                </a:lnTo>
                <a:lnTo>
                  <a:pt x="2523" y="3217"/>
                </a:lnTo>
                <a:lnTo>
                  <a:pt x="2440" y="3261"/>
                </a:lnTo>
                <a:lnTo>
                  <a:pt x="2353" y="3301"/>
                </a:lnTo>
                <a:lnTo>
                  <a:pt x="2265" y="3335"/>
                </a:lnTo>
                <a:lnTo>
                  <a:pt x="2173" y="3365"/>
                </a:lnTo>
                <a:lnTo>
                  <a:pt x="2081" y="3389"/>
                </a:lnTo>
                <a:lnTo>
                  <a:pt x="1987" y="3408"/>
                </a:lnTo>
                <a:lnTo>
                  <a:pt x="1891" y="3422"/>
                </a:lnTo>
                <a:lnTo>
                  <a:pt x="1794" y="3431"/>
                </a:lnTo>
                <a:lnTo>
                  <a:pt x="1697" y="3433"/>
                </a:lnTo>
                <a:lnTo>
                  <a:pt x="1599" y="3431"/>
                </a:lnTo>
                <a:lnTo>
                  <a:pt x="1503" y="3422"/>
                </a:lnTo>
                <a:lnTo>
                  <a:pt x="1407" y="3408"/>
                </a:lnTo>
                <a:lnTo>
                  <a:pt x="1313" y="3389"/>
                </a:lnTo>
                <a:lnTo>
                  <a:pt x="1220" y="3365"/>
                </a:lnTo>
                <a:lnTo>
                  <a:pt x="1129" y="3335"/>
                </a:lnTo>
                <a:lnTo>
                  <a:pt x="1041" y="3301"/>
                </a:lnTo>
                <a:lnTo>
                  <a:pt x="954" y="3261"/>
                </a:lnTo>
                <a:lnTo>
                  <a:pt x="870" y="3217"/>
                </a:lnTo>
                <a:lnTo>
                  <a:pt x="788" y="3168"/>
                </a:lnTo>
                <a:lnTo>
                  <a:pt x="709" y="3114"/>
                </a:lnTo>
                <a:lnTo>
                  <a:pt x="633" y="3055"/>
                </a:lnTo>
                <a:lnTo>
                  <a:pt x="560" y="2992"/>
                </a:lnTo>
                <a:lnTo>
                  <a:pt x="490" y="2924"/>
                </a:lnTo>
                <a:lnTo>
                  <a:pt x="424" y="2852"/>
                </a:lnTo>
                <a:lnTo>
                  <a:pt x="361" y="2776"/>
                </a:lnTo>
                <a:lnTo>
                  <a:pt x="305" y="2698"/>
                </a:lnTo>
                <a:lnTo>
                  <a:pt x="253" y="2619"/>
                </a:lnTo>
                <a:lnTo>
                  <a:pt x="205" y="2536"/>
                </a:lnTo>
                <a:lnTo>
                  <a:pt x="162" y="2453"/>
                </a:lnTo>
                <a:lnTo>
                  <a:pt x="125" y="2366"/>
                </a:lnTo>
                <a:lnTo>
                  <a:pt x="92" y="2277"/>
                </a:lnTo>
                <a:lnTo>
                  <a:pt x="65" y="2187"/>
                </a:lnTo>
                <a:lnTo>
                  <a:pt x="41" y="2096"/>
                </a:lnTo>
                <a:lnTo>
                  <a:pt x="23" y="2003"/>
                </a:lnTo>
                <a:lnTo>
                  <a:pt x="11" y="1909"/>
                </a:lnTo>
                <a:lnTo>
                  <a:pt x="3" y="1814"/>
                </a:lnTo>
                <a:lnTo>
                  <a:pt x="0" y="1717"/>
                </a:lnTo>
                <a:lnTo>
                  <a:pt x="3" y="1608"/>
                </a:lnTo>
                <a:lnTo>
                  <a:pt x="14" y="1501"/>
                </a:lnTo>
                <a:lnTo>
                  <a:pt x="30" y="1397"/>
                </a:lnTo>
                <a:lnTo>
                  <a:pt x="52" y="1295"/>
                </a:lnTo>
                <a:lnTo>
                  <a:pt x="81" y="1194"/>
                </a:lnTo>
                <a:lnTo>
                  <a:pt x="115" y="1097"/>
                </a:lnTo>
                <a:lnTo>
                  <a:pt x="154" y="1002"/>
                </a:lnTo>
                <a:lnTo>
                  <a:pt x="199" y="910"/>
                </a:lnTo>
                <a:lnTo>
                  <a:pt x="249" y="821"/>
                </a:lnTo>
                <a:lnTo>
                  <a:pt x="305" y="736"/>
                </a:lnTo>
                <a:lnTo>
                  <a:pt x="364" y="655"/>
                </a:lnTo>
                <a:lnTo>
                  <a:pt x="429" y="577"/>
                </a:lnTo>
                <a:lnTo>
                  <a:pt x="498" y="503"/>
                </a:lnTo>
                <a:lnTo>
                  <a:pt x="571" y="433"/>
                </a:lnTo>
                <a:lnTo>
                  <a:pt x="647" y="369"/>
                </a:lnTo>
                <a:lnTo>
                  <a:pt x="728" y="308"/>
                </a:lnTo>
                <a:lnTo>
                  <a:pt x="812" y="252"/>
                </a:lnTo>
                <a:lnTo>
                  <a:pt x="900" y="202"/>
                </a:lnTo>
                <a:lnTo>
                  <a:pt x="990" y="155"/>
                </a:lnTo>
                <a:lnTo>
                  <a:pt x="1084" y="116"/>
                </a:lnTo>
                <a:lnTo>
                  <a:pt x="1180" y="81"/>
                </a:lnTo>
                <a:lnTo>
                  <a:pt x="1280" y="52"/>
                </a:lnTo>
                <a:lnTo>
                  <a:pt x="1381" y="30"/>
                </a:lnTo>
                <a:lnTo>
                  <a:pt x="1483" y="14"/>
                </a:lnTo>
                <a:lnTo>
                  <a:pt x="1590" y="3"/>
                </a:lnTo>
                <a:lnTo>
                  <a:pt x="1697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9C23B1-084B-4368-A3C7-32AC6468346D}"/>
              </a:ext>
            </a:extLst>
          </p:cNvPr>
          <p:cNvGrpSpPr/>
          <p:nvPr/>
        </p:nvGrpSpPr>
        <p:grpSpPr>
          <a:xfrm>
            <a:off x="7765059" y="3525392"/>
            <a:ext cx="1921683" cy="156367"/>
            <a:chOff x="15004261" y="8377247"/>
            <a:chExt cx="3843866" cy="31277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76F184D-3331-4E3C-8219-7E75088B04B8}"/>
                </a:ext>
              </a:extLst>
            </p:cNvPr>
            <p:cNvSpPr/>
            <p:nvPr/>
          </p:nvSpPr>
          <p:spPr>
            <a:xfrm>
              <a:off x="15004261" y="8377247"/>
              <a:ext cx="3843866" cy="312774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6A2247-EFDE-4501-98B4-3B42844C024F}"/>
                </a:ext>
              </a:extLst>
            </p:cNvPr>
            <p:cNvSpPr txBox="1"/>
            <p:nvPr/>
          </p:nvSpPr>
          <p:spPr>
            <a:xfrm>
              <a:off x="18100248" y="8395135"/>
              <a:ext cx="487375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35" name="Группа 74">
            <a:extLst>
              <a:ext uri="{FF2B5EF4-FFF2-40B4-BE49-F238E27FC236}">
                <a16:creationId xmlns:a16="http://schemas.microsoft.com/office/drawing/2014/main" id="{5956ABBB-CA07-4071-A1DB-A4A29EE90FA8}"/>
              </a:ext>
            </a:extLst>
          </p:cNvPr>
          <p:cNvGrpSpPr/>
          <p:nvPr/>
        </p:nvGrpSpPr>
        <p:grpSpPr>
          <a:xfrm>
            <a:off x="7217264" y="4102922"/>
            <a:ext cx="177886" cy="171603"/>
            <a:chOff x="5843588" y="3217863"/>
            <a:chExt cx="2562225" cy="2471738"/>
          </a:xfrm>
          <a:solidFill>
            <a:schemeClr val="accent4"/>
          </a:solidFill>
        </p:grpSpPr>
        <p:sp>
          <p:nvSpPr>
            <p:cNvPr id="36" name="Freeform 64">
              <a:extLst>
                <a:ext uri="{FF2B5EF4-FFF2-40B4-BE49-F238E27FC236}">
                  <a16:creationId xmlns:a16="http://schemas.microsoft.com/office/drawing/2014/main" id="{BEA53496-4D83-453B-B581-3D1BD0F62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217863"/>
              <a:ext cx="619125" cy="622300"/>
            </a:xfrm>
            <a:custGeom>
              <a:avLst/>
              <a:gdLst>
                <a:gd name="T0" fmla="*/ 340 w 781"/>
                <a:gd name="T1" fmla="*/ 0 h 785"/>
                <a:gd name="T2" fmla="*/ 340 w 781"/>
                <a:gd name="T3" fmla="*/ 0 h 785"/>
                <a:gd name="T4" fmla="*/ 363 w 781"/>
                <a:gd name="T5" fmla="*/ 2 h 785"/>
                <a:gd name="T6" fmla="*/ 386 w 781"/>
                <a:gd name="T7" fmla="*/ 7 h 785"/>
                <a:gd name="T8" fmla="*/ 408 w 781"/>
                <a:gd name="T9" fmla="*/ 17 h 785"/>
                <a:gd name="T10" fmla="*/ 429 w 781"/>
                <a:gd name="T11" fmla="*/ 30 h 785"/>
                <a:gd name="T12" fmla="*/ 448 w 781"/>
                <a:gd name="T13" fmla="*/ 46 h 785"/>
                <a:gd name="T14" fmla="*/ 737 w 781"/>
                <a:gd name="T15" fmla="*/ 336 h 785"/>
                <a:gd name="T16" fmla="*/ 755 w 781"/>
                <a:gd name="T17" fmla="*/ 357 h 785"/>
                <a:gd name="T18" fmla="*/ 768 w 781"/>
                <a:gd name="T19" fmla="*/ 381 h 785"/>
                <a:gd name="T20" fmla="*/ 777 w 781"/>
                <a:gd name="T21" fmla="*/ 406 h 785"/>
                <a:gd name="T22" fmla="*/ 781 w 781"/>
                <a:gd name="T23" fmla="*/ 431 h 785"/>
                <a:gd name="T24" fmla="*/ 781 w 781"/>
                <a:gd name="T25" fmla="*/ 457 h 785"/>
                <a:gd name="T26" fmla="*/ 777 w 781"/>
                <a:gd name="T27" fmla="*/ 483 h 785"/>
                <a:gd name="T28" fmla="*/ 768 w 781"/>
                <a:gd name="T29" fmla="*/ 509 h 785"/>
                <a:gd name="T30" fmla="*/ 755 w 781"/>
                <a:gd name="T31" fmla="*/ 532 h 785"/>
                <a:gd name="T32" fmla="*/ 737 w 781"/>
                <a:gd name="T33" fmla="*/ 553 h 785"/>
                <a:gd name="T34" fmla="*/ 505 w 781"/>
                <a:gd name="T35" fmla="*/ 785 h 785"/>
                <a:gd name="T36" fmla="*/ 0 w 781"/>
                <a:gd name="T37" fmla="*/ 278 h 785"/>
                <a:gd name="T38" fmla="*/ 232 w 781"/>
                <a:gd name="T39" fmla="*/ 45 h 785"/>
                <a:gd name="T40" fmla="*/ 251 w 781"/>
                <a:gd name="T41" fmla="*/ 29 h 785"/>
                <a:gd name="T42" fmla="*/ 271 w 781"/>
                <a:gd name="T43" fmla="*/ 17 h 785"/>
                <a:gd name="T44" fmla="*/ 293 w 781"/>
                <a:gd name="T45" fmla="*/ 7 h 785"/>
                <a:gd name="T46" fmla="*/ 316 w 781"/>
                <a:gd name="T47" fmla="*/ 2 h 785"/>
                <a:gd name="T48" fmla="*/ 340 w 781"/>
                <a:gd name="T4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1" h="785">
                  <a:moveTo>
                    <a:pt x="340" y="0"/>
                  </a:moveTo>
                  <a:lnTo>
                    <a:pt x="340" y="0"/>
                  </a:lnTo>
                  <a:lnTo>
                    <a:pt x="363" y="2"/>
                  </a:lnTo>
                  <a:lnTo>
                    <a:pt x="386" y="7"/>
                  </a:lnTo>
                  <a:lnTo>
                    <a:pt x="408" y="17"/>
                  </a:lnTo>
                  <a:lnTo>
                    <a:pt x="429" y="30"/>
                  </a:lnTo>
                  <a:lnTo>
                    <a:pt x="448" y="46"/>
                  </a:lnTo>
                  <a:lnTo>
                    <a:pt x="737" y="336"/>
                  </a:lnTo>
                  <a:lnTo>
                    <a:pt x="755" y="357"/>
                  </a:lnTo>
                  <a:lnTo>
                    <a:pt x="768" y="381"/>
                  </a:lnTo>
                  <a:lnTo>
                    <a:pt x="777" y="406"/>
                  </a:lnTo>
                  <a:lnTo>
                    <a:pt x="781" y="431"/>
                  </a:lnTo>
                  <a:lnTo>
                    <a:pt x="781" y="457"/>
                  </a:lnTo>
                  <a:lnTo>
                    <a:pt x="777" y="483"/>
                  </a:lnTo>
                  <a:lnTo>
                    <a:pt x="768" y="509"/>
                  </a:lnTo>
                  <a:lnTo>
                    <a:pt x="755" y="532"/>
                  </a:lnTo>
                  <a:lnTo>
                    <a:pt x="737" y="553"/>
                  </a:lnTo>
                  <a:lnTo>
                    <a:pt x="505" y="785"/>
                  </a:lnTo>
                  <a:lnTo>
                    <a:pt x="0" y="278"/>
                  </a:lnTo>
                  <a:lnTo>
                    <a:pt x="232" y="45"/>
                  </a:lnTo>
                  <a:lnTo>
                    <a:pt x="251" y="29"/>
                  </a:lnTo>
                  <a:lnTo>
                    <a:pt x="271" y="17"/>
                  </a:lnTo>
                  <a:lnTo>
                    <a:pt x="293" y="7"/>
                  </a:lnTo>
                  <a:lnTo>
                    <a:pt x="316" y="2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7" name="Freeform 65">
              <a:extLst>
                <a:ext uri="{FF2B5EF4-FFF2-40B4-BE49-F238E27FC236}">
                  <a16:creationId xmlns:a16="http://schemas.microsoft.com/office/drawing/2014/main" id="{ED030C84-3FCF-443A-B4B5-4B1878D12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3522663"/>
              <a:ext cx="1504950" cy="1512888"/>
            </a:xfrm>
            <a:custGeom>
              <a:avLst/>
              <a:gdLst>
                <a:gd name="T0" fmla="*/ 1391 w 1896"/>
                <a:gd name="T1" fmla="*/ 0 h 1905"/>
                <a:gd name="T2" fmla="*/ 1896 w 1896"/>
                <a:gd name="T3" fmla="*/ 508 h 1905"/>
                <a:gd name="T4" fmla="*/ 506 w 1896"/>
                <a:gd name="T5" fmla="*/ 1905 h 1905"/>
                <a:gd name="T6" fmla="*/ 0 w 1896"/>
                <a:gd name="T7" fmla="*/ 1398 h 1905"/>
                <a:gd name="T8" fmla="*/ 1391 w 1896"/>
                <a:gd name="T9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6" h="1905">
                  <a:moveTo>
                    <a:pt x="1391" y="0"/>
                  </a:moveTo>
                  <a:lnTo>
                    <a:pt x="1896" y="508"/>
                  </a:lnTo>
                  <a:lnTo>
                    <a:pt x="506" y="1905"/>
                  </a:lnTo>
                  <a:lnTo>
                    <a:pt x="0" y="1398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8" name="Freeform 66">
              <a:extLst>
                <a:ext uri="{FF2B5EF4-FFF2-40B4-BE49-F238E27FC236}">
                  <a16:creationId xmlns:a16="http://schemas.microsoft.com/office/drawing/2014/main" id="{1B924149-B849-43B9-AF15-C87B2288A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719638"/>
              <a:ext cx="485775" cy="488950"/>
            </a:xfrm>
            <a:custGeom>
              <a:avLst/>
              <a:gdLst>
                <a:gd name="T0" fmla="*/ 108 w 613"/>
                <a:gd name="T1" fmla="*/ 0 h 615"/>
                <a:gd name="T2" fmla="*/ 613 w 613"/>
                <a:gd name="T3" fmla="*/ 507 h 615"/>
                <a:gd name="T4" fmla="*/ 0 w 613"/>
                <a:gd name="T5" fmla="*/ 615 h 615"/>
                <a:gd name="T6" fmla="*/ 108 w 613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615">
                  <a:moveTo>
                    <a:pt x="108" y="0"/>
                  </a:moveTo>
                  <a:lnTo>
                    <a:pt x="613" y="507"/>
                  </a:lnTo>
                  <a:lnTo>
                    <a:pt x="0" y="61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9" name="Freeform 67">
              <a:extLst>
                <a:ext uri="{FF2B5EF4-FFF2-40B4-BE49-F238E27FC236}">
                  <a16:creationId xmlns:a16="http://schemas.microsoft.com/office/drawing/2014/main" id="{0612C47F-4931-414F-8002-66170863D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640138"/>
              <a:ext cx="2036762" cy="2049463"/>
            </a:xfrm>
            <a:custGeom>
              <a:avLst/>
              <a:gdLst>
                <a:gd name="T0" fmla="*/ 213 w 2566"/>
                <a:gd name="T1" fmla="*/ 0 h 2582"/>
                <a:gd name="T2" fmla="*/ 2007 w 2566"/>
                <a:gd name="T3" fmla="*/ 0 h 2582"/>
                <a:gd name="T4" fmla="*/ 1675 w 2566"/>
                <a:gd name="T5" fmla="*/ 333 h 2582"/>
                <a:gd name="T6" fmla="*/ 331 w 2566"/>
                <a:gd name="T7" fmla="*/ 333 h 2582"/>
                <a:gd name="T8" fmla="*/ 331 w 2566"/>
                <a:gd name="T9" fmla="*/ 2250 h 2582"/>
                <a:gd name="T10" fmla="*/ 2235 w 2566"/>
                <a:gd name="T11" fmla="*/ 2250 h 2582"/>
                <a:gd name="T12" fmla="*/ 2235 w 2566"/>
                <a:gd name="T13" fmla="*/ 1160 h 2582"/>
                <a:gd name="T14" fmla="*/ 2566 w 2566"/>
                <a:gd name="T15" fmla="*/ 829 h 2582"/>
                <a:gd name="T16" fmla="*/ 2566 w 2566"/>
                <a:gd name="T17" fmla="*/ 2368 h 2582"/>
                <a:gd name="T18" fmla="*/ 2564 w 2566"/>
                <a:gd name="T19" fmla="*/ 2402 h 2582"/>
                <a:gd name="T20" fmla="*/ 2555 w 2566"/>
                <a:gd name="T21" fmla="*/ 2435 h 2582"/>
                <a:gd name="T22" fmla="*/ 2542 w 2566"/>
                <a:gd name="T23" fmla="*/ 2466 h 2582"/>
                <a:gd name="T24" fmla="*/ 2525 w 2566"/>
                <a:gd name="T25" fmla="*/ 2495 h 2582"/>
                <a:gd name="T26" fmla="*/ 2504 w 2566"/>
                <a:gd name="T27" fmla="*/ 2520 h 2582"/>
                <a:gd name="T28" fmla="*/ 2478 w 2566"/>
                <a:gd name="T29" fmla="*/ 2541 h 2582"/>
                <a:gd name="T30" fmla="*/ 2450 w 2566"/>
                <a:gd name="T31" fmla="*/ 2558 h 2582"/>
                <a:gd name="T32" fmla="*/ 2419 w 2566"/>
                <a:gd name="T33" fmla="*/ 2571 h 2582"/>
                <a:gd name="T34" fmla="*/ 2386 w 2566"/>
                <a:gd name="T35" fmla="*/ 2579 h 2582"/>
                <a:gd name="T36" fmla="*/ 2352 w 2566"/>
                <a:gd name="T37" fmla="*/ 2582 h 2582"/>
                <a:gd name="T38" fmla="*/ 213 w 2566"/>
                <a:gd name="T39" fmla="*/ 2582 h 2582"/>
                <a:gd name="T40" fmla="*/ 179 w 2566"/>
                <a:gd name="T41" fmla="*/ 2579 h 2582"/>
                <a:gd name="T42" fmla="*/ 146 w 2566"/>
                <a:gd name="T43" fmla="*/ 2571 h 2582"/>
                <a:gd name="T44" fmla="*/ 116 w 2566"/>
                <a:gd name="T45" fmla="*/ 2558 h 2582"/>
                <a:gd name="T46" fmla="*/ 88 w 2566"/>
                <a:gd name="T47" fmla="*/ 2541 h 2582"/>
                <a:gd name="T48" fmla="*/ 63 w 2566"/>
                <a:gd name="T49" fmla="*/ 2520 h 2582"/>
                <a:gd name="T50" fmla="*/ 41 w 2566"/>
                <a:gd name="T51" fmla="*/ 2495 h 2582"/>
                <a:gd name="T52" fmla="*/ 24 w 2566"/>
                <a:gd name="T53" fmla="*/ 2466 h 2582"/>
                <a:gd name="T54" fmla="*/ 11 w 2566"/>
                <a:gd name="T55" fmla="*/ 2435 h 2582"/>
                <a:gd name="T56" fmla="*/ 3 w 2566"/>
                <a:gd name="T57" fmla="*/ 2402 h 2582"/>
                <a:gd name="T58" fmla="*/ 0 w 2566"/>
                <a:gd name="T59" fmla="*/ 2368 h 2582"/>
                <a:gd name="T60" fmla="*/ 0 w 2566"/>
                <a:gd name="T61" fmla="*/ 216 h 2582"/>
                <a:gd name="T62" fmla="*/ 3 w 2566"/>
                <a:gd name="T63" fmla="*/ 180 h 2582"/>
                <a:gd name="T64" fmla="*/ 11 w 2566"/>
                <a:gd name="T65" fmla="*/ 147 h 2582"/>
                <a:gd name="T66" fmla="*/ 24 w 2566"/>
                <a:gd name="T67" fmla="*/ 117 h 2582"/>
                <a:gd name="T68" fmla="*/ 41 w 2566"/>
                <a:gd name="T69" fmla="*/ 89 h 2582"/>
                <a:gd name="T70" fmla="*/ 63 w 2566"/>
                <a:gd name="T71" fmla="*/ 63 h 2582"/>
                <a:gd name="T72" fmla="*/ 88 w 2566"/>
                <a:gd name="T73" fmla="*/ 41 h 2582"/>
                <a:gd name="T74" fmla="*/ 116 w 2566"/>
                <a:gd name="T75" fmla="*/ 24 h 2582"/>
                <a:gd name="T76" fmla="*/ 146 w 2566"/>
                <a:gd name="T77" fmla="*/ 11 h 2582"/>
                <a:gd name="T78" fmla="*/ 179 w 2566"/>
                <a:gd name="T79" fmla="*/ 3 h 2582"/>
                <a:gd name="T80" fmla="*/ 213 w 2566"/>
                <a:gd name="T81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6" h="2582">
                  <a:moveTo>
                    <a:pt x="213" y="0"/>
                  </a:moveTo>
                  <a:lnTo>
                    <a:pt x="2007" y="0"/>
                  </a:lnTo>
                  <a:lnTo>
                    <a:pt x="1675" y="333"/>
                  </a:lnTo>
                  <a:lnTo>
                    <a:pt x="331" y="333"/>
                  </a:lnTo>
                  <a:lnTo>
                    <a:pt x="331" y="2250"/>
                  </a:lnTo>
                  <a:lnTo>
                    <a:pt x="2235" y="2250"/>
                  </a:lnTo>
                  <a:lnTo>
                    <a:pt x="2235" y="1160"/>
                  </a:lnTo>
                  <a:lnTo>
                    <a:pt x="2566" y="829"/>
                  </a:lnTo>
                  <a:lnTo>
                    <a:pt x="2566" y="2368"/>
                  </a:lnTo>
                  <a:lnTo>
                    <a:pt x="2564" y="2402"/>
                  </a:lnTo>
                  <a:lnTo>
                    <a:pt x="2555" y="2435"/>
                  </a:lnTo>
                  <a:lnTo>
                    <a:pt x="2542" y="2466"/>
                  </a:lnTo>
                  <a:lnTo>
                    <a:pt x="2525" y="2495"/>
                  </a:lnTo>
                  <a:lnTo>
                    <a:pt x="2504" y="2520"/>
                  </a:lnTo>
                  <a:lnTo>
                    <a:pt x="2478" y="2541"/>
                  </a:lnTo>
                  <a:lnTo>
                    <a:pt x="2450" y="2558"/>
                  </a:lnTo>
                  <a:lnTo>
                    <a:pt x="2419" y="2571"/>
                  </a:lnTo>
                  <a:lnTo>
                    <a:pt x="2386" y="2579"/>
                  </a:lnTo>
                  <a:lnTo>
                    <a:pt x="2352" y="2582"/>
                  </a:lnTo>
                  <a:lnTo>
                    <a:pt x="213" y="2582"/>
                  </a:lnTo>
                  <a:lnTo>
                    <a:pt x="179" y="2579"/>
                  </a:lnTo>
                  <a:lnTo>
                    <a:pt x="146" y="2571"/>
                  </a:lnTo>
                  <a:lnTo>
                    <a:pt x="116" y="2558"/>
                  </a:lnTo>
                  <a:lnTo>
                    <a:pt x="88" y="2541"/>
                  </a:lnTo>
                  <a:lnTo>
                    <a:pt x="63" y="2520"/>
                  </a:lnTo>
                  <a:lnTo>
                    <a:pt x="41" y="2495"/>
                  </a:lnTo>
                  <a:lnTo>
                    <a:pt x="24" y="2466"/>
                  </a:lnTo>
                  <a:lnTo>
                    <a:pt x="11" y="2435"/>
                  </a:lnTo>
                  <a:lnTo>
                    <a:pt x="3" y="2402"/>
                  </a:lnTo>
                  <a:lnTo>
                    <a:pt x="0" y="2368"/>
                  </a:lnTo>
                  <a:lnTo>
                    <a:pt x="0" y="216"/>
                  </a:lnTo>
                  <a:lnTo>
                    <a:pt x="3" y="180"/>
                  </a:lnTo>
                  <a:lnTo>
                    <a:pt x="11" y="147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1"/>
                  </a:lnTo>
                  <a:lnTo>
                    <a:pt x="116" y="24"/>
                  </a:lnTo>
                  <a:lnTo>
                    <a:pt x="146" y="11"/>
                  </a:lnTo>
                  <a:lnTo>
                    <a:pt x="179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86712C-80D6-42F9-A554-D4757CBA1D4F}"/>
              </a:ext>
            </a:extLst>
          </p:cNvPr>
          <p:cNvGrpSpPr/>
          <p:nvPr/>
        </p:nvGrpSpPr>
        <p:grpSpPr>
          <a:xfrm>
            <a:off x="7765059" y="4110539"/>
            <a:ext cx="2630536" cy="156367"/>
            <a:chOff x="15004261" y="9531661"/>
            <a:chExt cx="5261758" cy="31277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15A0A50-9021-4E7F-86C7-F420FE332329}"/>
                </a:ext>
              </a:extLst>
            </p:cNvPr>
            <p:cNvSpPr/>
            <p:nvPr/>
          </p:nvSpPr>
          <p:spPr>
            <a:xfrm>
              <a:off x="15004261" y="9531661"/>
              <a:ext cx="5261758" cy="31277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D4BAF6-4C63-4F4A-B2EB-9A3B1265BE4E}"/>
                </a:ext>
              </a:extLst>
            </p:cNvPr>
            <p:cNvSpPr txBox="1"/>
            <p:nvPr/>
          </p:nvSpPr>
          <p:spPr>
            <a:xfrm>
              <a:off x="19518139" y="9549549"/>
              <a:ext cx="487376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FD06613-8014-45BC-8EE7-5590B557FCDB}"/>
              </a:ext>
            </a:extLst>
          </p:cNvPr>
          <p:cNvSpPr txBox="1"/>
          <p:nvPr/>
        </p:nvSpPr>
        <p:spPr>
          <a:xfrm flipH="1">
            <a:off x="7140612" y="4961063"/>
            <a:ext cx="4389940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nostrud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exercitation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ullamco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nisi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8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C2C1303-840E-46B4-BA84-572B1DE32B2E}"/>
              </a:ext>
            </a:extLst>
          </p:cNvPr>
          <p:cNvSpPr/>
          <p:nvPr/>
        </p:nvSpPr>
        <p:spPr>
          <a:xfrm rot="10800000">
            <a:off x="7334041" y="1520525"/>
            <a:ext cx="2235005" cy="3853458"/>
          </a:xfrm>
          <a:custGeom>
            <a:avLst/>
            <a:gdLst>
              <a:gd name="connsiteX0" fmla="*/ 3815831 w 4470592"/>
              <a:gd name="connsiteY0" fmla="*/ 4538172 h 7707920"/>
              <a:gd name="connsiteX1" fmla="*/ 4212673 w 4470592"/>
              <a:gd name="connsiteY1" fmla="*/ 3853960 h 7707920"/>
              <a:gd name="connsiteX2" fmla="*/ 2235296 w 4470592"/>
              <a:gd name="connsiteY2" fmla="*/ 444686 h 7707920"/>
              <a:gd name="connsiteX3" fmla="*/ 257920 w 4470592"/>
              <a:gd name="connsiteY3" fmla="*/ 3853960 h 7707920"/>
              <a:gd name="connsiteX4" fmla="*/ 654762 w 4470592"/>
              <a:gd name="connsiteY4" fmla="*/ 4538172 h 7707920"/>
              <a:gd name="connsiteX5" fmla="*/ 2235296 w 4470592"/>
              <a:gd name="connsiteY5" fmla="*/ 7263234 h 7707920"/>
              <a:gd name="connsiteX6" fmla="*/ 3705341 w 4470592"/>
              <a:gd name="connsiteY6" fmla="*/ 4728672 h 7707920"/>
              <a:gd name="connsiteX7" fmla="*/ 765252 w 4470592"/>
              <a:gd name="connsiteY7" fmla="*/ 4728672 h 7707920"/>
              <a:gd name="connsiteX8" fmla="*/ 2235296 w 4470592"/>
              <a:gd name="connsiteY8" fmla="*/ 7707920 h 7707920"/>
              <a:gd name="connsiteX9" fmla="*/ 0 w 4470592"/>
              <a:gd name="connsiteY9" fmla="*/ 3853960 h 7707920"/>
              <a:gd name="connsiteX10" fmla="*/ 2235296 w 4470592"/>
              <a:gd name="connsiteY10" fmla="*/ 0 h 7707920"/>
              <a:gd name="connsiteX11" fmla="*/ 4470592 w 4470592"/>
              <a:gd name="connsiteY11" fmla="*/ 3853960 h 770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70592" h="7707920">
                <a:moveTo>
                  <a:pt x="3815831" y="4538172"/>
                </a:moveTo>
                <a:lnTo>
                  <a:pt x="4212673" y="3853960"/>
                </a:lnTo>
                <a:lnTo>
                  <a:pt x="2235296" y="444686"/>
                </a:lnTo>
                <a:lnTo>
                  <a:pt x="257920" y="3853960"/>
                </a:lnTo>
                <a:lnTo>
                  <a:pt x="654762" y="4538172"/>
                </a:lnTo>
                <a:close/>
                <a:moveTo>
                  <a:pt x="2235296" y="7263234"/>
                </a:moveTo>
                <a:lnTo>
                  <a:pt x="3705341" y="4728672"/>
                </a:lnTo>
                <a:lnTo>
                  <a:pt x="765252" y="4728672"/>
                </a:lnTo>
                <a:close/>
                <a:moveTo>
                  <a:pt x="2235296" y="7707920"/>
                </a:moveTo>
                <a:lnTo>
                  <a:pt x="0" y="3853960"/>
                </a:lnTo>
                <a:lnTo>
                  <a:pt x="2235296" y="0"/>
                </a:lnTo>
                <a:lnTo>
                  <a:pt x="4470592" y="385396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F80451-E67B-4666-B404-DC6F68FD5F13}"/>
              </a:ext>
            </a:extLst>
          </p:cNvPr>
          <p:cNvSpPr txBox="1"/>
          <p:nvPr/>
        </p:nvSpPr>
        <p:spPr>
          <a:xfrm flipH="1">
            <a:off x="1228734" y="1520524"/>
            <a:ext cx="4236345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05A458-6748-4C21-9F84-8D1E88872183}"/>
              </a:ext>
            </a:extLst>
          </p:cNvPr>
          <p:cNvSpPr/>
          <p:nvPr/>
        </p:nvSpPr>
        <p:spPr>
          <a:xfrm>
            <a:off x="733314" y="1634036"/>
            <a:ext cx="294964" cy="2857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B97646-4D87-4673-94D7-1E1FE180591F}"/>
              </a:ext>
            </a:extLst>
          </p:cNvPr>
          <p:cNvSpPr txBox="1"/>
          <p:nvPr/>
        </p:nvSpPr>
        <p:spPr>
          <a:xfrm flipH="1">
            <a:off x="1228734" y="2569688"/>
            <a:ext cx="4236345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4EE2EF-51E6-441F-A7CC-DB5A41040136}"/>
              </a:ext>
            </a:extLst>
          </p:cNvPr>
          <p:cNvSpPr/>
          <p:nvPr/>
        </p:nvSpPr>
        <p:spPr>
          <a:xfrm>
            <a:off x="733314" y="2683199"/>
            <a:ext cx="294964" cy="2857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A2F9AD-E6D7-4B86-A070-52483B587765}"/>
              </a:ext>
            </a:extLst>
          </p:cNvPr>
          <p:cNvGrpSpPr/>
          <p:nvPr/>
        </p:nvGrpSpPr>
        <p:grpSpPr>
          <a:xfrm>
            <a:off x="733314" y="3647110"/>
            <a:ext cx="717870" cy="695354"/>
            <a:chOff x="2469910" y="10125595"/>
            <a:chExt cx="1390890" cy="13908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A587EC0-8ED9-4B6A-B5A6-EFA4FFB8D2E8}"/>
                </a:ext>
              </a:extLst>
            </p:cNvPr>
            <p:cNvSpPr/>
            <p:nvPr/>
          </p:nvSpPr>
          <p:spPr>
            <a:xfrm>
              <a:off x="2469910" y="10125595"/>
              <a:ext cx="1390890" cy="1390890"/>
            </a:xfrm>
            <a:prstGeom prst="roundRect">
              <a:avLst>
                <a:gd name="adj" fmla="val 952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383B0C-0235-4026-BA6D-8AB56EB3E29D}"/>
                </a:ext>
              </a:extLst>
            </p:cNvPr>
            <p:cNvSpPr txBox="1"/>
            <p:nvPr/>
          </p:nvSpPr>
          <p:spPr>
            <a:xfrm>
              <a:off x="2601642" y="10451708"/>
              <a:ext cx="1127427" cy="7387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Montserrat" panose="00000500000000000000" pitchFamily="2" charset="0"/>
                </a:rPr>
                <a:t>92K</a:t>
              </a:r>
              <a:endParaRPr lang="vi-VN" sz="24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DEC93C-49EA-4F7A-A83D-DC5F7BE4B2B6}"/>
              </a:ext>
            </a:extLst>
          </p:cNvPr>
          <p:cNvGrpSpPr/>
          <p:nvPr/>
        </p:nvGrpSpPr>
        <p:grpSpPr>
          <a:xfrm>
            <a:off x="1793503" y="3677950"/>
            <a:ext cx="3064457" cy="634653"/>
            <a:chOff x="5203463" y="10091306"/>
            <a:chExt cx="5937461" cy="126947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EE311A-C079-4A09-9332-D90A9AEFE9FF}"/>
                </a:ext>
              </a:extLst>
            </p:cNvPr>
            <p:cNvSpPr txBox="1"/>
            <p:nvPr/>
          </p:nvSpPr>
          <p:spPr>
            <a:xfrm flipH="1">
              <a:off x="5203463" y="10576486"/>
              <a:ext cx="5937461" cy="78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adipiscing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elit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sed do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eiusmod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tempor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incididunt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labore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8D5FF0-9401-4A5D-BC92-61335AF12CB2}"/>
                </a:ext>
              </a:extLst>
            </p:cNvPr>
            <p:cNvSpPr txBox="1"/>
            <p:nvPr/>
          </p:nvSpPr>
          <p:spPr>
            <a:xfrm>
              <a:off x="5203463" y="10091306"/>
              <a:ext cx="2040549" cy="3693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b="1">
                  <a:latin typeface="Montserrat" panose="00000500000000000000" pitchFamily="2" charset="0"/>
                </a:rPr>
                <a:t>Samples text</a:t>
              </a:r>
              <a:endParaRPr lang="vi-VN" sz="1200" b="1">
                <a:latin typeface="Montserrat" panose="000005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B37DEA-C8A8-47E6-914B-DAE7D7169204}"/>
              </a:ext>
            </a:extLst>
          </p:cNvPr>
          <p:cNvGrpSpPr/>
          <p:nvPr/>
        </p:nvGrpSpPr>
        <p:grpSpPr>
          <a:xfrm>
            <a:off x="733314" y="4858356"/>
            <a:ext cx="717870" cy="695354"/>
            <a:chOff x="2469910" y="10125595"/>
            <a:chExt cx="1390890" cy="139089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6B5F3F3-48C1-4283-96BD-FCD46A73B127}"/>
                </a:ext>
              </a:extLst>
            </p:cNvPr>
            <p:cNvSpPr/>
            <p:nvPr/>
          </p:nvSpPr>
          <p:spPr>
            <a:xfrm>
              <a:off x="2469910" y="10125595"/>
              <a:ext cx="1390890" cy="1390890"/>
            </a:xfrm>
            <a:prstGeom prst="roundRect">
              <a:avLst>
                <a:gd name="adj" fmla="val 952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7B8137-152A-4A41-9120-88BBC3BFDC1F}"/>
                </a:ext>
              </a:extLst>
            </p:cNvPr>
            <p:cNvSpPr txBox="1"/>
            <p:nvPr/>
          </p:nvSpPr>
          <p:spPr>
            <a:xfrm>
              <a:off x="2531760" y="10451708"/>
              <a:ext cx="1267191" cy="7387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Montserrat" panose="00000500000000000000" pitchFamily="2" charset="0"/>
                </a:rPr>
                <a:t>39M</a:t>
              </a:r>
              <a:endParaRPr lang="vi-VN" sz="24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BE20D71-470E-49B8-B52F-664DF479DC18}"/>
              </a:ext>
            </a:extLst>
          </p:cNvPr>
          <p:cNvGrpSpPr/>
          <p:nvPr/>
        </p:nvGrpSpPr>
        <p:grpSpPr>
          <a:xfrm>
            <a:off x="1793503" y="4889196"/>
            <a:ext cx="3064457" cy="634653"/>
            <a:chOff x="5203463" y="10091306"/>
            <a:chExt cx="5937461" cy="126947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375B79-63F8-435D-AA17-781C486706F4}"/>
                </a:ext>
              </a:extLst>
            </p:cNvPr>
            <p:cNvSpPr txBox="1"/>
            <p:nvPr/>
          </p:nvSpPr>
          <p:spPr>
            <a:xfrm flipH="1">
              <a:off x="5203463" y="10576486"/>
              <a:ext cx="5937461" cy="78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amet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consectetur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adipiscing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elit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, sed do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eiusmod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tempor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incididunt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ut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Lato Medium" panose="020F0502020204030203" pitchFamily="34" charset="0"/>
                  <a:cs typeface="Poppins Medium" panose="00000600000000000000" pitchFamily="2" charset="0"/>
                </a:rPr>
                <a:t>labore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87EB32-30F2-471B-AE68-2A15A6861A7D}"/>
                </a:ext>
              </a:extLst>
            </p:cNvPr>
            <p:cNvSpPr txBox="1"/>
            <p:nvPr/>
          </p:nvSpPr>
          <p:spPr>
            <a:xfrm>
              <a:off x="5203463" y="10091306"/>
              <a:ext cx="2040549" cy="3693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b="1">
                  <a:latin typeface="Montserrat" panose="00000500000000000000" pitchFamily="2" charset="0"/>
                </a:rPr>
                <a:t>Samples text</a:t>
              </a:r>
              <a:endParaRPr lang="vi-VN" sz="1200" b="1">
                <a:latin typeface="Montserrat" panose="00000500000000000000" pitchFamily="2" charset="0"/>
              </a:endParaRP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BB57505-E873-E368-5C15-18D5F68992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r="12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547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D9DEAC-0B5A-AE41-AB42-0F70FA18F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r="20506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DEDB97A-5567-4D9A-8E0E-D4B2880B0D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r="24586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4D5AC-ADE8-4568-A8F6-28819299AF6F}"/>
              </a:ext>
            </a:extLst>
          </p:cNvPr>
          <p:cNvSpPr txBox="1"/>
          <p:nvPr/>
        </p:nvSpPr>
        <p:spPr>
          <a:xfrm flipH="1">
            <a:off x="7056722" y="1239772"/>
            <a:ext cx="4020924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63767-2368-4BAA-9163-557895091AD7}"/>
              </a:ext>
            </a:extLst>
          </p:cNvPr>
          <p:cNvSpPr txBox="1"/>
          <p:nvPr/>
        </p:nvSpPr>
        <p:spPr>
          <a:xfrm>
            <a:off x="7870648" y="2191310"/>
            <a:ext cx="155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latin typeface="Montserrat" panose="00000500000000000000" pitchFamily="2" charset="0"/>
              </a:rPr>
              <a:t>Samples text</a:t>
            </a:r>
            <a:endParaRPr lang="vi-VN" sz="1200" b="1" dirty="0"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2BD51-D827-4D03-BC17-4EFA826C04F9}"/>
              </a:ext>
            </a:extLst>
          </p:cNvPr>
          <p:cNvSpPr txBox="1"/>
          <p:nvPr/>
        </p:nvSpPr>
        <p:spPr>
          <a:xfrm flipH="1">
            <a:off x="7056722" y="2544486"/>
            <a:ext cx="402092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81AB5-8C6D-4583-B951-4DF37C9E0564}"/>
              </a:ext>
            </a:extLst>
          </p:cNvPr>
          <p:cNvSpPr txBox="1"/>
          <p:nvPr/>
        </p:nvSpPr>
        <p:spPr>
          <a:xfrm>
            <a:off x="7056722" y="2113454"/>
            <a:ext cx="7004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3"/>
                </a:solidFill>
                <a:latin typeface="Montserrat" panose="00000500000000000000" pitchFamily="2" charset="0"/>
              </a:rPr>
              <a:t>92%</a:t>
            </a:r>
            <a:endParaRPr lang="vi-VN" sz="240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89E22-44D3-445C-8E7D-1F5A7C716C19}"/>
              </a:ext>
            </a:extLst>
          </p:cNvPr>
          <p:cNvSpPr/>
          <p:nvPr/>
        </p:nvSpPr>
        <p:spPr>
          <a:xfrm>
            <a:off x="7056722" y="5435596"/>
            <a:ext cx="2526177" cy="36190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25C84-768F-4FBC-A66F-3E03B384981F}"/>
              </a:ext>
            </a:extLst>
          </p:cNvPr>
          <p:cNvSpPr txBox="1"/>
          <p:nvPr/>
        </p:nvSpPr>
        <p:spPr>
          <a:xfrm>
            <a:off x="7211879" y="5501146"/>
            <a:ext cx="22158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1200">
                <a:solidFill>
                  <a:schemeClr val="bg1"/>
                </a:solidFill>
                <a:latin typeface="Montserrat" panose="00000500000000000000" pitchFamily="2" charset="0"/>
              </a:rPr>
              <a:t>Watch for more info</a:t>
            </a:r>
          </a:p>
        </p:txBody>
      </p:sp>
      <p:sp>
        <p:nvSpPr>
          <p:cNvPr id="13" name="Freeform 121">
            <a:extLst>
              <a:ext uri="{FF2B5EF4-FFF2-40B4-BE49-F238E27FC236}">
                <a16:creationId xmlns:a16="http://schemas.microsoft.com/office/drawing/2014/main" id="{E32B203C-AA32-4A1E-8B85-6E192AA4656A}"/>
              </a:ext>
            </a:extLst>
          </p:cNvPr>
          <p:cNvSpPr>
            <a:spLocks noEditPoints="1"/>
          </p:cNvSpPr>
          <p:nvPr/>
        </p:nvSpPr>
        <p:spPr bwMode="auto">
          <a:xfrm>
            <a:off x="7056722" y="3408143"/>
            <a:ext cx="155157" cy="157121"/>
          </a:xfrm>
          <a:custGeom>
            <a:avLst/>
            <a:gdLst>
              <a:gd name="T0" fmla="*/ 1518 w 3474"/>
              <a:gd name="T1" fmla="*/ 677 h 3518"/>
              <a:gd name="T2" fmla="*/ 1249 w 3474"/>
              <a:gd name="T3" fmla="*/ 771 h 3518"/>
              <a:gd name="T4" fmla="*/ 1017 w 3474"/>
              <a:gd name="T5" fmla="*/ 930 h 3518"/>
              <a:gd name="T6" fmla="*/ 832 w 3474"/>
              <a:gd name="T7" fmla="*/ 1142 h 3518"/>
              <a:gd name="T8" fmla="*/ 706 w 3474"/>
              <a:gd name="T9" fmla="*/ 1397 h 3518"/>
              <a:gd name="T10" fmla="*/ 649 w 3474"/>
              <a:gd name="T11" fmla="*/ 1684 h 3518"/>
              <a:gd name="T12" fmla="*/ 668 w 3474"/>
              <a:gd name="T13" fmla="*/ 1981 h 3518"/>
              <a:gd name="T14" fmla="*/ 762 w 3474"/>
              <a:gd name="T15" fmla="*/ 2254 h 3518"/>
              <a:gd name="T16" fmla="*/ 918 w 3474"/>
              <a:gd name="T17" fmla="*/ 2488 h 3518"/>
              <a:gd name="T18" fmla="*/ 1127 w 3474"/>
              <a:gd name="T19" fmla="*/ 2675 h 3518"/>
              <a:gd name="T20" fmla="*/ 1379 w 3474"/>
              <a:gd name="T21" fmla="*/ 2803 h 3518"/>
              <a:gd name="T22" fmla="*/ 1664 w 3474"/>
              <a:gd name="T23" fmla="*/ 2861 h 3518"/>
              <a:gd name="T24" fmla="*/ 1957 w 3474"/>
              <a:gd name="T25" fmla="*/ 2842 h 3518"/>
              <a:gd name="T26" fmla="*/ 2227 w 3474"/>
              <a:gd name="T27" fmla="*/ 2747 h 3518"/>
              <a:gd name="T28" fmla="*/ 2458 w 3474"/>
              <a:gd name="T29" fmla="*/ 2589 h 3518"/>
              <a:gd name="T30" fmla="*/ 2642 w 3474"/>
              <a:gd name="T31" fmla="*/ 2377 h 3518"/>
              <a:gd name="T32" fmla="*/ 2769 w 3474"/>
              <a:gd name="T33" fmla="*/ 2121 h 3518"/>
              <a:gd name="T34" fmla="*/ 2826 w 3474"/>
              <a:gd name="T35" fmla="*/ 1834 h 3518"/>
              <a:gd name="T36" fmla="*/ 2806 w 3474"/>
              <a:gd name="T37" fmla="*/ 1537 h 3518"/>
              <a:gd name="T38" fmla="*/ 2713 w 3474"/>
              <a:gd name="T39" fmla="*/ 1264 h 3518"/>
              <a:gd name="T40" fmla="*/ 2557 w 3474"/>
              <a:gd name="T41" fmla="*/ 1030 h 3518"/>
              <a:gd name="T42" fmla="*/ 2347 w 3474"/>
              <a:gd name="T43" fmla="*/ 843 h 3518"/>
              <a:gd name="T44" fmla="*/ 2095 w 3474"/>
              <a:gd name="T45" fmla="*/ 715 h 3518"/>
              <a:gd name="T46" fmla="*/ 1811 w 3474"/>
              <a:gd name="T47" fmla="*/ 657 h 3518"/>
              <a:gd name="T48" fmla="*/ 1955 w 3474"/>
              <a:gd name="T49" fmla="*/ 15 h 3518"/>
              <a:gd name="T50" fmla="*/ 2365 w 3474"/>
              <a:gd name="T51" fmla="*/ 119 h 3518"/>
              <a:gd name="T52" fmla="*/ 2729 w 3474"/>
              <a:gd name="T53" fmla="*/ 316 h 3518"/>
              <a:gd name="T54" fmla="*/ 3035 w 3474"/>
              <a:gd name="T55" fmla="*/ 592 h 3518"/>
              <a:gd name="T56" fmla="*/ 3271 w 3474"/>
              <a:gd name="T57" fmla="*/ 933 h 3518"/>
              <a:gd name="T58" fmla="*/ 3422 w 3474"/>
              <a:gd name="T59" fmla="*/ 1327 h 3518"/>
              <a:gd name="T60" fmla="*/ 3474 w 3474"/>
              <a:gd name="T61" fmla="*/ 1759 h 3518"/>
              <a:gd name="T62" fmla="*/ 3422 w 3474"/>
              <a:gd name="T63" fmla="*/ 2191 h 3518"/>
              <a:gd name="T64" fmla="*/ 3271 w 3474"/>
              <a:gd name="T65" fmla="*/ 2585 h 3518"/>
              <a:gd name="T66" fmla="*/ 3035 w 3474"/>
              <a:gd name="T67" fmla="*/ 2926 h 3518"/>
              <a:gd name="T68" fmla="*/ 2729 w 3474"/>
              <a:gd name="T69" fmla="*/ 3202 h 3518"/>
              <a:gd name="T70" fmla="*/ 2365 w 3474"/>
              <a:gd name="T71" fmla="*/ 3399 h 3518"/>
              <a:gd name="T72" fmla="*/ 1955 w 3474"/>
              <a:gd name="T73" fmla="*/ 3504 h 3518"/>
              <a:gd name="T74" fmla="*/ 1519 w 3474"/>
              <a:gd name="T75" fmla="*/ 3504 h 3518"/>
              <a:gd name="T76" fmla="*/ 1110 w 3474"/>
              <a:gd name="T77" fmla="*/ 3399 h 3518"/>
              <a:gd name="T78" fmla="*/ 745 w 3474"/>
              <a:gd name="T79" fmla="*/ 3202 h 3518"/>
              <a:gd name="T80" fmla="*/ 439 w 3474"/>
              <a:gd name="T81" fmla="*/ 2926 h 3518"/>
              <a:gd name="T82" fmla="*/ 204 w 3474"/>
              <a:gd name="T83" fmla="*/ 2585 h 3518"/>
              <a:gd name="T84" fmla="*/ 53 w 3474"/>
              <a:gd name="T85" fmla="*/ 2191 h 3518"/>
              <a:gd name="T86" fmla="*/ 0 w 3474"/>
              <a:gd name="T87" fmla="*/ 1759 h 3518"/>
              <a:gd name="T88" fmla="*/ 53 w 3474"/>
              <a:gd name="T89" fmla="*/ 1327 h 3518"/>
              <a:gd name="T90" fmla="*/ 204 w 3474"/>
              <a:gd name="T91" fmla="*/ 933 h 3518"/>
              <a:gd name="T92" fmla="*/ 439 w 3474"/>
              <a:gd name="T93" fmla="*/ 592 h 3518"/>
              <a:gd name="T94" fmla="*/ 745 w 3474"/>
              <a:gd name="T95" fmla="*/ 316 h 3518"/>
              <a:gd name="T96" fmla="*/ 1110 w 3474"/>
              <a:gd name="T97" fmla="*/ 119 h 3518"/>
              <a:gd name="T98" fmla="*/ 1519 w 3474"/>
              <a:gd name="T99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74" h="3518">
                <a:moveTo>
                  <a:pt x="1738" y="655"/>
                </a:moveTo>
                <a:lnTo>
                  <a:pt x="1664" y="657"/>
                </a:lnTo>
                <a:lnTo>
                  <a:pt x="1590" y="665"/>
                </a:lnTo>
                <a:lnTo>
                  <a:pt x="1518" y="677"/>
                </a:lnTo>
                <a:lnTo>
                  <a:pt x="1447" y="694"/>
                </a:lnTo>
                <a:lnTo>
                  <a:pt x="1379" y="715"/>
                </a:lnTo>
                <a:lnTo>
                  <a:pt x="1313" y="742"/>
                </a:lnTo>
                <a:lnTo>
                  <a:pt x="1249" y="771"/>
                </a:lnTo>
                <a:lnTo>
                  <a:pt x="1187" y="805"/>
                </a:lnTo>
                <a:lnTo>
                  <a:pt x="1127" y="843"/>
                </a:lnTo>
                <a:lnTo>
                  <a:pt x="1070" y="885"/>
                </a:lnTo>
                <a:lnTo>
                  <a:pt x="1017" y="930"/>
                </a:lnTo>
                <a:lnTo>
                  <a:pt x="966" y="978"/>
                </a:lnTo>
                <a:lnTo>
                  <a:pt x="918" y="1030"/>
                </a:lnTo>
                <a:lnTo>
                  <a:pt x="874" y="1085"/>
                </a:lnTo>
                <a:lnTo>
                  <a:pt x="832" y="1142"/>
                </a:lnTo>
                <a:lnTo>
                  <a:pt x="795" y="1201"/>
                </a:lnTo>
                <a:lnTo>
                  <a:pt x="762" y="1264"/>
                </a:lnTo>
                <a:lnTo>
                  <a:pt x="732" y="1329"/>
                </a:lnTo>
                <a:lnTo>
                  <a:pt x="706" y="1397"/>
                </a:lnTo>
                <a:lnTo>
                  <a:pt x="685" y="1467"/>
                </a:lnTo>
                <a:lnTo>
                  <a:pt x="668" y="1537"/>
                </a:lnTo>
                <a:lnTo>
                  <a:pt x="656" y="1610"/>
                </a:lnTo>
                <a:lnTo>
                  <a:pt x="649" y="1684"/>
                </a:lnTo>
                <a:lnTo>
                  <a:pt x="646" y="1759"/>
                </a:lnTo>
                <a:lnTo>
                  <a:pt x="649" y="1834"/>
                </a:lnTo>
                <a:lnTo>
                  <a:pt x="656" y="1909"/>
                </a:lnTo>
                <a:lnTo>
                  <a:pt x="668" y="1981"/>
                </a:lnTo>
                <a:lnTo>
                  <a:pt x="685" y="2052"/>
                </a:lnTo>
                <a:lnTo>
                  <a:pt x="706" y="2121"/>
                </a:lnTo>
                <a:lnTo>
                  <a:pt x="732" y="2189"/>
                </a:lnTo>
                <a:lnTo>
                  <a:pt x="762" y="2254"/>
                </a:lnTo>
                <a:lnTo>
                  <a:pt x="795" y="2317"/>
                </a:lnTo>
                <a:lnTo>
                  <a:pt x="832" y="2377"/>
                </a:lnTo>
                <a:lnTo>
                  <a:pt x="874" y="2435"/>
                </a:lnTo>
                <a:lnTo>
                  <a:pt x="918" y="2488"/>
                </a:lnTo>
                <a:lnTo>
                  <a:pt x="966" y="2540"/>
                </a:lnTo>
                <a:lnTo>
                  <a:pt x="1017" y="2589"/>
                </a:lnTo>
                <a:lnTo>
                  <a:pt x="1070" y="2634"/>
                </a:lnTo>
                <a:lnTo>
                  <a:pt x="1127" y="2675"/>
                </a:lnTo>
                <a:lnTo>
                  <a:pt x="1187" y="2713"/>
                </a:lnTo>
                <a:lnTo>
                  <a:pt x="1249" y="2747"/>
                </a:lnTo>
                <a:lnTo>
                  <a:pt x="1313" y="2777"/>
                </a:lnTo>
                <a:lnTo>
                  <a:pt x="1379" y="2803"/>
                </a:lnTo>
                <a:lnTo>
                  <a:pt x="1447" y="2824"/>
                </a:lnTo>
                <a:lnTo>
                  <a:pt x="1518" y="2842"/>
                </a:lnTo>
                <a:lnTo>
                  <a:pt x="1590" y="2854"/>
                </a:lnTo>
                <a:lnTo>
                  <a:pt x="1664" y="2861"/>
                </a:lnTo>
                <a:lnTo>
                  <a:pt x="1738" y="2864"/>
                </a:lnTo>
                <a:lnTo>
                  <a:pt x="1811" y="2861"/>
                </a:lnTo>
                <a:lnTo>
                  <a:pt x="1884" y="2854"/>
                </a:lnTo>
                <a:lnTo>
                  <a:pt x="1957" y="2842"/>
                </a:lnTo>
                <a:lnTo>
                  <a:pt x="2027" y="2824"/>
                </a:lnTo>
                <a:lnTo>
                  <a:pt x="2095" y="2803"/>
                </a:lnTo>
                <a:lnTo>
                  <a:pt x="2162" y="2777"/>
                </a:lnTo>
                <a:lnTo>
                  <a:pt x="2227" y="2747"/>
                </a:lnTo>
                <a:lnTo>
                  <a:pt x="2287" y="2713"/>
                </a:lnTo>
                <a:lnTo>
                  <a:pt x="2347" y="2675"/>
                </a:lnTo>
                <a:lnTo>
                  <a:pt x="2404" y="2634"/>
                </a:lnTo>
                <a:lnTo>
                  <a:pt x="2458" y="2589"/>
                </a:lnTo>
                <a:lnTo>
                  <a:pt x="2509" y="2540"/>
                </a:lnTo>
                <a:lnTo>
                  <a:pt x="2557" y="2488"/>
                </a:lnTo>
                <a:lnTo>
                  <a:pt x="2601" y="2435"/>
                </a:lnTo>
                <a:lnTo>
                  <a:pt x="2642" y="2377"/>
                </a:lnTo>
                <a:lnTo>
                  <a:pt x="2680" y="2317"/>
                </a:lnTo>
                <a:lnTo>
                  <a:pt x="2713" y="2254"/>
                </a:lnTo>
                <a:lnTo>
                  <a:pt x="2743" y="2189"/>
                </a:lnTo>
                <a:lnTo>
                  <a:pt x="2769" y="2121"/>
                </a:lnTo>
                <a:lnTo>
                  <a:pt x="2789" y="2052"/>
                </a:lnTo>
                <a:lnTo>
                  <a:pt x="2806" y="1981"/>
                </a:lnTo>
                <a:lnTo>
                  <a:pt x="2819" y="1908"/>
                </a:lnTo>
                <a:lnTo>
                  <a:pt x="2826" y="1834"/>
                </a:lnTo>
                <a:lnTo>
                  <a:pt x="2829" y="1759"/>
                </a:lnTo>
                <a:lnTo>
                  <a:pt x="2826" y="1684"/>
                </a:lnTo>
                <a:lnTo>
                  <a:pt x="2819" y="1610"/>
                </a:lnTo>
                <a:lnTo>
                  <a:pt x="2806" y="1537"/>
                </a:lnTo>
                <a:lnTo>
                  <a:pt x="2789" y="1467"/>
                </a:lnTo>
                <a:lnTo>
                  <a:pt x="2769" y="1397"/>
                </a:lnTo>
                <a:lnTo>
                  <a:pt x="2743" y="1329"/>
                </a:lnTo>
                <a:lnTo>
                  <a:pt x="2713" y="1264"/>
                </a:lnTo>
                <a:lnTo>
                  <a:pt x="2680" y="1201"/>
                </a:lnTo>
                <a:lnTo>
                  <a:pt x="2642" y="1142"/>
                </a:lnTo>
                <a:lnTo>
                  <a:pt x="2601" y="1084"/>
                </a:lnTo>
                <a:lnTo>
                  <a:pt x="2557" y="1030"/>
                </a:lnTo>
                <a:lnTo>
                  <a:pt x="2509" y="978"/>
                </a:lnTo>
                <a:lnTo>
                  <a:pt x="2458" y="930"/>
                </a:lnTo>
                <a:lnTo>
                  <a:pt x="2404" y="885"/>
                </a:lnTo>
                <a:lnTo>
                  <a:pt x="2347" y="843"/>
                </a:lnTo>
                <a:lnTo>
                  <a:pt x="2287" y="805"/>
                </a:lnTo>
                <a:lnTo>
                  <a:pt x="2227" y="771"/>
                </a:lnTo>
                <a:lnTo>
                  <a:pt x="2162" y="742"/>
                </a:lnTo>
                <a:lnTo>
                  <a:pt x="2095" y="715"/>
                </a:lnTo>
                <a:lnTo>
                  <a:pt x="2027" y="694"/>
                </a:lnTo>
                <a:lnTo>
                  <a:pt x="1957" y="677"/>
                </a:lnTo>
                <a:lnTo>
                  <a:pt x="1884" y="665"/>
                </a:lnTo>
                <a:lnTo>
                  <a:pt x="1811" y="657"/>
                </a:lnTo>
                <a:lnTo>
                  <a:pt x="1738" y="655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50AA64-7CEB-4964-91C1-AE47A525D039}"/>
              </a:ext>
            </a:extLst>
          </p:cNvPr>
          <p:cNvSpPr txBox="1"/>
          <p:nvPr/>
        </p:nvSpPr>
        <p:spPr>
          <a:xfrm>
            <a:off x="7359250" y="3380622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C4AFF-E119-4CB9-A2EA-9AB14BF23511}"/>
              </a:ext>
            </a:extLst>
          </p:cNvPr>
          <p:cNvSpPr txBox="1"/>
          <p:nvPr/>
        </p:nvSpPr>
        <p:spPr>
          <a:xfrm flipH="1">
            <a:off x="7056722" y="3593633"/>
            <a:ext cx="2925967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consectetur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grpSp>
        <p:nvGrpSpPr>
          <p:cNvPr id="18" name="Группа 74">
            <a:extLst>
              <a:ext uri="{FF2B5EF4-FFF2-40B4-BE49-F238E27FC236}">
                <a16:creationId xmlns:a16="http://schemas.microsoft.com/office/drawing/2014/main" id="{1DDA7703-E894-4FEC-BF5B-F7A988AABB4F}"/>
              </a:ext>
            </a:extLst>
          </p:cNvPr>
          <p:cNvGrpSpPr/>
          <p:nvPr/>
        </p:nvGrpSpPr>
        <p:grpSpPr>
          <a:xfrm>
            <a:off x="7056794" y="4675714"/>
            <a:ext cx="177886" cy="171603"/>
            <a:chOff x="5843588" y="3217863"/>
            <a:chExt cx="2562225" cy="2471738"/>
          </a:xfrm>
          <a:solidFill>
            <a:schemeClr val="accent4"/>
          </a:solidFill>
        </p:grpSpPr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57865C83-6EC6-4FD1-8606-930D78A51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217863"/>
              <a:ext cx="619125" cy="622300"/>
            </a:xfrm>
            <a:custGeom>
              <a:avLst/>
              <a:gdLst>
                <a:gd name="T0" fmla="*/ 340 w 781"/>
                <a:gd name="T1" fmla="*/ 0 h 785"/>
                <a:gd name="T2" fmla="*/ 340 w 781"/>
                <a:gd name="T3" fmla="*/ 0 h 785"/>
                <a:gd name="T4" fmla="*/ 363 w 781"/>
                <a:gd name="T5" fmla="*/ 2 h 785"/>
                <a:gd name="T6" fmla="*/ 386 w 781"/>
                <a:gd name="T7" fmla="*/ 7 h 785"/>
                <a:gd name="T8" fmla="*/ 408 w 781"/>
                <a:gd name="T9" fmla="*/ 17 h 785"/>
                <a:gd name="T10" fmla="*/ 429 w 781"/>
                <a:gd name="T11" fmla="*/ 30 h 785"/>
                <a:gd name="T12" fmla="*/ 448 w 781"/>
                <a:gd name="T13" fmla="*/ 46 h 785"/>
                <a:gd name="T14" fmla="*/ 737 w 781"/>
                <a:gd name="T15" fmla="*/ 336 h 785"/>
                <a:gd name="T16" fmla="*/ 755 w 781"/>
                <a:gd name="T17" fmla="*/ 357 h 785"/>
                <a:gd name="T18" fmla="*/ 768 w 781"/>
                <a:gd name="T19" fmla="*/ 381 h 785"/>
                <a:gd name="T20" fmla="*/ 777 w 781"/>
                <a:gd name="T21" fmla="*/ 406 h 785"/>
                <a:gd name="T22" fmla="*/ 781 w 781"/>
                <a:gd name="T23" fmla="*/ 431 h 785"/>
                <a:gd name="T24" fmla="*/ 781 w 781"/>
                <a:gd name="T25" fmla="*/ 457 h 785"/>
                <a:gd name="T26" fmla="*/ 777 w 781"/>
                <a:gd name="T27" fmla="*/ 483 h 785"/>
                <a:gd name="T28" fmla="*/ 768 w 781"/>
                <a:gd name="T29" fmla="*/ 509 h 785"/>
                <a:gd name="T30" fmla="*/ 755 w 781"/>
                <a:gd name="T31" fmla="*/ 532 h 785"/>
                <a:gd name="T32" fmla="*/ 737 w 781"/>
                <a:gd name="T33" fmla="*/ 553 h 785"/>
                <a:gd name="T34" fmla="*/ 505 w 781"/>
                <a:gd name="T35" fmla="*/ 785 h 785"/>
                <a:gd name="T36" fmla="*/ 0 w 781"/>
                <a:gd name="T37" fmla="*/ 278 h 785"/>
                <a:gd name="T38" fmla="*/ 232 w 781"/>
                <a:gd name="T39" fmla="*/ 45 h 785"/>
                <a:gd name="T40" fmla="*/ 251 w 781"/>
                <a:gd name="T41" fmla="*/ 29 h 785"/>
                <a:gd name="T42" fmla="*/ 271 w 781"/>
                <a:gd name="T43" fmla="*/ 17 h 785"/>
                <a:gd name="T44" fmla="*/ 293 w 781"/>
                <a:gd name="T45" fmla="*/ 7 h 785"/>
                <a:gd name="T46" fmla="*/ 316 w 781"/>
                <a:gd name="T47" fmla="*/ 2 h 785"/>
                <a:gd name="T48" fmla="*/ 340 w 781"/>
                <a:gd name="T4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1" h="785">
                  <a:moveTo>
                    <a:pt x="340" y="0"/>
                  </a:moveTo>
                  <a:lnTo>
                    <a:pt x="340" y="0"/>
                  </a:lnTo>
                  <a:lnTo>
                    <a:pt x="363" y="2"/>
                  </a:lnTo>
                  <a:lnTo>
                    <a:pt x="386" y="7"/>
                  </a:lnTo>
                  <a:lnTo>
                    <a:pt x="408" y="17"/>
                  </a:lnTo>
                  <a:lnTo>
                    <a:pt x="429" y="30"/>
                  </a:lnTo>
                  <a:lnTo>
                    <a:pt x="448" y="46"/>
                  </a:lnTo>
                  <a:lnTo>
                    <a:pt x="737" y="336"/>
                  </a:lnTo>
                  <a:lnTo>
                    <a:pt x="755" y="357"/>
                  </a:lnTo>
                  <a:lnTo>
                    <a:pt x="768" y="381"/>
                  </a:lnTo>
                  <a:lnTo>
                    <a:pt x="777" y="406"/>
                  </a:lnTo>
                  <a:lnTo>
                    <a:pt x="781" y="431"/>
                  </a:lnTo>
                  <a:lnTo>
                    <a:pt x="781" y="457"/>
                  </a:lnTo>
                  <a:lnTo>
                    <a:pt x="777" y="483"/>
                  </a:lnTo>
                  <a:lnTo>
                    <a:pt x="768" y="509"/>
                  </a:lnTo>
                  <a:lnTo>
                    <a:pt x="755" y="532"/>
                  </a:lnTo>
                  <a:lnTo>
                    <a:pt x="737" y="553"/>
                  </a:lnTo>
                  <a:lnTo>
                    <a:pt x="505" y="785"/>
                  </a:lnTo>
                  <a:lnTo>
                    <a:pt x="0" y="278"/>
                  </a:lnTo>
                  <a:lnTo>
                    <a:pt x="232" y="45"/>
                  </a:lnTo>
                  <a:lnTo>
                    <a:pt x="251" y="29"/>
                  </a:lnTo>
                  <a:lnTo>
                    <a:pt x="271" y="17"/>
                  </a:lnTo>
                  <a:lnTo>
                    <a:pt x="293" y="7"/>
                  </a:lnTo>
                  <a:lnTo>
                    <a:pt x="316" y="2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1" name="Freeform 65">
              <a:extLst>
                <a:ext uri="{FF2B5EF4-FFF2-40B4-BE49-F238E27FC236}">
                  <a16:creationId xmlns:a16="http://schemas.microsoft.com/office/drawing/2014/main" id="{4A2AFD59-7A14-4B0B-B86C-124A949A5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3522663"/>
              <a:ext cx="1504950" cy="1512888"/>
            </a:xfrm>
            <a:custGeom>
              <a:avLst/>
              <a:gdLst>
                <a:gd name="T0" fmla="*/ 1391 w 1896"/>
                <a:gd name="T1" fmla="*/ 0 h 1905"/>
                <a:gd name="T2" fmla="*/ 1896 w 1896"/>
                <a:gd name="T3" fmla="*/ 508 h 1905"/>
                <a:gd name="T4" fmla="*/ 506 w 1896"/>
                <a:gd name="T5" fmla="*/ 1905 h 1905"/>
                <a:gd name="T6" fmla="*/ 0 w 1896"/>
                <a:gd name="T7" fmla="*/ 1398 h 1905"/>
                <a:gd name="T8" fmla="*/ 1391 w 1896"/>
                <a:gd name="T9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6" h="1905">
                  <a:moveTo>
                    <a:pt x="1391" y="0"/>
                  </a:moveTo>
                  <a:lnTo>
                    <a:pt x="1896" y="508"/>
                  </a:lnTo>
                  <a:lnTo>
                    <a:pt x="506" y="1905"/>
                  </a:lnTo>
                  <a:lnTo>
                    <a:pt x="0" y="1398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2" name="Freeform 66">
              <a:extLst>
                <a:ext uri="{FF2B5EF4-FFF2-40B4-BE49-F238E27FC236}">
                  <a16:creationId xmlns:a16="http://schemas.microsoft.com/office/drawing/2014/main" id="{22174B12-69CF-4C6A-AC72-D2073D862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719638"/>
              <a:ext cx="485775" cy="488950"/>
            </a:xfrm>
            <a:custGeom>
              <a:avLst/>
              <a:gdLst>
                <a:gd name="T0" fmla="*/ 108 w 613"/>
                <a:gd name="T1" fmla="*/ 0 h 615"/>
                <a:gd name="T2" fmla="*/ 613 w 613"/>
                <a:gd name="T3" fmla="*/ 507 h 615"/>
                <a:gd name="T4" fmla="*/ 0 w 613"/>
                <a:gd name="T5" fmla="*/ 615 h 615"/>
                <a:gd name="T6" fmla="*/ 108 w 613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615">
                  <a:moveTo>
                    <a:pt x="108" y="0"/>
                  </a:moveTo>
                  <a:lnTo>
                    <a:pt x="613" y="507"/>
                  </a:lnTo>
                  <a:lnTo>
                    <a:pt x="0" y="61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3" name="Freeform 67">
              <a:extLst>
                <a:ext uri="{FF2B5EF4-FFF2-40B4-BE49-F238E27FC236}">
                  <a16:creationId xmlns:a16="http://schemas.microsoft.com/office/drawing/2014/main" id="{A1A27009-462C-4FE2-BEFB-77E2FC56D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640138"/>
              <a:ext cx="2036762" cy="2049463"/>
            </a:xfrm>
            <a:custGeom>
              <a:avLst/>
              <a:gdLst>
                <a:gd name="T0" fmla="*/ 213 w 2566"/>
                <a:gd name="T1" fmla="*/ 0 h 2582"/>
                <a:gd name="T2" fmla="*/ 2007 w 2566"/>
                <a:gd name="T3" fmla="*/ 0 h 2582"/>
                <a:gd name="T4" fmla="*/ 1675 w 2566"/>
                <a:gd name="T5" fmla="*/ 333 h 2582"/>
                <a:gd name="T6" fmla="*/ 331 w 2566"/>
                <a:gd name="T7" fmla="*/ 333 h 2582"/>
                <a:gd name="T8" fmla="*/ 331 w 2566"/>
                <a:gd name="T9" fmla="*/ 2250 h 2582"/>
                <a:gd name="T10" fmla="*/ 2235 w 2566"/>
                <a:gd name="T11" fmla="*/ 2250 h 2582"/>
                <a:gd name="T12" fmla="*/ 2235 w 2566"/>
                <a:gd name="T13" fmla="*/ 1160 h 2582"/>
                <a:gd name="T14" fmla="*/ 2566 w 2566"/>
                <a:gd name="T15" fmla="*/ 829 h 2582"/>
                <a:gd name="T16" fmla="*/ 2566 w 2566"/>
                <a:gd name="T17" fmla="*/ 2368 h 2582"/>
                <a:gd name="T18" fmla="*/ 2564 w 2566"/>
                <a:gd name="T19" fmla="*/ 2402 h 2582"/>
                <a:gd name="T20" fmla="*/ 2555 w 2566"/>
                <a:gd name="T21" fmla="*/ 2435 h 2582"/>
                <a:gd name="T22" fmla="*/ 2542 w 2566"/>
                <a:gd name="T23" fmla="*/ 2466 h 2582"/>
                <a:gd name="T24" fmla="*/ 2525 w 2566"/>
                <a:gd name="T25" fmla="*/ 2495 h 2582"/>
                <a:gd name="T26" fmla="*/ 2504 w 2566"/>
                <a:gd name="T27" fmla="*/ 2520 h 2582"/>
                <a:gd name="T28" fmla="*/ 2478 w 2566"/>
                <a:gd name="T29" fmla="*/ 2541 h 2582"/>
                <a:gd name="T30" fmla="*/ 2450 w 2566"/>
                <a:gd name="T31" fmla="*/ 2558 h 2582"/>
                <a:gd name="T32" fmla="*/ 2419 w 2566"/>
                <a:gd name="T33" fmla="*/ 2571 h 2582"/>
                <a:gd name="T34" fmla="*/ 2386 w 2566"/>
                <a:gd name="T35" fmla="*/ 2579 h 2582"/>
                <a:gd name="T36" fmla="*/ 2352 w 2566"/>
                <a:gd name="T37" fmla="*/ 2582 h 2582"/>
                <a:gd name="T38" fmla="*/ 213 w 2566"/>
                <a:gd name="T39" fmla="*/ 2582 h 2582"/>
                <a:gd name="T40" fmla="*/ 179 w 2566"/>
                <a:gd name="T41" fmla="*/ 2579 h 2582"/>
                <a:gd name="T42" fmla="*/ 146 w 2566"/>
                <a:gd name="T43" fmla="*/ 2571 h 2582"/>
                <a:gd name="T44" fmla="*/ 116 w 2566"/>
                <a:gd name="T45" fmla="*/ 2558 h 2582"/>
                <a:gd name="T46" fmla="*/ 88 w 2566"/>
                <a:gd name="T47" fmla="*/ 2541 h 2582"/>
                <a:gd name="T48" fmla="*/ 63 w 2566"/>
                <a:gd name="T49" fmla="*/ 2520 h 2582"/>
                <a:gd name="T50" fmla="*/ 41 w 2566"/>
                <a:gd name="T51" fmla="*/ 2495 h 2582"/>
                <a:gd name="T52" fmla="*/ 24 w 2566"/>
                <a:gd name="T53" fmla="*/ 2466 h 2582"/>
                <a:gd name="T54" fmla="*/ 11 w 2566"/>
                <a:gd name="T55" fmla="*/ 2435 h 2582"/>
                <a:gd name="T56" fmla="*/ 3 w 2566"/>
                <a:gd name="T57" fmla="*/ 2402 h 2582"/>
                <a:gd name="T58" fmla="*/ 0 w 2566"/>
                <a:gd name="T59" fmla="*/ 2368 h 2582"/>
                <a:gd name="T60" fmla="*/ 0 w 2566"/>
                <a:gd name="T61" fmla="*/ 216 h 2582"/>
                <a:gd name="T62" fmla="*/ 3 w 2566"/>
                <a:gd name="T63" fmla="*/ 180 h 2582"/>
                <a:gd name="T64" fmla="*/ 11 w 2566"/>
                <a:gd name="T65" fmla="*/ 147 h 2582"/>
                <a:gd name="T66" fmla="*/ 24 w 2566"/>
                <a:gd name="T67" fmla="*/ 117 h 2582"/>
                <a:gd name="T68" fmla="*/ 41 w 2566"/>
                <a:gd name="T69" fmla="*/ 89 h 2582"/>
                <a:gd name="T70" fmla="*/ 63 w 2566"/>
                <a:gd name="T71" fmla="*/ 63 h 2582"/>
                <a:gd name="T72" fmla="*/ 88 w 2566"/>
                <a:gd name="T73" fmla="*/ 41 h 2582"/>
                <a:gd name="T74" fmla="*/ 116 w 2566"/>
                <a:gd name="T75" fmla="*/ 24 h 2582"/>
                <a:gd name="T76" fmla="*/ 146 w 2566"/>
                <a:gd name="T77" fmla="*/ 11 h 2582"/>
                <a:gd name="T78" fmla="*/ 179 w 2566"/>
                <a:gd name="T79" fmla="*/ 3 h 2582"/>
                <a:gd name="T80" fmla="*/ 213 w 2566"/>
                <a:gd name="T81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6" h="2582">
                  <a:moveTo>
                    <a:pt x="213" y="0"/>
                  </a:moveTo>
                  <a:lnTo>
                    <a:pt x="2007" y="0"/>
                  </a:lnTo>
                  <a:lnTo>
                    <a:pt x="1675" y="333"/>
                  </a:lnTo>
                  <a:lnTo>
                    <a:pt x="331" y="333"/>
                  </a:lnTo>
                  <a:lnTo>
                    <a:pt x="331" y="2250"/>
                  </a:lnTo>
                  <a:lnTo>
                    <a:pt x="2235" y="2250"/>
                  </a:lnTo>
                  <a:lnTo>
                    <a:pt x="2235" y="1160"/>
                  </a:lnTo>
                  <a:lnTo>
                    <a:pt x="2566" y="829"/>
                  </a:lnTo>
                  <a:lnTo>
                    <a:pt x="2566" y="2368"/>
                  </a:lnTo>
                  <a:lnTo>
                    <a:pt x="2564" y="2402"/>
                  </a:lnTo>
                  <a:lnTo>
                    <a:pt x="2555" y="2435"/>
                  </a:lnTo>
                  <a:lnTo>
                    <a:pt x="2542" y="2466"/>
                  </a:lnTo>
                  <a:lnTo>
                    <a:pt x="2525" y="2495"/>
                  </a:lnTo>
                  <a:lnTo>
                    <a:pt x="2504" y="2520"/>
                  </a:lnTo>
                  <a:lnTo>
                    <a:pt x="2478" y="2541"/>
                  </a:lnTo>
                  <a:lnTo>
                    <a:pt x="2450" y="2558"/>
                  </a:lnTo>
                  <a:lnTo>
                    <a:pt x="2419" y="2571"/>
                  </a:lnTo>
                  <a:lnTo>
                    <a:pt x="2386" y="2579"/>
                  </a:lnTo>
                  <a:lnTo>
                    <a:pt x="2352" y="2582"/>
                  </a:lnTo>
                  <a:lnTo>
                    <a:pt x="213" y="2582"/>
                  </a:lnTo>
                  <a:lnTo>
                    <a:pt x="179" y="2579"/>
                  </a:lnTo>
                  <a:lnTo>
                    <a:pt x="146" y="2571"/>
                  </a:lnTo>
                  <a:lnTo>
                    <a:pt x="116" y="2558"/>
                  </a:lnTo>
                  <a:lnTo>
                    <a:pt x="88" y="2541"/>
                  </a:lnTo>
                  <a:lnTo>
                    <a:pt x="63" y="2520"/>
                  </a:lnTo>
                  <a:lnTo>
                    <a:pt x="41" y="2495"/>
                  </a:lnTo>
                  <a:lnTo>
                    <a:pt x="24" y="2466"/>
                  </a:lnTo>
                  <a:lnTo>
                    <a:pt x="11" y="2435"/>
                  </a:lnTo>
                  <a:lnTo>
                    <a:pt x="3" y="2402"/>
                  </a:lnTo>
                  <a:lnTo>
                    <a:pt x="0" y="2368"/>
                  </a:lnTo>
                  <a:lnTo>
                    <a:pt x="0" y="216"/>
                  </a:lnTo>
                  <a:lnTo>
                    <a:pt x="3" y="180"/>
                  </a:lnTo>
                  <a:lnTo>
                    <a:pt x="11" y="147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1"/>
                  </a:lnTo>
                  <a:lnTo>
                    <a:pt x="116" y="24"/>
                  </a:lnTo>
                  <a:lnTo>
                    <a:pt x="146" y="11"/>
                  </a:lnTo>
                  <a:lnTo>
                    <a:pt x="179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AD7AF9-C274-492D-B98D-AA725EDE1C54}"/>
              </a:ext>
            </a:extLst>
          </p:cNvPr>
          <p:cNvGrpSpPr/>
          <p:nvPr/>
        </p:nvGrpSpPr>
        <p:grpSpPr>
          <a:xfrm>
            <a:off x="7604589" y="4683332"/>
            <a:ext cx="2630536" cy="156367"/>
            <a:chOff x="15004261" y="9531661"/>
            <a:chExt cx="5261758" cy="31277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885A5F-3B10-4D76-8C18-34140F927D23}"/>
                </a:ext>
              </a:extLst>
            </p:cNvPr>
            <p:cNvSpPr/>
            <p:nvPr/>
          </p:nvSpPr>
          <p:spPr>
            <a:xfrm>
              <a:off x="15004261" y="9531661"/>
              <a:ext cx="5261758" cy="31277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C6AAB4-DFB0-4903-A037-A04B86A3FC83}"/>
                </a:ext>
              </a:extLst>
            </p:cNvPr>
            <p:cNvSpPr txBox="1"/>
            <p:nvPr/>
          </p:nvSpPr>
          <p:spPr>
            <a:xfrm>
              <a:off x="19518139" y="9549549"/>
              <a:ext cx="487376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27" name="Группа 169">
            <a:extLst>
              <a:ext uri="{FF2B5EF4-FFF2-40B4-BE49-F238E27FC236}">
                <a16:creationId xmlns:a16="http://schemas.microsoft.com/office/drawing/2014/main" id="{1608081C-3BD2-49C2-8600-4FA566BD92BB}"/>
              </a:ext>
            </a:extLst>
          </p:cNvPr>
          <p:cNvGrpSpPr/>
          <p:nvPr/>
        </p:nvGrpSpPr>
        <p:grpSpPr>
          <a:xfrm>
            <a:off x="7056722" y="4240517"/>
            <a:ext cx="224138" cy="178079"/>
            <a:chOff x="5848350" y="3260726"/>
            <a:chExt cx="1908176" cy="1516063"/>
          </a:xfrm>
          <a:solidFill>
            <a:schemeClr val="accent1"/>
          </a:solidFill>
        </p:grpSpPr>
        <p:sp>
          <p:nvSpPr>
            <p:cNvPr id="28" name="Freeform 150">
              <a:extLst>
                <a:ext uri="{FF2B5EF4-FFF2-40B4-BE49-F238E27FC236}">
                  <a16:creationId xmlns:a16="http://schemas.microsoft.com/office/drawing/2014/main" id="{54101058-766A-44C6-81CA-90A00436A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60726"/>
              <a:ext cx="400050" cy="1506538"/>
            </a:xfrm>
            <a:custGeom>
              <a:avLst/>
              <a:gdLst>
                <a:gd name="T0" fmla="*/ 0 w 756"/>
                <a:gd name="T1" fmla="*/ 0 h 2849"/>
                <a:gd name="T2" fmla="*/ 756 w 756"/>
                <a:gd name="T3" fmla="*/ 507 h 2849"/>
                <a:gd name="T4" fmla="*/ 756 w 756"/>
                <a:gd name="T5" fmla="*/ 2849 h 2849"/>
                <a:gd name="T6" fmla="*/ 0 w 756"/>
                <a:gd name="T7" fmla="*/ 2343 h 2849"/>
                <a:gd name="T8" fmla="*/ 0 w 756"/>
                <a:gd name="T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849">
                  <a:moveTo>
                    <a:pt x="0" y="0"/>
                  </a:moveTo>
                  <a:lnTo>
                    <a:pt x="756" y="507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29" name="Freeform 151">
              <a:extLst>
                <a:ext uri="{FF2B5EF4-FFF2-40B4-BE49-F238E27FC236}">
                  <a16:creationId xmlns:a16="http://schemas.microsoft.com/office/drawing/2014/main" id="{076C0784-7410-4C45-860D-22972CB7B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3260726"/>
              <a:ext cx="396875" cy="1504950"/>
            </a:xfrm>
            <a:custGeom>
              <a:avLst/>
              <a:gdLst>
                <a:gd name="T0" fmla="*/ 752 w 752"/>
                <a:gd name="T1" fmla="*/ 0 h 2846"/>
                <a:gd name="T2" fmla="*/ 752 w 752"/>
                <a:gd name="T3" fmla="*/ 2343 h 2846"/>
                <a:gd name="T4" fmla="*/ 0 w 752"/>
                <a:gd name="T5" fmla="*/ 2846 h 2846"/>
                <a:gd name="T6" fmla="*/ 0 w 752"/>
                <a:gd name="T7" fmla="*/ 504 h 2846"/>
                <a:gd name="T8" fmla="*/ 752 w 752"/>
                <a:gd name="T9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846">
                  <a:moveTo>
                    <a:pt x="752" y="0"/>
                  </a:moveTo>
                  <a:lnTo>
                    <a:pt x="752" y="2343"/>
                  </a:lnTo>
                  <a:lnTo>
                    <a:pt x="0" y="2846"/>
                  </a:lnTo>
                  <a:lnTo>
                    <a:pt x="0" y="504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0" name="Freeform 152">
              <a:extLst>
                <a:ext uri="{FF2B5EF4-FFF2-40B4-BE49-F238E27FC236}">
                  <a16:creationId xmlns:a16="http://schemas.microsoft.com/office/drawing/2014/main" id="{B539EA81-38CD-4F20-9A66-3BDD39CA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263901"/>
              <a:ext cx="433388" cy="1512888"/>
            </a:xfrm>
            <a:custGeom>
              <a:avLst/>
              <a:gdLst>
                <a:gd name="T0" fmla="*/ 0 w 818"/>
                <a:gd name="T1" fmla="*/ 0 h 2860"/>
                <a:gd name="T2" fmla="*/ 756 w 818"/>
                <a:gd name="T3" fmla="*/ 507 h 2860"/>
                <a:gd name="T4" fmla="*/ 773 w 818"/>
                <a:gd name="T5" fmla="*/ 520 h 2860"/>
                <a:gd name="T6" fmla="*/ 787 w 818"/>
                <a:gd name="T7" fmla="*/ 538 h 2860"/>
                <a:gd name="T8" fmla="*/ 801 w 818"/>
                <a:gd name="T9" fmla="*/ 559 h 2860"/>
                <a:gd name="T10" fmla="*/ 810 w 818"/>
                <a:gd name="T11" fmla="*/ 581 h 2860"/>
                <a:gd name="T12" fmla="*/ 816 w 818"/>
                <a:gd name="T13" fmla="*/ 603 h 2860"/>
                <a:gd name="T14" fmla="*/ 818 w 818"/>
                <a:gd name="T15" fmla="*/ 625 h 2860"/>
                <a:gd name="T16" fmla="*/ 818 w 818"/>
                <a:gd name="T17" fmla="*/ 2815 h 2860"/>
                <a:gd name="T18" fmla="*/ 817 w 818"/>
                <a:gd name="T19" fmla="*/ 2832 h 2860"/>
                <a:gd name="T20" fmla="*/ 812 w 818"/>
                <a:gd name="T21" fmla="*/ 2844 h 2860"/>
                <a:gd name="T22" fmla="*/ 805 w 818"/>
                <a:gd name="T23" fmla="*/ 2853 h 2860"/>
                <a:gd name="T24" fmla="*/ 795 w 818"/>
                <a:gd name="T25" fmla="*/ 2859 h 2860"/>
                <a:gd name="T26" fmla="*/ 784 w 818"/>
                <a:gd name="T27" fmla="*/ 2860 h 2860"/>
                <a:gd name="T28" fmla="*/ 771 w 818"/>
                <a:gd name="T29" fmla="*/ 2856 h 2860"/>
                <a:gd name="T30" fmla="*/ 756 w 818"/>
                <a:gd name="T31" fmla="*/ 2849 h 2860"/>
                <a:gd name="T32" fmla="*/ 0 w 818"/>
                <a:gd name="T33" fmla="*/ 2343 h 2860"/>
                <a:gd name="T34" fmla="*/ 0 w 818"/>
                <a:gd name="T35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8" h="2860">
                  <a:moveTo>
                    <a:pt x="0" y="0"/>
                  </a:moveTo>
                  <a:lnTo>
                    <a:pt x="756" y="507"/>
                  </a:lnTo>
                  <a:lnTo>
                    <a:pt x="773" y="520"/>
                  </a:lnTo>
                  <a:lnTo>
                    <a:pt x="787" y="538"/>
                  </a:lnTo>
                  <a:lnTo>
                    <a:pt x="801" y="559"/>
                  </a:lnTo>
                  <a:lnTo>
                    <a:pt x="810" y="581"/>
                  </a:lnTo>
                  <a:lnTo>
                    <a:pt x="816" y="603"/>
                  </a:lnTo>
                  <a:lnTo>
                    <a:pt x="818" y="625"/>
                  </a:lnTo>
                  <a:lnTo>
                    <a:pt x="818" y="2815"/>
                  </a:lnTo>
                  <a:lnTo>
                    <a:pt x="817" y="2832"/>
                  </a:lnTo>
                  <a:lnTo>
                    <a:pt x="812" y="2844"/>
                  </a:lnTo>
                  <a:lnTo>
                    <a:pt x="805" y="2853"/>
                  </a:lnTo>
                  <a:lnTo>
                    <a:pt x="795" y="2859"/>
                  </a:lnTo>
                  <a:lnTo>
                    <a:pt x="784" y="2860"/>
                  </a:lnTo>
                  <a:lnTo>
                    <a:pt x="771" y="2856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1" name="Freeform 153">
              <a:extLst>
                <a:ext uri="{FF2B5EF4-FFF2-40B4-BE49-F238E27FC236}">
                  <a16:creationId xmlns:a16="http://schemas.microsoft.com/office/drawing/2014/main" id="{60906321-D9EE-4FE1-B274-D09168C21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3260726"/>
              <a:ext cx="438150" cy="1516063"/>
            </a:xfrm>
            <a:custGeom>
              <a:avLst/>
              <a:gdLst>
                <a:gd name="T0" fmla="*/ 829 w 829"/>
                <a:gd name="T1" fmla="*/ 0 h 2867"/>
                <a:gd name="T2" fmla="*/ 829 w 829"/>
                <a:gd name="T3" fmla="*/ 2342 h 2867"/>
                <a:gd name="T4" fmla="*/ 63 w 829"/>
                <a:gd name="T5" fmla="*/ 2856 h 2867"/>
                <a:gd name="T6" fmla="*/ 49 w 829"/>
                <a:gd name="T7" fmla="*/ 2863 h 2867"/>
                <a:gd name="T8" fmla="*/ 36 w 829"/>
                <a:gd name="T9" fmla="*/ 2867 h 2867"/>
                <a:gd name="T10" fmla="*/ 23 w 829"/>
                <a:gd name="T11" fmla="*/ 2866 h 2867"/>
                <a:gd name="T12" fmla="*/ 13 w 829"/>
                <a:gd name="T13" fmla="*/ 2860 h 2867"/>
                <a:gd name="T14" fmla="*/ 7 w 829"/>
                <a:gd name="T15" fmla="*/ 2851 h 2867"/>
                <a:gd name="T16" fmla="*/ 1 w 829"/>
                <a:gd name="T17" fmla="*/ 2839 h 2867"/>
                <a:gd name="T18" fmla="*/ 0 w 829"/>
                <a:gd name="T19" fmla="*/ 2822 h 2867"/>
                <a:gd name="T20" fmla="*/ 0 w 829"/>
                <a:gd name="T21" fmla="*/ 632 h 2867"/>
                <a:gd name="T22" fmla="*/ 2 w 829"/>
                <a:gd name="T23" fmla="*/ 610 h 2867"/>
                <a:gd name="T24" fmla="*/ 9 w 829"/>
                <a:gd name="T25" fmla="*/ 588 h 2867"/>
                <a:gd name="T26" fmla="*/ 18 w 829"/>
                <a:gd name="T27" fmla="*/ 566 h 2867"/>
                <a:gd name="T28" fmla="*/ 31 w 829"/>
                <a:gd name="T29" fmla="*/ 545 h 2867"/>
                <a:gd name="T30" fmla="*/ 46 w 829"/>
                <a:gd name="T31" fmla="*/ 527 h 2867"/>
                <a:gd name="T32" fmla="*/ 63 w 829"/>
                <a:gd name="T33" fmla="*/ 514 h 2867"/>
                <a:gd name="T34" fmla="*/ 829 w 829"/>
                <a:gd name="T35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2867">
                  <a:moveTo>
                    <a:pt x="829" y="0"/>
                  </a:moveTo>
                  <a:lnTo>
                    <a:pt x="829" y="2342"/>
                  </a:lnTo>
                  <a:lnTo>
                    <a:pt x="63" y="2856"/>
                  </a:lnTo>
                  <a:lnTo>
                    <a:pt x="49" y="2863"/>
                  </a:lnTo>
                  <a:lnTo>
                    <a:pt x="36" y="2867"/>
                  </a:lnTo>
                  <a:lnTo>
                    <a:pt x="23" y="2866"/>
                  </a:lnTo>
                  <a:lnTo>
                    <a:pt x="13" y="2860"/>
                  </a:lnTo>
                  <a:lnTo>
                    <a:pt x="7" y="2851"/>
                  </a:lnTo>
                  <a:lnTo>
                    <a:pt x="1" y="2839"/>
                  </a:lnTo>
                  <a:lnTo>
                    <a:pt x="0" y="2822"/>
                  </a:lnTo>
                  <a:lnTo>
                    <a:pt x="0" y="632"/>
                  </a:lnTo>
                  <a:lnTo>
                    <a:pt x="2" y="610"/>
                  </a:lnTo>
                  <a:lnTo>
                    <a:pt x="9" y="588"/>
                  </a:lnTo>
                  <a:lnTo>
                    <a:pt x="18" y="566"/>
                  </a:lnTo>
                  <a:lnTo>
                    <a:pt x="31" y="545"/>
                  </a:lnTo>
                  <a:lnTo>
                    <a:pt x="46" y="527"/>
                  </a:lnTo>
                  <a:lnTo>
                    <a:pt x="63" y="514"/>
                  </a:lnTo>
                  <a:lnTo>
                    <a:pt x="8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27B93A-11E3-4B77-A89B-63560248A23B}"/>
              </a:ext>
            </a:extLst>
          </p:cNvPr>
          <p:cNvGrpSpPr/>
          <p:nvPr/>
        </p:nvGrpSpPr>
        <p:grpSpPr>
          <a:xfrm>
            <a:off x="7584585" y="4250867"/>
            <a:ext cx="3001578" cy="156367"/>
            <a:chOff x="15004260" y="7179186"/>
            <a:chExt cx="6003937" cy="31277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99B7F7-96BD-4D4F-9F4C-8FEC800B7AE9}"/>
                </a:ext>
              </a:extLst>
            </p:cNvPr>
            <p:cNvSpPr/>
            <p:nvPr/>
          </p:nvSpPr>
          <p:spPr>
            <a:xfrm>
              <a:off x="15004260" y="7179186"/>
              <a:ext cx="6003937" cy="31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400">
                <a:latin typeface="Montserrat" panose="000005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0FB4E2-B23E-44B6-B813-E23385FA4185}"/>
                </a:ext>
              </a:extLst>
            </p:cNvPr>
            <p:cNvSpPr txBox="1"/>
            <p:nvPr/>
          </p:nvSpPr>
          <p:spPr>
            <a:xfrm>
              <a:off x="20260318" y="7197074"/>
              <a:ext cx="487375" cy="277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solidFill>
                    <a:schemeClr val="bg1"/>
                  </a:solidFill>
                  <a:latin typeface="Montserrat" panose="00000500000000000000" pitchFamily="2" charset="0"/>
                </a:rPr>
                <a:t>60%</a:t>
              </a:r>
              <a:endParaRPr lang="vi-VN" sz="9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13165D-F64D-4478-B51C-1997CA5C05AE}"/>
              </a:ext>
            </a:extLst>
          </p:cNvPr>
          <p:cNvSpPr/>
          <p:nvPr/>
        </p:nvSpPr>
        <p:spPr>
          <a:xfrm>
            <a:off x="811206" y="501375"/>
            <a:ext cx="4468232" cy="5855251"/>
          </a:xfrm>
          <a:custGeom>
            <a:avLst/>
            <a:gdLst>
              <a:gd name="connsiteX0" fmla="*/ 4447505 w 8937627"/>
              <a:gd name="connsiteY0" fmla="*/ 6622502 h 11712027"/>
              <a:gd name="connsiteX1" fmla="*/ 4274987 w 8937627"/>
              <a:gd name="connsiteY1" fmla="*/ 6795019 h 11712027"/>
              <a:gd name="connsiteX2" fmla="*/ 4447507 w 8937627"/>
              <a:gd name="connsiteY2" fmla="*/ 6967537 h 11712027"/>
              <a:gd name="connsiteX3" fmla="*/ 4468815 w 8937627"/>
              <a:gd name="connsiteY3" fmla="*/ 6946230 h 11712027"/>
              <a:gd name="connsiteX4" fmla="*/ 4490119 w 8937627"/>
              <a:gd name="connsiteY4" fmla="*/ 6967537 h 11712027"/>
              <a:gd name="connsiteX5" fmla="*/ 4662637 w 8937627"/>
              <a:gd name="connsiteY5" fmla="*/ 6795020 h 11712027"/>
              <a:gd name="connsiteX6" fmla="*/ 4490119 w 8937627"/>
              <a:gd name="connsiteY6" fmla="*/ 6622502 h 11712027"/>
              <a:gd name="connsiteX7" fmla="*/ 4468813 w 8937627"/>
              <a:gd name="connsiteY7" fmla="*/ 6643810 h 11712027"/>
              <a:gd name="connsiteX8" fmla="*/ 4959623 w 8937627"/>
              <a:gd name="connsiteY8" fmla="*/ 6153000 h 11712027"/>
              <a:gd name="connsiteX9" fmla="*/ 4787107 w 8937627"/>
              <a:gd name="connsiteY9" fmla="*/ 6325517 h 11712027"/>
              <a:gd name="connsiteX10" fmla="*/ 4959623 w 8937627"/>
              <a:gd name="connsiteY10" fmla="*/ 6498035 h 11712027"/>
              <a:gd name="connsiteX11" fmla="*/ 5132139 w 8937627"/>
              <a:gd name="connsiteY11" fmla="*/ 6325518 h 11712027"/>
              <a:gd name="connsiteX12" fmla="*/ 3978003 w 8937627"/>
              <a:gd name="connsiteY12" fmla="*/ 6153000 h 11712027"/>
              <a:gd name="connsiteX13" fmla="*/ 3805485 w 8937627"/>
              <a:gd name="connsiteY13" fmla="*/ 6325516 h 11712027"/>
              <a:gd name="connsiteX14" fmla="*/ 3978003 w 8937627"/>
              <a:gd name="connsiteY14" fmla="*/ 6498033 h 11712027"/>
              <a:gd name="connsiteX15" fmla="*/ 4150519 w 8937627"/>
              <a:gd name="connsiteY15" fmla="*/ 6325516 h 11712027"/>
              <a:gd name="connsiteX16" fmla="*/ 5429127 w 8937627"/>
              <a:gd name="connsiteY16" fmla="*/ 5683498 h 11712027"/>
              <a:gd name="connsiteX17" fmla="*/ 5256607 w 8937627"/>
              <a:gd name="connsiteY17" fmla="*/ 5856015 h 11712027"/>
              <a:gd name="connsiteX18" fmla="*/ 5429127 w 8937627"/>
              <a:gd name="connsiteY18" fmla="*/ 6028531 h 11712027"/>
              <a:gd name="connsiteX19" fmla="*/ 5601643 w 8937627"/>
              <a:gd name="connsiteY19" fmla="*/ 5856015 h 11712027"/>
              <a:gd name="connsiteX20" fmla="*/ 4447503 w 8937627"/>
              <a:gd name="connsiteY20" fmla="*/ 5683498 h 11712027"/>
              <a:gd name="connsiteX21" fmla="*/ 4274987 w 8937627"/>
              <a:gd name="connsiteY21" fmla="*/ 5856013 h 11712027"/>
              <a:gd name="connsiteX22" fmla="*/ 4447507 w 8937627"/>
              <a:gd name="connsiteY22" fmla="*/ 6028531 h 11712027"/>
              <a:gd name="connsiteX23" fmla="*/ 4468811 w 8937627"/>
              <a:gd name="connsiteY23" fmla="*/ 6007223 h 11712027"/>
              <a:gd name="connsiteX24" fmla="*/ 4490119 w 8937627"/>
              <a:gd name="connsiteY24" fmla="*/ 6028531 h 11712027"/>
              <a:gd name="connsiteX25" fmla="*/ 4662637 w 8937627"/>
              <a:gd name="connsiteY25" fmla="*/ 5856015 h 11712027"/>
              <a:gd name="connsiteX26" fmla="*/ 4490119 w 8937627"/>
              <a:gd name="connsiteY26" fmla="*/ 5683498 h 11712027"/>
              <a:gd name="connsiteX27" fmla="*/ 4468811 w 8937627"/>
              <a:gd name="connsiteY27" fmla="*/ 5704805 h 11712027"/>
              <a:gd name="connsiteX28" fmla="*/ 3508499 w 8937627"/>
              <a:gd name="connsiteY28" fmla="*/ 5683497 h 11712027"/>
              <a:gd name="connsiteX29" fmla="*/ 3335981 w 8937627"/>
              <a:gd name="connsiteY29" fmla="*/ 5856013 h 11712027"/>
              <a:gd name="connsiteX30" fmla="*/ 3508499 w 8937627"/>
              <a:gd name="connsiteY30" fmla="*/ 6028530 h 11712027"/>
              <a:gd name="connsiteX31" fmla="*/ 3681015 w 8937627"/>
              <a:gd name="connsiteY31" fmla="*/ 5856013 h 11712027"/>
              <a:gd name="connsiteX32" fmla="*/ 4959623 w 8937627"/>
              <a:gd name="connsiteY32" fmla="*/ 5213994 h 11712027"/>
              <a:gd name="connsiteX33" fmla="*/ 4787105 w 8937627"/>
              <a:gd name="connsiteY33" fmla="*/ 5386511 h 11712027"/>
              <a:gd name="connsiteX34" fmla="*/ 4959623 w 8937627"/>
              <a:gd name="connsiteY34" fmla="*/ 5559029 h 11712027"/>
              <a:gd name="connsiteX35" fmla="*/ 5132139 w 8937627"/>
              <a:gd name="connsiteY35" fmla="*/ 5386511 h 11712027"/>
              <a:gd name="connsiteX36" fmla="*/ 3977999 w 8937627"/>
              <a:gd name="connsiteY36" fmla="*/ 5213994 h 11712027"/>
              <a:gd name="connsiteX37" fmla="*/ 3805485 w 8937627"/>
              <a:gd name="connsiteY37" fmla="*/ 5386511 h 11712027"/>
              <a:gd name="connsiteX38" fmla="*/ 3978003 w 8937627"/>
              <a:gd name="connsiteY38" fmla="*/ 5559029 h 11712027"/>
              <a:gd name="connsiteX39" fmla="*/ 4150519 w 8937627"/>
              <a:gd name="connsiteY39" fmla="*/ 5386511 h 11712027"/>
              <a:gd name="connsiteX40" fmla="*/ 4447503 w 8937627"/>
              <a:gd name="connsiteY40" fmla="*/ 4744490 h 11712027"/>
              <a:gd name="connsiteX41" fmla="*/ 4274987 w 8937627"/>
              <a:gd name="connsiteY41" fmla="*/ 4917008 h 11712027"/>
              <a:gd name="connsiteX42" fmla="*/ 4447503 w 8937627"/>
              <a:gd name="connsiteY42" fmla="*/ 5089525 h 11712027"/>
              <a:gd name="connsiteX43" fmla="*/ 4468811 w 8937627"/>
              <a:gd name="connsiteY43" fmla="*/ 5068218 h 11712027"/>
              <a:gd name="connsiteX44" fmla="*/ 4490119 w 8937627"/>
              <a:gd name="connsiteY44" fmla="*/ 5089525 h 11712027"/>
              <a:gd name="connsiteX45" fmla="*/ 4662637 w 8937627"/>
              <a:gd name="connsiteY45" fmla="*/ 4917008 h 11712027"/>
              <a:gd name="connsiteX46" fmla="*/ 4490119 w 8937627"/>
              <a:gd name="connsiteY46" fmla="*/ 4744491 h 11712027"/>
              <a:gd name="connsiteX47" fmla="*/ 4468811 w 8937627"/>
              <a:gd name="connsiteY47" fmla="*/ 4765800 h 11712027"/>
              <a:gd name="connsiteX48" fmla="*/ 296988 w 8937627"/>
              <a:gd name="connsiteY48" fmla="*/ 0 h 11712027"/>
              <a:gd name="connsiteX49" fmla="*/ 4447505 w 8937627"/>
              <a:gd name="connsiteY49" fmla="*/ 4150518 h 11712027"/>
              <a:gd name="connsiteX50" fmla="*/ 4468811 w 8937627"/>
              <a:gd name="connsiteY50" fmla="*/ 4129212 h 11712027"/>
              <a:gd name="connsiteX51" fmla="*/ 4490119 w 8937627"/>
              <a:gd name="connsiteY51" fmla="*/ 4150519 h 11712027"/>
              <a:gd name="connsiteX52" fmla="*/ 8640639 w 8937627"/>
              <a:gd name="connsiteY52" fmla="*/ 0 h 11712027"/>
              <a:gd name="connsiteX53" fmla="*/ 8937623 w 8937627"/>
              <a:gd name="connsiteY53" fmla="*/ 296986 h 11712027"/>
              <a:gd name="connsiteX54" fmla="*/ 4787105 w 8937627"/>
              <a:gd name="connsiteY54" fmla="*/ 4447504 h 11712027"/>
              <a:gd name="connsiteX55" fmla="*/ 4959623 w 8937627"/>
              <a:gd name="connsiteY55" fmla="*/ 4620022 h 11712027"/>
              <a:gd name="connsiteX56" fmla="*/ 8640639 w 8937627"/>
              <a:gd name="connsiteY56" fmla="*/ 939007 h 11712027"/>
              <a:gd name="connsiteX57" fmla="*/ 8937623 w 8937627"/>
              <a:gd name="connsiteY57" fmla="*/ 1235993 h 11712027"/>
              <a:gd name="connsiteX58" fmla="*/ 5256609 w 8937627"/>
              <a:gd name="connsiteY58" fmla="*/ 4917008 h 11712027"/>
              <a:gd name="connsiteX59" fmla="*/ 5429127 w 8937627"/>
              <a:gd name="connsiteY59" fmla="*/ 5089525 h 11712027"/>
              <a:gd name="connsiteX60" fmla="*/ 8640639 w 8937627"/>
              <a:gd name="connsiteY60" fmla="*/ 1878013 h 11712027"/>
              <a:gd name="connsiteX61" fmla="*/ 8937625 w 8937627"/>
              <a:gd name="connsiteY61" fmla="*/ 2174999 h 11712027"/>
              <a:gd name="connsiteX62" fmla="*/ 5726111 w 8937627"/>
              <a:gd name="connsiteY62" fmla="*/ 5386511 h 11712027"/>
              <a:gd name="connsiteX63" fmla="*/ 5898631 w 8937627"/>
              <a:gd name="connsiteY63" fmla="*/ 5559029 h 11712027"/>
              <a:gd name="connsiteX64" fmla="*/ 8640639 w 8937627"/>
              <a:gd name="connsiteY64" fmla="*/ 2817019 h 11712027"/>
              <a:gd name="connsiteX65" fmla="*/ 8937625 w 8937627"/>
              <a:gd name="connsiteY65" fmla="*/ 3114005 h 11712027"/>
              <a:gd name="connsiteX66" fmla="*/ 6195615 w 8937627"/>
              <a:gd name="connsiteY66" fmla="*/ 5856015 h 11712027"/>
              <a:gd name="connsiteX67" fmla="*/ 8937623 w 8937627"/>
              <a:gd name="connsiteY67" fmla="*/ 8598023 h 11712027"/>
              <a:gd name="connsiteX68" fmla="*/ 8640639 w 8937627"/>
              <a:gd name="connsiteY68" fmla="*/ 8895008 h 11712027"/>
              <a:gd name="connsiteX69" fmla="*/ 5898631 w 8937627"/>
              <a:gd name="connsiteY69" fmla="*/ 6153000 h 11712027"/>
              <a:gd name="connsiteX70" fmla="*/ 5726111 w 8937627"/>
              <a:gd name="connsiteY70" fmla="*/ 6325518 h 11712027"/>
              <a:gd name="connsiteX71" fmla="*/ 8937623 w 8937627"/>
              <a:gd name="connsiteY71" fmla="*/ 9537029 h 11712027"/>
              <a:gd name="connsiteX72" fmla="*/ 8640639 w 8937627"/>
              <a:gd name="connsiteY72" fmla="*/ 9834015 h 11712027"/>
              <a:gd name="connsiteX73" fmla="*/ 5429127 w 8937627"/>
              <a:gd name="connsiteY73" fmla="*/ 6622504 h 11712027"/>
              <a:gd name="connsiteX74" fmla="*/ 5256609 w 8937627"/>
              <a:gd name="connsiteY74" fmla="*/ 6795020 h 11712027"/>
              <a:gd name="connsiteX75" fmla="*/ 8937625 w 8937627"/>
              <a:gd name="connsiteY75" fmla="*/ 10476035 h 11712027"/>
              <a:gd name="connsiteX76" fmla="*/ 8640639 w 8937627"/>
              <a:gd name="connsiteY76" fmla="*/ 10773022 h 11712027"/>
              <a:gd name="connsiteX77" fmla="*/ 4959623 w 8937627"/>
              <a:gd name="connsiteY77" fmla="*/ 7092006 h 11712027"/>
              <a:gd name="connsiteX78" fmla="*/ 4787107 w 8937627"/>
              <a:gd name="connsiteY78" fmla="*/ 7264523 h 11712027"/>
              <a:gd name="connsiteX79" fmla="*/ 8937627 w 8937627"/>
              <a:gd name="connsiteY79" fmla="*/ 11415041 h 11712027"/>
              <a:gd name="connsiteX80" fmla="*/ 8640639 w 8937627"/>
              <a:gd name="connsiteY80" fmla="*/ 11712027 h 11712027"/>
              <a:gd name="connsiteX81" fmla="*/ 4490121 w 8937627"/>
              <a:gd name="connsiteY81" fmla="*/ 7561509 h 11712027"/>
              <a:gd name="connsiteX82" fmla="*/ 4468815 w 8937627"/>
              <a:gd name="connsiteY82" fmla="*/ 7582816 h 11712027"/>
              <a:gd name="connsiteX83" fmla="*/ 4447507 w 8937627"/>
              <a:gd name="connsiteY83" fmla="*/ 7561509 h 11712027"/>
              <a:gd name="connsiteX84" fmla="*/ 296988 w 8937627"/>
              <a:gd name="connsiteY84" fmla="*/ 11712027 h 11712027"/>
              <a:gd name="connsiteX85" fmla="*/ 2 w 8937627"/>
              <a:gd name="connsiteY85" fmla="*/ 11415041 h 11712027"/>
              <a:gd name="connsiteX86" fmla="*/ 4150519 w 8937627"/>
              <a:gd name="connsiteY86" fmla="*/ 7264522 h 11712027"/>
              <a:gd name="connsiteX87" fmla="*/ 3978003 w 8937627"/>
              <a:gd name="connsiteY87" fmla="*/ 7092004 h 11712027"/>
              <a:gd name="connsiteX88" fmla="*/ 296988 w 8937627"/>
              <a:gd name="connsiteY88" fmla="*/ 10773022 h 11712027"/>
              <a:gd name="connsiteX89" fmla="*/ 0 w 8937627"/>
              <a:gd name="connsiteY89" fmla="*/ 10476035 h 11712027"/>
              <a:gd name="connsiteX90" fmla="*/ 3681019 w 8937627"/>
              <a:gd name="connsiteY90" fmla="*/ 6795019 h 11712027"/>
              <a:gd name="connsiteX91" fmla="*/ 3508499 w 8937627"/>
              <a:gd name="connsiteY91" fmla="*/ 6622502 h 11712027"/>
              <a:gd name="connsiteX92" fmla="*/ 296986 w 8937627"/>
              <a:gd name="connsiteY92" fmla="*/ 9834016 h 11712027"/>
              <a:gd name="connsiteX93" fmla="*/ 0 w 8937627"/>
              <a:gd name="connsiteY93" fmla="*/ 9537029 h 11712027"/>
              <a:gd name="connsiteX94" fmla="*/ 3211515 w 8937627"/>
              <a:gd name="connsiteY94" fmla="*/ 6325516 h 11712027"/>
              <a:gd name="connsiteX95" fmla="*/ 3038995 w 8937627"/>
              <a:gd name="connsiteY95" fmla="*/ 6152998 h 11712027"/>
              <a:gd name="connsiteX96" fmla="*/ 296986 w 8937627"/>
              <a:gd name="connsiteY96" fmla="*/ 8895009 h 11712027"/>
              <a:gd name="connsiteX97" fmla="*/ 0 w 8937627"/>
              <a:gd name="connsiteY97" fmla="*/ 8598023 h 11712027"/>
              <a:gd name="connsiteX98" fmla="*/ 2742010 w 8937627"/>
              <a:gd name="connsiteY98" fmla="*/ 5856013 h 11712027"/>
              <a:gd name="connsiteX99" fmla="*/ 2 w 8937627"/>
              <a:gd name="connsiteY99" fmla="*/ 3114006 h 11712027"/>
              <a:gd name="connsiteX100" fmla="*/ 296990 w 8937627"/>
              <a:gd name="connsiteY100" fmla="*/ 2817019 h 11712027"/>
              <a:gd name="connsiteX101" fmla="*/ 3038995 w 8937627"/>
              <a:gd name="connsiteY101" fmla="*/ 5559026 h 11712027"/>
              <a:gd name="connsiteX102" fmla="*/ 3211513 w 8937627"/>
              <a:gd name="connsiteY102" fmla="*/ 5386511 h 11712027"/>
              <a:gd name="connsiteX103" fmla="*/ 0 w 8937627"/>
              <a:gd name="connsiteY103" fmla="*/ 2175000 h 11712027"/>
              <a:gd name="connsiteX104" fmla="*/ 296988 w 8937627"/>
              <a:gd name="connsiteY104" fmla="*/ 1878013 h 11712027"/>
              <a:gd name="connsiteX105" fmla="*/ 3508499 w 8937627"/>
              <a:gd name="connsiteY105" fmla="*/ 5089524 h 11712027"/>
              <a:gd name="connsiteX106" fmla="*/ 3681015 w 8937627"/>
              <a:gd name="connsiteY106" fmla="*/ 4917008 h 11712027"/>
              <a:gd name="connsiteX107" fmla="*/ 0 w 8937627"/>
              <a:gd name="connsiteY107" fmla="*/ 1235993 h 11712027"/>
              <a:gd name="connsiteX108" fmla="*/ 296986 w 8937627"/>
              <a:gd name="connsiteY108" fmla="*/ 939007 h 11712027"/>
              <a:gd name="connsiteX109" fmla="*/ 3978001 w 8937627"/>
              <a:gd name="connsiteY109" fmla="*/ 4620022 h 11712027"/>
              <a:gd name="connsiteX110" fmla="*/ 4150519 w 8937627"/>
              <a:gd name="connsiteY110" fmla="*/ 4447504 h 11712027"/>
              <a:gd name="connsiteX111" fmla="*/ 0 w 8937627"/>
              <a:gd name="connsiteY111" fmla="*/ 296986 h 1171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937627" h="11712027">
                <a:moveTo>
                  <a:pt x="4447505" y="6622502"/>
                </a:moveTo>
                <a:lnTo>
                  <a:pt x="4274987" y="6795019"/>
                </a:lnTo>
                <a:lnTo>
                  <a:pt x="4447507" y="6967537"/>
                </a:lnTo>
                <a:lnTo>
                  <a:pt x="4468815" y="6946230"/>
                </a:lnTo>
                <a:lnTo>
                  <a:pt x="4490119" y="6967537"/>
                </a:lnTo>
                <a:lnTo>
                  <a:pt x="4662637" y="6795020"/>
                </a:lnTo>
                <a:lnTo>
                  <a:pt x="4490119" y="6622502"/>
                </a:lnTo>
                <a:lnTo>
                  <a:pt x="4468813" y="6643810"/>
                </a:lnTo>
                <a:close/>
                <a:moveTo>
                  <a:pt x="4959623" y="6153000"/>
                </a:moveTo>
                <a:lnTo>
                  <a:pt x="4787107" y="6325517"/>
                </a:lnTo>
                <a:lnTo>
                  <a:pt x="4959623" y="6498035"/>
                </a:lnTo>
                <a:lnTo>
                  <a:pt x="5132139" y="6325518"/>
                </a:lnTo>
                <a:close/>
                <a:moveTo>
                  <a:pt x="3978003" y="6153000"/>
                </a:moveTo>
                <a:lnTo>
                  <a:pt x="3805485" y="6325516"/>
                </a:lnTo>
                <a:lnTo>
                  <a:pt x="3978003" y="6498033"/>
                </a:lnTo>
                <a:lnTo>
                  <a:pt x="4150519" y="6325516"/>
                </a:lnTo>
                <a:close/>
                <a:moveTo>
                  <a:pt x="5429127" y="5683498"/>
                </a:moveTo>
                <a:lnTo>
                  <a:pt x="5256607" y="5856015"/>
                </a:lnTo>
                <a:lnTo>
                  <a:pt x="5429127" y="6028531"/>
                </a:lnTo>
                <a:lnTo>
                  <a:pt x="5601643" y="5856015"/>
                </a:lnTo>
                <a:close/>
                <a:moveTo>
                  <a:pt x="4447503" y="5683498"/>
                </a:moveTo>
                <a:lnTo>
                  <a:pt x="4274987" y="5856013"/>
                </a:lnTo>
                <a:lnTo>
                  <a:pt x="4447507" y="6028531"/>
                </a:lnTo>
                <a:lnTo>
                  <a:pt x="4468811" y="6007223"/>
                </a:lnTo>
                <a:lnTo>
                  <a:pt x="4490119" y="6028531"/>
                </a:lnTo>
                <a:lnTo>
                  <a:pt x="4662637" y="5856015"/>
                </a:lnTo>
                <a:lnTo>
                  <a:pt x="4490119" y="5683498"/>
                </a:lnTo>
                <a:lnTo>
                  <a:pt x="4468811" y="5704805"/>
                </a:lnTo>
                <a:close/>
                <a:moveTo>
                  <a:pt x="3508499" y="5683497"/>
                </a:moveTo>
                <a:lnTo>
                  <a:pt x="3335981" y="5856013"/>
                </a:lnTo>
                <a:lnTo>
                  <a:pt x="3508499" y="6028530"/>
                </a:lnTo>
                <a:lnTo>
                  <a:pt x="3681015" y="5856013"/>
                </a:lnTo>
                <a:close/>
                <a:moveTo>
                  <a:pt x="4959623" y="5213994"/>
                </a:moveTo>
                <a:lnTo>
                  <a:pt x="4787105" y="5386511"/>
                </a:lnTo>
                <a:lnTo>
                  <a:pt x="4959623" y="5559029"/>
                </a:lnTo>
                <a:lnTo>
                  <a:pt x="5132139" y="5386511"/>
                </a:lnTo>
                <a:close/>
                <a:moveTo>
                  <a:pt x="3977999" y="5213994"/>
                </a:moveTo>
                <a:lnTo>
                  <a:pt x="3805485" y="5386511"/>
                </a:lnTo>
                <a:lnTo>
                  <a:pt x="3978003" y="5559029"/>
                </a:lnTo>
                <a:lnTo>
                  <a:pt x="4150519" y="5386511"/>
                </a:lnTo>
                <a:close/>
                <a:moveTo>
                  <a:pt x="4447503" y="4744490"/>
                </a:moveTo>
                <a:lnTo>
                  <a:pt x="4274987" y="4917008"/>
                </a:lnTo>
                <a:lnTo>
                  <a:pt x="4447503" y="5089525"/>
                </a:lnTo>
                <a:lnTo>
                  <a:pt x="4468811" y="5068218"/>
                </a:lnTo>
                <a:lnTo>
                  <a:pt x="4490119" y="5089525"/>
                </a:lnTo>
                <a:lnTo>
                  <a:pt x="4662637" y="4917008"/>
                </a:lnTo>
                <a:lnTo>
                  <a:pt x="4490119" y="4744491"/>
                </a:lnTo>
                <a:lnTo>
                  <a:pt x="4468811" y="4765800"/>
                </a:lnTo>
                <a:close/>
                <a:moveTo>
                  <a:pt x="296988" y="0"/>
                </a:moveTo>
                <a:lnTo>
                  <a:pt x="4447505" y="4150518"/>
                </a:lnTo>
                <a:lnTo>
                  <a:pt x="4468811" y="4129212"/>
                </a:lnTo>
                <a:lnTo>
                  <a:pt x="4490119" y="4150519"/>
                </a:lnTo>
                <a:lnTo>
                  <a:pt x="8640639" y="0"/>
                </a:lnTo>
                <a:lnTo>
                  <a:pt x="8937623" y="296986"/>
                </a:lnTo>
                <a:lnTo>
                  <a:pt x="4787105" y="4447504"/>
                </a:lnTo>
                <a:lnTo>
                  <a:pt x="4959623" y="4620022"/>
                </a:lnTo>
                <a:lnTo>
                  <a:pt x="8640639" y="939007"/>
                </a:lnTo>
                <a:lnTo>
                  <a:pt x="8937623" y="1235993"/>
                </a:lnTo>
                <a:lnTo>
                  <a:pt x="5256609" y="4917008"/>
                </a:lnTo>
                <a:lnTo>
                  <a:pt x="5429127" y="5089525"/>
                </a:lnTo>
                <a:lnTo>
                  <a:pt x="8640639" y="1878013"/>
                </a:lnTo>
                <a:lnTo>
                  <a:pt x="8937625" y="2174999"/>
                </a:lnTo>
                <a:lnTo>
                  <a:pt x="5726111" y="5386511"/>
                </a:lnTo>
                <a:lnTo>
                  <a:pt x="5898631" y="5559029"/>
                </a:lnTo>
                <a:lnTo>
                  <a:pt x="8640639" y="2817019"/>
                </a:lnTo>
                <a:lnTo>
                  <a:pt x="8937625" y="3114005"/>
                </a:lnTo>
                <a:lnTo>
                  <a:pt x="6195615" y="5856015"/>
                </a:lnTo>
                <a:lnTo>
                  <a:pt x="8937623" y="8598023"/>
                </a:lnTo>
                <a:lnTo>
                  <a:pt x="8640639" y="8895008"/>
                </a:lnTo>
                <a:lnTo>
                  <a:pt x="5898631" y="6153000"/>
                </a:lnTo>
                <a:lnTo>
                  <a:pt x="5726111" y="6325518"/>
                </a:lnTo>
                <a:lnTo>
                  <a:pt x="8937623" y="9537029"/>
                </a:lnTo>
                <a:lnTo>
                  <a:pt x="8640639" y="9834015"/>
                </a:lnTo>
                <a:lnTo>
                  <a:pt x="5429127" y="6622504"/>
                </a:lnTo>
                <a:lnTo>
                  <a:pt x="5256609" y="6795020"/>
                </a:lnTo>
                <a:lnTo>
                  <a:pt x="8937625" y="10476035"/>
                </a:lnTo>
                <a:lnTo>
                  <a:pt x="8640639" y="10773022"/>
                </a:lnTo>
                <a:lnTo>
                  <a:pt x="4959623" y="7092006"/>
                </a:lnTo>
                <a:lnTo>
                  <a:pt x="4787107" y="7264523"/>
                </a:lnTo>
                <a:lnTo>
                  <a:pt x="8937627" y="11415041"/>
                </a:lnTo>
                <a:lnTo>
                  <a:pt x="8640639" y="11712027"/>
                </a:lnTo>
                <a:lnTo>
                  <a:pt x="4490121" y="7561509"/>
                </a:lnTo>
                <a:lnTo>
                  <a:pt x="4468815" y="7582816"/>
                </a:lnTo>
                <a:lnTo>
                  <a:pt x="4447507" y="7561509"/>
                </a:lnTo>
                <a:lnTo>
                  <a:pt x="296988" y="11712027"/>
                </a:lnTo>
                <a:lnTo>
                  <a:pt x="2" y="11415041"/>
                </a:lnTo>
                <a:lnTo>
                  <a:pt x="4150519" y="7264522"/>
                </a:lnTo>
                <a:lnTo>
                  <a:pt x="3978003" y="7092004"/>
                </a:lnTo>
                <a:lnTo>
                  <a:pt x="296988" y="10773022"/>
                </a:lnTo>
                <a:lnTo>
                  <a:pt x="0" y="10476035"/>
                </a:lnTo>
                <a:lnTo>
                  <a:pt x="3681019" y="6795019"/>
                </a:lnTo>
                <a:lnTo>
                  <a:pt x="3508499" y="6622502"/>
                </a:lnTo>
                <a:lnTo>
                  <a:pt x="296986" y="9834016"/>
                </a:lnTo>
                <a:lnTo>
                  <a:pt x="0" y="9537029"/>
                </a:lnTo>
                <a:lnTo>
                  <a:pt x="3211515" y="6325516"/>
                </a:lnTo>
                <a:lnTo>
                  <a:pt x="3038995" y="6152998"/>
                </a:lnTo>
                <a:lnTo>
                  <a:pt x="296986" y="8895009"/>
                </a:lnTo>
                <a:lnTo>
                  <a:pt x="0" y="8598023"/>
                </a:lnTo>
                <a:lnTo>
                  <a:pt x="2742010" y="5856013"/>
                </a:lnTo>
                <a:lnTo>
                  <a:pt x="2" y="3114006"/>
                </a:lnTo>
                <a:lnTo>
                  <a:pt x="296990" y="2817019"/>
                </a:lnTo>
                <a:lnTo>
                  <a:pt x="3038995" y="5559026"/>
                </a:lnTo>
                <a:lnTo>
                  <a:pt x="3211513" y="5386511"/>
                </a:lnTo>
                <a:lnTo>
                  <a:pt x="0" y="2175000"/>
                </a:lnTo>
                <a:lnTo>
                  <a:pt x="296988" y="1878013"/>
                </a:lnTo>
                <a:lnTo>
                  <a:pt x="3508499" y="5089524"/>
                </a:lnTo>
                <a:lnTo>
                  <a:pt x="3681015" y="4917008"/>
                </a:lnTo>
                <a:lnTo>
                  <a:pt x="0" y="1235993"/>
                </a:lnTo>
                <a:lnTo>
                  <a:pt x="296986" y="939007"/>
                </a:lnTo>
                <a:lnTo>
                  <a:pt x="3978001" y="4620022"/>
                </a:lnTo>
                <a:lnTo>
                  <a:pt x="4150519" y="4447504"/>
                </a:lnTo>
                <a:lnTo>
                  <a:pt x="0" y="29698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</p:spTree>
    <p:extLst>
      <p:ext uri="{BB962C8B-B14F-4D97-AF65-F5344CB8AC3E}">
        <p14:creationId xmlns:p14="http://schemas.microsoft.com/office/powerpoint/2010/main" val="18128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83FC58-C861-462B-A3A7-55A872047434}"/>
              </a:ext>
            </a:extLst>
          </p:cNvPr>
          <p:cNvSpPr/>
          <p:nvPr/>
        </p:nvSpPr>
        <p:spPr>
          <a:xfrm>
            <a:off x="0" y="447"/>
            <a:ext cx="12192000" cy="6857106"/>
          </a:xfrm>
          <a:custGeom>
            <a:avLst/>
            <a:gdLst>
              <a:gd name="connsiteX0" fmla="*/ 23226587 w 24387175"/>
              <a:gd name="connsiteY0" fmla="*/ 0 h 13715998"/>
              <a:gd name="connsiteX1" fmla="*/ 24387175 w 24387175"/>
              <a:gd name="connsiteY1" fmla="*/ 0 h 13715998"/>
              <a:gd name="connsiteX2" fmla="*/ 19457011 w 24387175"/>
              <a:gd name="connsiteY2" fmla="*/ 4930162 h 13715998"/>
              <a:gd name="connsiteX3" fmla="*/ 18104467 w 24387175"/>
              <a:gd name="connsiteY3" fmla="*/ 3577611 h 13715998"/>
              <a:gd name="connsiteX4" fmla="*/ 13475311 w 24387175"/>
              <a:gd name="connsiteY4" fmla="*/ 8206761 h 13715998"/>
              <a:gd name="connsiteX5" fmla="*/ 11265511 w 24387175"/>
              <a:gd name="connsiteY5" fmla="*/ 5996962 h 13715998"/>
              <a:gd name="connsiteX6" fmla="*/ 7836514 w 24387175"/>
              <a:gd name="connsiteY6" fmla="*/ 9425962 h 13715998"/>
              <a:gd name="connsiteX7" fmla="*/ 7835433 w 24387175"/>
              <a:gd name="connsiteY7" fmla="*/ 9424879 h 13715998"/>
              <a:gd name="connsiteX8" fmla="*/ 3544311 w 24387175"/>
              <a:gd name="connsiteY8" fmla="*/ 13715998 h 13715998"/>
              <a:gd name="connsiteX9" fmla="*/ 0 w 24387175"/>
              <a:gd name="connsiteY9" fmla="*/ 13715998 h 13715998"/>
              <a:gd name="connsiteX10" fmla="*/ 0 w 24387175"/>
              <a:gd name="connsiteY10" fmla="*/ 12555414 h 13715998"/>
              <a:gd name="connsiteX11" fmla="*/ 3544311 w 24387175"/>
              <a:gd name="connsiteY11" fmla="*/ 12555414 h 13715998"/>
              <a:gd name="connsiteX12" fmla="*/ 7835433 w 24387175"/>
              <a:gd name="connsiteY12" fmla="*/ 8264294 h 13715998"/>
              <a:gd name="connsiteX13" fmla="*/ 7836514 w 24387175"/>
              <a:gd name="connsiteY13" fmla="*/ 8265377 h 13715998"/>
              <a:gd name="connsiteX14" fmla="*/ 11265511 w 24387175"/>
              <a:gd name="connsiteY14" fmla="*/ 4836377 h 13715998"/>
              <a:gd name="connsiteX15" fmla="*/ 13475311 w 24387175"/>
              <a:gd name="connsiteY15" fmla="*/ 7046176 h 13715998"/>
              <a:gd name="connsiteX16" fmla="*/ 18104467 w 24387175"/>
              <a:gd name="connsiteY16" fmla="*/ 2417027 h 13715998"/>
              <a:gd name="connsiteX17" fmla="*/ 19457011 w 24387175"/>
              <a:gd name="connsiteY17" fmla="*/ 3769577 h 1371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7175" h="13715998">
                <a:moveTo>
                  <a:pt x="23226587" y="0"/>
                </a:moveTo>
                <a:lnTo>
                  <a:pt x="24387175" y="0"/>
                </a:lnTo>
                <a:lnTo>
                  <a:pt x="19457011" y="4930162"/>
                </a:lnTo>
                <a:lnTo>
                  <a:pt x="18104467" y="3577611"/>
                </a:lnTo>
                <a:lnTo>
                  <a:pt x="13475311" y="8206761"/>
                </a:lnTo>
                <a:lnTo>
                  <a:pt x="11265511" y="5996962"/>
                </a:lnTo>
                <a:lnTo>
                  <a:pt x="7836514" y="9425962"/>
                </a:lnTo>
                <a:lnTo>
                  <a:pt x="7835433" y="9424879"/>
                </a:lnTo>
                <a:lnTo>
                  <a:pt x="3544311" y="13715998"/>
                </a:lnTo>
                <a:lnTo>
                  <a:pt x="0" y="13715998"/>
                </a:lnTo>
                <a:lnTo>
                  <a:pt x="0" y="12555414"/>
                </a:lnTo>
                <a:lnTo>
                  <a:pt x="3544311" y="12555414"/>
                </a:lnTo>
                <a:lnTo>
                  <a:pt x="7835433" y="8264294"/>
                </a:lnTo>
                <a:lnTo>
                  <a:pt x="7836514" y="8265377"/>
                </a:lnTo>
                <a:lnTo>
                  <a:pt x="11265511" y="4836377"/>
                </a:lnTo>
                <a:lnTo>
                  <a:pt x="13475311" y="7046176"/>
                </a:lnTo>
                <a:lnTo>
                  <a:pt x="18104467" y="2417027"/>
                </a:lnTo>
                <a:lnTo>
                  <a:pt x="19457011" y="3769577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35000">
                <a:schemeClr val="accent2">
                  <a:alpha val="75000"/>
                </a:schemeClr>
              </a:gs>
              <a:gs pos="79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AEC57B-20D0-46D0-AB2E-F3022A501E91}"/>
              </a:ext>
            </a:extLst>
          </p:cNvPr>
          <p:cNvSpPr txBox="1"/>
          <p:nvPr/>
        </p:nvSpPr>
        <p:spPr>
          <a:xfrm flipH="1">
            <a:off x="6965830" y="4186656"/>
            <a:ext cx="4433982" cy="5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et dolore magna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. Ut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enim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 minim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veniam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nostrud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exercitation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ullamco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laboris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nisi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aliquip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ex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ea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74BB8A-6E90-4679-A4C2-94DD2933F787}"/>
              </a:ext>
            </a:extLst>
          </p:cNvPr>
          <p:cNvSpPr txBox="1"/>
          <p:nvPr/>
        </p:nvSpPr>
        <p:spPr>
          <a:xfrm>
            <a:off x="10429320" y="5282890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FCDE36-EFF2-4D08-AE4B-0CC83326D906}"/>
              </a:ext>
            </a:extLst>
          </p:cNvPr>
          <p:cNvSpPr txBox="1"/>
          <p:nvPr/>
        </p:nvSpPr>
        <p:spPr>
          <a:xfrm flipH="1">
            <a:off x="7860913" y="5561259"/>
            <a:ext cx="3538899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adipisc ing 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sed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do </a:t>
            </a:r>
            <a:r>
              <a:rPr lang="en-US" sz="90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4E54F3-88E7-4947-97EC-A0FCE5B75157}"/>
              </a:ext>
            </a:extLst>
          </p:cNvPr>
          <p:cNvSpPr txBox="1"/>
          <p:nvPr/>
        </p:nvSpPr>
        <p:spPr>
          <a:xfrm>
            <a:off x="9716843" y="5052088"/>
            <a:ext cx="6171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3"/>
                </a:solidFill>
                <a:latin typeface="Montserrat" panose="00000500000000000000" pitchFamily="2" charset="0"/>
              </a:rPr>
              <a:t>92%</a:t>
            </a:r>
            <a:endParaRPr lang="vi-VN" sz="240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FBDB30-9E17-4B4D-AC6E-62108485F7CE}"/>
              </a:ext>
            </a:extLst>
          </p:cNvPr>
          <p:cNvSpPr txBox="1"/>
          <p:nvPr/>
        </p:nvSpPr>
        <p:spPr>
          <a:xfrm>
            <a:off x="6313120" y="5282890"/>
            <a:ext cx="10531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>
                <a:latin typeface="Montserrat" panose="00000500000000000000" pitchFamily="2" charset="0"/>
              </a:rPr>
              <a:t>Samples text</a:t>
            </a:r>
            <a:endParaRPr lang="vi-VN" sz="1200" b="1"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95E45A-D4E8-4E17-9581-0C1DE07EDAB2}"/>
              </a:ext>
            </a:extLst>
          </p:cNvPr>
          <p:cNvSpPr txBox="1"/>
          <p:nvPr/>
        </p:nvSpPr>
        <p:spPr>
          <a:xfrm flipH="1">
            <a:off x="3744713" y="5561259"/>
            <a:ext cx="3538899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7658D5-7ECB-4FAB-B205-4F5056420A9C}"/>
              </a:ext>
            </a:extLst>
          </p:cNvPr>
          <p:cNvSpPr txBox="1"/>
          <p:nvPr/>
        </p:nvSpPr>
        <p:spPr>
          <a:xfrm>
            <a:off x="5600643" y="5052088"/>
            <a:ext cx="6171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accent4"/>
                </a:solidFill>
                <a:latin typeface="Montserrat" panose="00000500000000000000" pitchFamily="2" charset="0"/>
              </a:rPr>
              <a:t>65%</a:t>
            </a:r>
            <a:endParaRPr lang="vi-VN" sz="2400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D6E6C8A-9733-CD2A-8509-36D9D4E0F4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5273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1308</TotalTime>
  <Words>1683</Words>
  <Application>Microsoft Office PowerPoint</Application>
  <PresentationFormat>Widescreen</PresentationFormat>
  <Paragraphs>235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Montserrat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Libor Janek</cp:lastModifiedBy>
  <cp:revision>14</cp:revision>
  <dcterms:created xsi:type="dcterms:W3CDTF">2018-05-05T17:07:51Z</dcterms:created>
  <dcterms:modified xsi:type="dcterms:W3CDTF">2022-06-09T13:18:24Z</dcterms:modified>
</cp:coreProperties>
</file>