
<file path=[Content_Types].xml><?xml version="1.0" encoding="utf-8"?>
<Types xmlns="http://schemas.openxmlformats.org/package/2006/content-types">
  <Default Extension="jpeg" ContentType="image/jpeg"/>
  <Default Extension="jpg" ContentType="image/unknown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65" r:id="rId5"/>
    <p:sldId id="259" r:id="rId6"/>
    <p:sldId id="261" r:id="rId7"/>
    <p:sldId id="264" r:id="rId8"/>
    <p:sldId id="262" r:id="rId9"/>
    <p:sldId id="263" r:id="rId10"/>
    <p:sldId id="274" r:id="rId11"/>
    <p:sldId id="275" r:id="rId12"/>
    <p:sldId id="294" r:id="rId13"/>
    <p:sldId id="296" r:id="rId14"/>
    <p:sldId id="268" r:id="rId15"/>
    <p:sldId id="269" r:id="rId16"/>
    <p:sldId id="270" r:id="rId17"/>
    <p:sldId id="278" r:id="rId18"/>
    <p:sldId id="271" r:id="rId19"/>
    <p:sldId id="279" r:id="rId20"/>
    <p:sldId id="280" r:id="rId21"/>
    <p:sldId id="285" r:id="rId22"/>
    <p:sldId id="286" r:id="rId23"/>
    <p:sldId id="287" r:id="rId24"/>
    <p:sldId id="290" r:id="rId25"/>
    <p:sldId id="29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7378" userDrawn="1">
          <p15:clr>
            <a:srgbClr val="A4A3A4"/>
          </p15:clr>
        </p15:guide>
        <p15:guide id="4" orient="horz" pos="3407" userDrawn="1">
          <p15:clr>
            <a:srgbClr val="A4A3A4"/>
          </p15:clr>
        </p15:guide>
        <p15:guide id="5" orient="horz" pos="4065" userDrawn="1">
          <p15:clr>
            <a:srgbClr val="A4A3A4"/>
          </p15:clr>
        </p15:guide>
        <p15:guide id="6" orient="horz" pos="32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ASUS" providerId="None"/>
      </p:ext>
    </p:extLst>
  </p:cmAuthor>
  <p:cmAuthor id="2" name="Jroh Designer" initials="JD" lastIdx="1" clrIdx="1">
    <p:extLst>
      <p:ext uri="{19B8F6BF-5375-455C-9EA6-DF929625EA0E}">
        <p15:presenceInfo xmlns:p15="http://schemas.microsoft.com/office/powerpoint/2012/main" userId="Jroh Desig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E2A3"/>
    <a:srgbClr val="4EE8B5"/>
    <a:srgbClr val="0D1729"/>
    <a:srgbClr val="162746"/>
    <a:srgbClr val="FFFFFF"/>
    <a:srgbClr val="060656"/>
    <a:srgbClr val="0F1A2F"/>
    <a:srgbClr val="8CF0CF"/>
    <a:srgbClr val="F2F2F2"/>
    <a:srgbClr val="182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5439" autoAdjust="0"/>
  </p:normalViewPr>
  <p:slideViewPr>
    <p:cSldViewPr snapToGrid="0" showGuides="1">
      <p:cViewPr varScale="1">
        <p:scale>
          <a:sx n="64" d="100"/>
          <a:sy n="64" d="100"/>
        </p:scale>
        <p:origin x="1092" y="66"/>
      </p:cViewPr>
      <p:guideLst>
        <p:guide orient="horz" pos="255"/>
        <p:guide pos="279"/>
        <p:guide pos="7378"/>
        <p:guide orient="horz" pos="3407"/>
        <p:guide orient="horz" pos="4065"/>
        <p:guide orient="horz" pos="32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218"/>
    </p:cViewPr>
  </p:sorterViewPr>
  <p:notesViewPr>
    <p:cSldViewPr snapToGrid="0" showGuides="1">
      <p:cViewPr varScale="1">
        <p:scale>
          <a:sx n="88" d="100"/>
          <a:sy n="88" d="100"/>
        </p:scale>
        <p:origin x="38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Data1</c:v>
                </c:pt>
              </c:strCache>
            </c:strRef>
          </c:tx>
          <c:spPr>
            <a:solidFill>
              <a:srgbClr val="0D1729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A2-4532-90C5-79CECCA592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rgbClr val="26E2A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A2-4532-90C5-79CECCA5921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Data 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A2-4532-90C5-79CECCA592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0807807"/>
        <c:axId val="500816959"/>
      </c:barChart>
      <c:catAx>
        <c:axId val="5008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816959"/>
        <c:crosses val="autoZero"/>
        <c:auto val="1"/>
        <c:lblAlgn val="ctr"/>
        <c:lblOffset val="100"/>
        <c:noMultiLvlLbl val="0"/>
      </c:catAx>
      <c:valAx>
        <c:axId val="500816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80780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ln w="285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D5-4EB4-8B4A-158611B162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ln w="28575" cap="rnd">
              <a:solidFill>
                <a:srgbClr val="26E2A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D5-4EB4-8B4A-158611B162D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Data 3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D5-4EB4-8B4A-158611B162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9787376"/>
        <c:axId val="1289785712"/>
      </c:lineChart>
      <c:catAx>
        <c:axId val="128978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9785712"/>
        <c:crosses val="autoZero"/>
        <c:auto val="1"/>
        <c:lblAlgn val="ctr"/>
        <c:lblOffset val="100"/>
        <c:noMultiLvlLbl val="0"/>
      </c:catAx>
      <c:valAx>
        <c:axId val="1289785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978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929021518414189"/>
          <c:y val="0.92782614239266714"/>
          <c:w val="0.42141956963171617"/>
          <c:h val="6.57481044028046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B65424-E1D8-47B8-A281-B442F3FAB9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FFE29A-516F-49A6-BCE0-24B70C43F8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674B9-A35F-463E-8123-F40E89B6E1EE}" type="datetimeFigureOut">
              <a:rPr lang="en-ID" smtClean="0"/>
              <a:t>02/06/2022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34EC01-50FB-4DE6-9DB9-364561DFCC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5FA69-3023-43E8-B955-B3F39F4655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7D16F-730F-4386-912C-D05B9EB5669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3378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DA45C-6BEB-4C7D-B2BE-0112A32896B8}" type="datetimeFigureOut">
              <a:rPr lang="en-ID" smtClean="0"/>
              <a:t>02/06/2022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707C7-FB36-459B-966A-2183F60A51F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2368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707C7-FB36-459B-966A-2183F60A51FC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23518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707C7-FB36-459B-966A-2183F60A51FC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67437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707C7-FB36-459B-966A-2183F60A51FC}" type="slidenum">
              <a:rPr lang="en-ID" smtClean="0"/>
              <a:t>21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7146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085A9B1-6FB2-4FC6-9673-85C29351F7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7600" y="0"/>
            <a:ext cx="5994400" cy="6858000"/>
          </a:xfr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78432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A706C2D9-7ACB-416C-801D-7C10FEC94A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9325" y="935579"/>
            <a:ext cx="2925762" cy="3874087"/>
          </a:xfr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B8A542A-4A62-440A-AFA3-33C0D41123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11905" y="935579"/>
            <a:ext cx="2925762" cy="3874087"/>
          </a:xfr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4926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3E61668-B397-4F7B-8904-5EBC3252EB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5774" y="1102137"/>
            <a:ext cx="2580034" cy="3511294"/>
          </a:xfr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36D361-63D1-466E-9621-BCB5DEB113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46192" y="1102137"/>
            <a:ext cx="2580034" cy="3511294"/>
          </a:xfr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43406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E862F130-1A5E-4B11-98D3-D1A036391F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8496" y="2215679"/>
            <a:ext cx="3439204" cy="3112048"/>
          </a:xfr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1713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51380077-65E3-4806-80F6-2CE3160B33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84599" y="0"/>
            <a:ext cx="4622799" cy="6858000"/>
          </a:xfr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97610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5CAD1AF1-CA61-4909-B3E2-DE9F1D48F1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80202" y="907068"/>
            <a:ext cx="5673998" cy="3414474"/>
          </a:xfr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2171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D3488348-DD4F-4257-9207-0D811B0738A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24779" y="1389237"/>
            <a:ext cx="3783148" cy="4323852"/>
          </a:xfr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44992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271E87DA-E475-46D6-A797-9BF1A144F2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6460631" cy="6857998"/>
          </a:xfr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0130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90F1F772-CC5E-4E10-B5FC-A484195A80F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7571" y="738905"/>
            <a:ext cx="3629505" cy="5312115"/>
          </a:xfr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38361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81DC92B7-F042-4C4F-8E41-88E269E164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5814" y="401638"/>
            <a:ext cx="3632200" cy="2987674"/>
          </a:xfr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ID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BCDD5E13-A8D2-48C5-BD68-4F08504C98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68014" y="401638"/>
            <a:ext cx="3551217" cy="2987674"/>
          </a:xfr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ID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B5477C18-0995-4028-82EF-243F7DF92E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19234" y="401638"/>
            <a:ext cx="3551217" cy="2987674"/>
          </a:xfr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ID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C60CF88-2679-43C5-BA1F-7A7EB6C8A7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5814" y="3395664"/>
            <a:ext cx="3632200" cy="3063874"/>
          </a:xfr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95031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F70AB1E2-82D0-4816-8DC0-A8A57F1291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81352" y="3145604"/>
            <a:ext cx="4505324" cy="2987674"/>
          </a:xfr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F57A497-5541-4C77-BA21-1986996DB3F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86676" y="3145604"/>
            <a:ext cx="4505324" cy="2987674"/>
          </a:xfr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62183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AD9F38A5-356B-4135-A8D8-55DE759838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4041" y="935863"/>
            <a:ext cx="4447230" cy="3988434"/>
          </a:xfr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46162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D0F6C532-2CCA-48AD-B701-AE97034668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7226" y="404813"/>
            <a:ext cx="3181825" cy="2749867"/>
          </a:xfr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ID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3489164E-3B1E-4811-9DF3-E490AD8EBE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61298" y="404813"/>
            <a:ext cx="3181825" cy="2749867"/>
          </a:xfr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ID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CB50620D-3F30-41EA-BA3A-6968B970A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15223" y="3900795"/>
            <a:ext cx="4676778" cy="2495246"/>
          </a:xfr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33822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84B92E1-C8D3-410E-9FF1-9E38D438AF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29031" y="1838324"/>
            <a:ext cx="4069557" cy="2552701"/>
          </a:xfrm>
          <a:custGeom>
            <a:avLst/>
            <a:gdLst>
              <a:gd name="connsiteX0" fmla="*/ 16669 w 4069557"/>
              <a:gd name="connsiteY0" fmla="*/ 0 h 2552701"/>
              <a:gd name="connsiteX1" fmla="*/ 4052888 w 4069557"/>
              <a:gd name="connsiteY1" fmla="*/ 4763 h 2552701"/>
              <a:gd name="connsiteX2" fmla="*/ 4069557 w 4069557"/>
              <a:gd name="connsiteY2" fmla="*/ 2550320 h 2552701"/>
              <a:gd name="connsiteX3" fmla="*/ 0 w 4069557"/>
              <a:gd name="connsiteY3" fmla="*/ 2552701 h 2552701"/>
              <a:gd name="connsiteX4" fmla="*/ 16669 w 4069557"/>
              <a:gd name="connsiteY4" fmla="*/ 0 h 255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9557" h="2552701">
                <a:moveTo>
                  <a:pt x="16669" y="0"/>
                </a:moveTo>
                <a:lnTo>
                  <a:pt x="4052888" y="4763"/>
                </a:lnTo>
                <a:lnTo>
                  <a:pt x="4069557" y="2550320"/>
                </a:lnTo>
                <a:lnTo>
                  <a:pt x="0" y="2552701"/>
                </a:lnTo>
                <a:cubicBezTo>
                  <a:pt x="2381" y="1702595"/>
                  <a:pt x="14288" y="850106"/>
                  <a:pt x="16669" y="0"/>
                </a:cubicBezTo>
                <a:close/>
              </a:path>
            </a:pathLst>
          </a:custGeo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5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98217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4DB38E16-F9B0-4411-9029-79528EB1A0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3088" y="1663701"/>
            <a:ext cx="5230729" cy="2961878"/>
          </a:xfr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95126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3CEEAD32-433E-4060-ACC7-12FCCA1C60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88549" y="894554"/>
            <a:ext cx="8614899" cy="3629798"/>
          </a:xfr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784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55D54808-F7FF-45DB-8C76-C540EE9048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02878" y="609600"/>
            <a:ext cx="5389122" cy="6248400"/>
          </a:xfr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9234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1BE103D-0901-4A09-8B3D-C6E3DA4957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34086" y="430162"/>
            <a:ext cx="3171539" cy="2943569"/>
          </a:xfr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5153D3-AE76-4646-A1AE-EAFEE28BF78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34086" y="3524250"/>
            <a:ext cx="3171539" cy="2943569"/>
          </a:xfr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54677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262162E-7804-482D-BD2F-DD251D5EF5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01124" y="844251"/>
            <a:ext cx="3098704" cy="5276020"/>
          </a:xfr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E4C2799-7395-4D23-8C4F-9CFD7776091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3952" y="3518908"/>
            <a:ext cx="2988992" cy="2638626"/>
          </a:xfr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3455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8F20C6-698C-4CFC-B862-791DDFA8955A}"/>
              </a:ext>
            </a:extLst>
          </p:cNvPr>
          <p:cNvSpPr/>
          <p:nvPr userDrawn="1"/>
        </p:nvSpPr>
        <p:spPr>
          <a:xfrm>
            <a:off x="5514975" y="791825"/>
            <a:ext cx="6677025" cy="361359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  <a:endParaRPr lang="en-ID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14F3E4B9-8409-427F-969B-01721D2E7C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14975" y="791825"/>
            <a:ext cx="6677025" cy="3613596"/>
          </a:xfr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74318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4E59977F-4C1E-4C53-AEC7-CB051A4623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9209" y="1262744"/>
            <a:ext cx="5821681" cy="3030308"/>
          </a:xfr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02390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0882F0A7-081E-42AF-96F7-F19A345A6A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99100" y="1207725"/>
            <a:ext cx="6038794" cy="4627104"/>
          </a:xfr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2134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228187-E2C0-4278-86AF-5966208D6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8C9E0-01F9-428C-8EF3-1050352D5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9806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2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71" r:id="rId18"/>
    <p:sldLayoutId id="2147483672" r:id="rId19"/>
    <p:sldLayoutId id="2147483673" r:id="rId20"/>
    <p:sldLayoutId id="2147483676" r:id="rId21"/>
    <p:sldLayoutId id="2147483677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709C120-2A3D-40F7-AF30-7AA67DD748CA}"/>
              </a:ext>
            </a:extLst>
          </p:cNvPr>
          <p:cNvSpPr/>
          <p:nvPr/>
        </p:nvSpPr>
        <p:spPr>
          <a:xfrm>
            <a:off x="0" y="1695845"/>
            <a:ext cx="6197600" cy="4818743"/>
          </a:xfrm>
          <a:prstGeom prst="rect">
            <a:avLst/>
          </a:prstGeom>
          <a:solidFill>
            <a:srgbClr val="0D1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03E9E3-C05A-4D31-86E6-BCF844AD6A69}"/>
              </a:ext>
            </a:extLst>
          </p:cNvPr>
          <p:cNvSpPr txBox="1"/>
          <p:nvPr/>
        </p:nvSpPr>
        <p:spPr>
          <a:xfrm>
            <a:off x="1379419" y="4105216"/>
            <a:ext cx="36318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Poppins Light" panose="00000400000000000000" pitchFamily="50" charset="0"/>
              </a:rPr>
              <a:t>Presentation Template</a:t>
            </a:r>
            <a:endParaRPr lang="en-ID" sz="2400" dirty="0">
              <a:solidFill>
                <a:schemeClr val="bg1"/>
              </a:solidFill>
              <a:cs typeface="Poppins Light" panose="00000400000000000000" pitchFamily="50" charset="0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D28943A-0C93-7B02-544B-0EE932AA8B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4" r="20864"/>
          <a:stretch>
            <a:fillRect/>
          </a:stretch>
        </p:blipFill>
        <p:spPr/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E3D72-6CA7-6183-E375-3417AB1400F7}"/>
              </a:ext>
            </a:extLst>
          </p:cNvPr>
          <p:cNvSpPr txBox="1"/>
          <p:nvPr/>
        </p:nvSpPr>
        <p:spPr>
          <a:xfrm>
            <a:off x="1379419" y="2916886"/>
            <a:ext cx="3438763" cy="132343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LEASE</a:t>
            </a:r>
          </a:p>
        </p:txBody>
      </p:sp>
    </p:spTree>
    <p:extLst>
      <p:ext uri="{BB962C8B-B14F-4D97-AF65-F5344CB8AC3E}">
        <p14:creationId xmlns:p14="http://schemas.microsoft.com/office/powerpoint/2010/main" val="278033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6A5D4C9-6067-43E8-BB28-4A976B44F03C}"/>
              </a:ext>
            </a:extLst>
          </p:cNvPr>
          <p:cNvSpPr/>
          <p:nvPr/>
        </p:nvSpPr>
        <p:spPr>
          <a:xfrm>
            <a:off x="9600584" y="0"/>
            <a:ext cx="2599513" cy="2536943"/>
          </a:xfrm>
          <a:prstGeom prst="rect">
            <a:avLst/>
          </a:prstGeom>
          <a:solidFill>
            <a:srgbClr val="0D1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  <a:endParaRPr lang="en-ID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342D231-311E-444D-AFD6-2D3CCB9630C5}"/>
              </a:ext>
            </a:extLst>
          </p:cNvPr>
          <p:cNvSpPr/>
          <p:nvPr/>
        </p:nvSpPr>
        <p:spPr>
          <a:xfrm>
            <a:off x="11027885" y="338637"/>
            <a:ext cx="611665" cy="596942"/>
          </a:xfrm>
          <a:prstGeom prst="rect">
            <a:avLst/>
          </a:prstGeom>
          <a:solidFill>
            <a:srgbClr val="4EE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  <a:endParaRPr lang="en-ID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CA0D7F0-ADCB-B816-BD39-77DF9772CBF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9" r="24789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AED6323F-B633-FF31-0030-D83C168956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3" r="24833"/>
          <a:stretch>
            <a:fillRect/>
          </a:stretch>
        </p:blipFill>
        <p:spPr/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55E0C86-4298-E47E-F689-338293A8DF76}"/>
              </a:ext>
            </a:extLst>
          </p:cNvPr>
          <p:cNvSpPr txBox="1"/>
          <p:nvPr/>
        </p:nvSpPr>
        <p:spPr>
          <a:xfrm>
            <a:off x="632580" y="1605768"/>
            <a:ext cx="2815158" cy="449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lorem ipsum,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876AE01-67EE-042D-5DDF-6FF60182D2EA}"/>
              </a:ext>
            </a:extLst>
          </p:cNvPr>
          <p:cNvSpPr txBox="1"/>
          <p:nvPr/>
        </p:nvSpPr>
        <p:spPr>
          <a:xfrm>
            <a:off x="632580" y="1214731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A2C9D9-F9CC-08D9-E669-D15522B514C7}"/>
              </a:ext>
            </a:extLst>
          </p:cNvPr>
          <p:cNvSpPr txBox="1"/>
          <p:nvPr/>
        </p:nvSpPr>
        <p:spPr>
          <a:xfrm>
            <a:off x="4719325" y="5016299"/>
            <a:ext cx="630856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721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1A7B66F-50B1-4C78-8B59-69D6ADE5D12C}"/>
              </a:ext>
            </a:extLst>
          </p:cNvPr>
          <p:cNvSpPr/>
          <p:nvPr/>
        </p:nvSpPr>
        <p:spPr>
          <a:xfrm>
            <a:off x="765775" y="4613431"/>
            <a:ext cx="2580034" cy="1556550"/>
          </a:xfrm>
          <a:prstGeom prst="rect">
            <a:avLst/>
          </a:prstGeom>
          <a:solidFill>
            <a:srgbClr val="0D1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  <a:endParaRPr lang="en-ID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01B86AE-B3A4-485F-B15A-A029B85A5F12}"/>
              </a:ext>
            </a:extLst>
          </p:cNvPr>
          <p:cNvGrpSpPr/>
          <p:nvPr/>
        </p:nvGrpSpPr>
        <p:grpSpPr>
          <a:xfrm>
            <a:off x="0" y="5908873"/>
            <a:ext cx="985784" cy="940989"/>
            <a:chOff x="5940469" y="5428821"/>
            <a:chExt cx="985784" cy="94098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FB067F9-CCE9-46CC-9EE1-CC8B9270D41C}"/>
                </a:ext>
              </a:extLst>
            </p:cNvPr>
            <p:cNvSpPr/>
            <p:nvPr/>
          </p:nvSpPr>
          <p:spPr>
            <a:xfrm>
              <a:off x="5940469" y="5428821"/>
              <a:ext cx="624529" cy="6080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D7E42A3-635D-46D3-B038-71A4C8F90C34}"/>
                </a:ext>
              </a:extLst>
            </p:cNvPr>
            <p:cNvSpPr/>
            <p:nvPr/>
          </p:nvSpPr>
          <p:spPr>
            <a:xfrm>
              <a:off x="6564999" y="6018105"/>
              <a:ext cx="361254" cy="3517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58DD00CB-94AE-4DEB-8C8D-E556EFB94479}"/>
              </a:ext>
            </a:extLst>
          </p:cNvPr>
          <p:cNvSpPr/>
          <p:nvPr/>
        </p:nvSpPr>
        <p:spPr>
          <a:xfrm>
            <a:off x="8846191" y="4613431"/>
            <a:ext cx="2580034" cy="1556550"/>
          </a:xfrm>
          <a:prstGeom prst="rect">
            <a:avLst/>
          </a:prstGeom>
          <a:solidFill>
            <a:srgbClr val="0D1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  <a:endParaRPr lang="en-ID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2AEFBD-B5FF-4445-A741-5D8321A4C330}"/>
              </a:ext>
            </a:extLst>
          </p:cNvPr>
          <p:cNvSpPr/>
          <p:nvPr/>
        </p:nvSpPr>
        <p:spPr>
          <a:xfrm>
            <a:off x="765773" y="4543137"/>
            <a:ext cx="2580034" cy="77189"/>
          </a:xfrm>
          <a:prstGeom prst="rect">
            <a:avLst/>
          </a:prstGeom>
          <a:solidFill>
            <a:srgbClr val="26E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88E5E6B-F79D-0676-1E9A-A312A810000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7" r="25497"/>
          <a:stretch>
            <a:fillRect/>
          </a:stretch>
        </p:blipFill>
        <p:spPr/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2F1E348-E742-15F8-3768-955CABEA05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3" r="22423"/>
          <a:stretch>
            <a:fillRect/>
          </a:stretch>
        </p:blipFill>
        <p:spPr/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30D5A1F5-CA2D-D3AE-C837-B224F266B403}"/>
              </a:ext>
            </a:extLst>
          </p:cNvPr>
          <p:cNvSpPr txBox="1"/>
          <p:nvPr/>
        </p:nvSpPr>
        <p:spPr>
          <a:xfrm>
            <a:off x="3917716" y="2228614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D2BCE49-BFF3-552B-7C9F-6031EE36B2B9}"/>
              </a:ext>
            </a:extLst>
          </p:cNvPr>
          <p:cNvSpPr txBox="1"/>
          <p:nvPr/>
        </p:nvSpPr>
        <p:spPr>
          <a:xfrm>
            <a:off x="3917717" y="1644119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6A41045-AAD1-FE4C-1D08-0B0D05F04083}"/>
              </a:ext>
            </a:extLst>
          </p:cNvPr>
          <p:cNvSpPr txBox="1"/>
          <p:nvPr/>
        </p:nvSpPr>
        <p:spPr>
          <a:xfrm>
            <a:off x="3917715" y="4064375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4A319F7-CD49-1F86-C2C8-2C960D22A32A}"/>
              </a:ext>
            </a:extLst>
          </p:cNvPr>
          <p:cNvSpPr txBox="1"/>
          <p:nvPr/>
        </p:nvSpPr>
        <p:spPr>
          <a:xfrm>
            <a:off x="8903454" y="4855486"/>
            <a:ext cx="2522772" cy="1079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1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1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F468AAB-5FA7-4215-B249-4DF54BE3D559}"/>
              </a:ext>
            </a:extLst>
          </p:cNvPr>
          <p:cNvSpPr txBox="1"/>
          <p:nvPr/>
        </p:nvSpPr>
        <p:spPr>
          <a:xfrm>
            <a:off x="827454" y="4848591"/>
            <a:ext cx="2522772" cy="1079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1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1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100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F50F8B25-1605-4DF7-8C00-1558184C74E3}"/>
              </a:ext>
            </a:extLst>
          </p:cNvPr>
          <p:cNvSpPr/>
          <p:nvPr/>
        </p:nvSpPr>
        <p:spPr>
          <a:xfrm>
            <a:off x="4167661" y="4261415"/>
            <a:ext cx="838924" cy="893810"/>
          </a:xfrm>
          <a:prstGeom prst="rect">
            <a:avLst/>
          </a:prstGeom>
          <a:solidFill>
            <a:srgbClr val="0D1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>
                <a:solidFill>
                  <a:srgbClr val="4EE8B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 </a:t>
            </a:r>
            <a:endParaRPr lang="en-ID" sz="5500" b="1">
              <a:solidFill>
                <a:srgbClr val="4EE8B5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B1FC77EA-830A-0183-CE33-A89105FD124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3" r="13163"/>
          <a:stretch>
            <a:fillRect/>
          </a:stretch>
        </p:blipFill>
        <p:spPr/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29314B1-4B7E-EDC3-6C64-8611D97EE14D}"/>
              </a:ext>
            </a:extLst>
          </p:cNvPr>
          <p:cNvSpPr txBox="1"/>
          <p:nvPr/>
        </p:nvSpPr>
        <p:spPr>
          <a:xfrm>
            <a:off x="5556018" y="2425654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9DB853-FC0E-AFCB-4D6C-2A8E7C0F9D66}"/>
              </a:ext>
            </a:extLst>
          </p:cNvPr>
          <p:cNvSpPr txBox="1"/>
          <p:nvPr/>
        </p:nvSpPr>
        <p:spPr>
          <a:xfrm>
            <a:off x="5556019" y="1841159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5BB2CD-87D4-8635-A9F3-114D1DD3BDE7}"/>
              </a:ext>
            </a:extLst>
          </p:cNvPr>
          <p:cNvSpPr txBox="1"/>
          <p:nvPr/>
        </p:nvSpPr>
        <p:spPr>
          <a:xfrm>
            <a:off x="5556017" y="4261415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69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F6D6386-B85A-CD91-189B-2BA424FD69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2" r="27492"/>
          <a:stretch>
            <a:fillRect/>
          </a:stretch>
        </p:blipFill>
        <p:spPr/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BEE5C39-6332-A2F1-7197-03F22843B612}"/>
              </a:ext>
            </a:extLst>
          </p:cNvPr>
          <p:cNvSpPr txBox="1"/>
          <p:nvPr/>
        </p:nvSpPr>
        <p:spPr>
          <a:xfrm>
            <a:off x="512659" y="1455867"/>
            <a:ext cx="2815158" cy="449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lorem ipsum,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9824FBC-47BD-1972-159C-76C0212B45F4}"/>
              </a:ext>
            </a:extLst>
          </p:cNvPr>
          <p:cNvSpPr txBox="1"/>
          <p:nvPr/>
        </p:nvSpPr>
        <p:spPr>
          <a:xfrm>
            <a:off x="512659" y="1064830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8B13BD-5EA2-4E53-28B3-D2C39DCA6313}"/>
              </a:ext>
            </a:extLst>
          </p:cNvPr>
          <p:cNvSpPr txBox="1"/>
          <p:nvPr/>
        </p:nvSpPr>
        <p:spPr>
          <a:xfrm>
            <a:off x="8864180" y="1403384"/>
            <a:ext cx="2815158" cy="449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lorem ipsum,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16C8D51-C20A-C6FF-614B-2EF5F7360D2A}"/>
              </a:ext>
            </a:extLst>
          </p:cNvPr>
          <p:cNvSpPr txBox="1"/>
          <p:nvPr/>
        </p:nvSpPr>
        <p:spPr>
          <a:xfrm>
            <a:off x="8864180" y="1012347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999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385F0E5-6FCB-481F-8532-4143203BDAAA}"/>
              </a:ext>
            </a:extLst>
          </p:cNvPr>
          <p:cNvSpPr/>
          <p:nvPr/>
        </p:nvSpPr>
        <p:spPr>
          <a:xfrm>
            <a:off x="727260" y="891684"/>
            <a:ext cx="5052942" cy="3414474"/>
          </a:xfrm>
          <a:prstGeom prst="rect">
            <a:avLst/>
          </a:prstGeom>
          <a:solidFill>
            <a:srgbClr val="0D1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544C0D0-1303-4BFB-28A3-FFAC36586C8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1" b="9911"/>
          <a:stretch>
            <a:fillRect/>
          </a:stretch>
        </p:blipFill>
        <p:spPr/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961130C-0A9D-AA28-1D14-84E1381BEFB0}"/>
              </a:ext>
            </a:extLst>
          </p:cNvPr>
          <p:cNvSpPr txBox="1"/>
          <p:nvPr/>
        </p:nvSpPr>
        <p:spPr>
          <a:xfrm>
            <a:off x="1014198" y="1149653"/>
            <a:ext cx="4479066" cy="2831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lorem ipsum,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labore.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 lorem ipsum,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labore.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10925D-F5E7-F0CB-A5E3-7D1E3D275C14}"/>
              </a:ext>
            </a:extLst>
          </p:cNvPr>
          <p:cNvSpPr txBox="1"/>
          <p:nvPr/>
        </p:nvSpPr>
        <p:spPr>
          <a:xfrm>
            <a:off x="727260" y="4579511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2CB3D2-D30C-9866-5620-40F81B13606D}"/>
              </a:ext>
            </a:extLst>
          </p:cNvPr>
          <p:cNvSpPr txBox="1"/>
          <p:nvPr/>
        </p:nvSpPr>
        <p:spPr>
          <a:xfrm>
            <a:off x="4985590" y="4579511"/>
            <a:ext cx="646861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992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4E4ED51-FDCE-4638-A302-1748BCC80AD0}"/>
              </a:ext>
            </a:extLst>
          </p:cNvPr>
          <p:cNvSpPr/>
          <p:nvPr/>
        </p:nvSpPr>
        <p:spPr>
          <a:xfrm>
            <a:off x="865030" y="1381417"/>
            <a:ext cx="3359749" cy="4331672"/>
          </a:xfrm>
          <a:prstGeom prst="rect">
            <a:avLst/>
          </a:prstGeom>
          <a:solidFill>
            <a:srgbClr val="0D1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AAD26E-023C-4839-59BB-2066DBBC20FC}"/>
              </a:ext>
            </a:extLst>
          </p:cNvPr>
          <p:cNvSpPr txBox="1"/>
          <p:nvPr/>
        </p:nvSpPr>
        <p:spPr>
          <a:xfrm>
            <a:off x="1248717" y="1809763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2D48BA-F389-F076-1BAC-8F42F116DA25}"/>
              </a:ext>
            </a:extLst>
          </p:cNvPr>
          <p:cNvSpPr txBox="1"/>
          <p:nvPr/>
        </p:nvSpPr>
        <p:spPr>
          <a:xfrm>
            <a:off x="1248717" y="2238156"/>
            <a:ext cx="2522772" cy="338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7C970A3-0B21-4A31-FA03-49545469B6CE}"/>
              </a:ext>
            </a:extLst>
          </p:cNvPr>
          <p:cNvSpPr txBox="1"/>
          <p:nvPr/>
        </p:nvSpPr>
        <p:spPr>
          <a:xfrm>
            <a:off x="8241473" y="2394258"/>
            <a:ext cx="2592376" cy="3108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9DA808-B159-7B8E-6291-13DE46B3A092}"/>
              </a:ext>
            </a:extLst>
          </p:cNvPr>
          <p:cNvSpPr txBox="1"/>
          <p:nvPr/>
        </p:nvSpPr>
        <p:spPr>
          <a:xfrm>
            <a:off x="8241473" y="1809763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A0D0F7D0-8D39-E9CD-2142-6ECE11D392F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2" r="130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30103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D1DE2C6-BB4D-B418-A81A-292F0A2C70F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6" r="18596"/>
          <a:stretch>
            <a:fillRect/>
          </a:stretch>
        </p:blipFill>
        <p:spPr/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44C88F-AB7A-421B-8F66-C2F2282C1053}"/>
              </a:ext>
            </a:extLst>
          </p:cNvPr>
          <p:cNvSpPr/>
          <p:nvPr/>
        </p:nvSpPr>
        <p:spPr>
          <a:xfrm>
            <a:off x="4518811" y="2756655"/>
            <a:ext cx="7068956" cy="3501906"/>
          </a:xfrm>
          <a:prstGeom prst="rect">
            <a:avLst/>
          </a:prstGeom>
          <a:solidFill>
            <a:srgbClr val="0D1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AE3F8F-F299-B3D9-09ED-DCC0B4CD2CE6}"/>
              </a:ext>
            </a:extLst>
          </p:cNvPr>
          <p:cNvSpPr txBox="1"/>
          <p:nvPr/>
        </p:nvSpPr>
        <p:spPr>
          <a:xfrm>
            <a:off x="4911442" y="3985423"/>
            <a:ext cx="5611654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326908-26CB-D387-122A-B0514D84D9E9}"/>
              </a:ext>
            </a:extLst>
          </p:cNvPr>
          <p:cNvSpPr txBox="1"/>
          <p:nvPr/>
        </p:nvSpPr>
        <p:spPr>
          <a:xfrm>
            <a:off x="4911442" y="3646869"/>
            <a:ext cx="3339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3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E2C870-A881-DDED-9F1F-5A028B65334A}"/>
              </a:ext>
            </a:extLst>
          </p:cNvPr>
          <p:cNvSpPr txBox="1"/>
          <p:nvPr/>
        </p:nvSpPr>
        <p:spPr>
          <a:xfrm>
            <a:off x="6860499" y="1033555"/>
            <a:ext cx="4621967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957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F5323C2-B91D-70FD-96C1-C28E6FA2C1E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6" r="9406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5F418A7A-C7F0-CE24-78A1-A98A43BCDAC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8" r="10328"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584DB92A-E74D-E316-C3A8-2669C6B8276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9" r="10379"/>
          <a:stretch>
            <a:fillRect/>
          </a:stretch>
        </p:blipFill>
        <p:spPr/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3205D2C8-A397-6657-F412-5FF370885EB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4" r="10664"/>
          <a:stretch>
            <a:fillRect/>
          </a:stretch>
        </p:blipFill>
        <p:spPr/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9755F5C-40F2-4981-926F-1860B370BD59}"/>
              </a:ext>
            </a:extLst>
          </p:cNvPr>
          <p:cNvSpPr txBox="1"/>
          <p:nvPr/>
        </p:nvSpPr>
        <p:spPr>
          <a:xfrm>
            <a:off x="4746549" y="3576137"/>
            <a:ext cx="5900168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A0398B-B366-45B1-5AFA-71A72D354D84}"/>
              </a:ext>
            </a:extLst>
          </p:cNvPr>
          <p:cNvSpPr txBox="1"/>
          <p:nvPr/>
        </p:nvSpPr>
        <p:spPr>
          <a:xfrm>
            <a:off x="4746549" y="5092688"/>
            <a:ext cx="5900168" cy="11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</p:spTree>
    <p:extLst>
      <p:ext uri="{BB962C8B-B14F-4D97-AF65-F5344CB8AC3E}">
        <p14:creationId xmlns:p14="http://schemas.microsoft.com/office/powerpoint/2010/main" val="4068107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FE4F188-F77F-44EF-A202-DB816F70C829}"/>
              </a:ext>
            </a:extLst>
          </p:cNvPr>
          <p:cNvSpPr/>
          <p:nvPr/>
        </p:nvSpPr>
        <p:spPr>
          <a:xfrm flipH="1">
            <a:off x="-1" y="-33942"/>
            <a:ext cx="3308165" cy="6936075"/>
          </a:xfrm>
          <a:prstGeom prst="rect">
            <a:avLst/>
          </a:prstGeom>
          <a:solidFill>
            <a:srgbClr val="0D1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D74568D-09D2-6A40-89B4-F78055D69A6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1" r="27171"/>
          <a:stretch>
            <a:fillRect/>
          </a:stretch>
        </p:blipFill>
        <p:spPr/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0DDA720-A9F9-8C70-C480-F4339A485406}"/>
              </a:ext>
            </a:extLst>
          </p:cNvPr>
          <p:cNvSpPr txBox="1"/>
          <p:nvPr/>
        </p:nvSpPr>
        <p:spPr>
          <a:xfrm>
            <a:off x="5284649" y="2200801"/>
            <a:ext cx="5193476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D81B24-5798-64F6-1ECD-BA8C6733D6BA}"/>
              </a:ext>
            </a:extLst>
          </p:cNvPr>
          <p:cNvSpPr txBox="1"/>
          <p:nvPr/>
        </p:nvSpPr>
        <p:spPr>
          <a:xfrm>
            <a:off x="5284650" y="1616306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66D682-C0DA-4300-FDF3-EF5C404B64FB}"/>
              </a:ext>
            </a:extLst>
          </p:cNvPr>
          <p:cNvSpPr txBox="1"/>
          <p:nvPr/>
        </p:nvSpPr>
        <p:spPr>
          <a:xfrm>
            <a:off x="5284648" y="4036562"/>
            <a:ext cx="5193476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11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784787-BF8E-4151-9EED-A9F84106F6F9}"/>
              </a:ext>
            </a:extLst>
          </p:cNvPr>
          <p:cNvSpPr/>
          <p:nvPr/>
        </p:nvSpPr>
        <p:spPr>
          <a:xfrm>
            <a:off x="-1" y="3145604"/>
            <a:ext cx="3171825" cy="2987674"/>
          </a:xfrm>
          <a:prstGeom prst="rect">
            <a:avLst/>
          </a:prstGeom>
          <a:solidFill>
            <a:srgbClr val="0D1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94B6409-B8B1-2D2B-4911-11F29C3C491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" b="264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7E5E0F66-EAFF-FC00-7FB0-70CEABD19C7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0" b="5810"/>
          <a:stretch>
            <a:fillRect/>
          </a:stretch>
        </p:blipFill>
        <p:spPr/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43AABF8-81E7-F5AD-E4E4-C4C58EA01F9F}"/>
              </a:ext>
            </a:extLst>
          </p:cNvPr>
          <p:cNvSpPr txBox="1"/>
          <p:nvPr/>
        </p:nvSpPr>
        <p:spPr>
          <a:xfrm>
            <a:off x="774156" y="1309217"/>
            <a:ext cx="4997057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CD16A7-17DC-2238-2D55-FD7B577D66A0}"/>
              </a:ext>
            </a:extLst>
          </p:cNvPr>
          <p:cNvSpPr txBox="1"/>
          <p:nvPr/>
        </p:nvSpPr>
        <p:spPr>
          <a:xfrm>
            <a:off x="774157" y="724722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DD9546-C112-E4D9-0542-15F2D68F8B5F}"/>
              </a:ext>
            </a:extLst>
          </p:cNvPr>
          <p:cNvSpPr txBox="1"/>
          <p:nvPr/>
        </p:nvSpPr>
        <p:spPr>
          <a:xfrm>
            <a:off x="6096000" y="1309217"/>
            <a:ext cx="5321844" cy="11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7D0B63-61C7-AD17-653A-7B936D9E60A0}"/>
              </a:ext>
            </a:extLst>
          </p:cNvPr>
          <p:cNvSpPr txBox="1"/>
          <p:nvPr/>
        </p:nvSpPr>
        <p:spPr>
          <a:xfrm>
            <a:off x="201548" y="3591942"/>
            <a:ext cx="2768725" cy="2094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1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1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 dolor sit,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adipiscivelit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 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numquam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modi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labore.</a:t>
            </a:r>
          </a:p>
        </p:txBody>
      </p:sp>
    </p:spTree>
    <p:extLst>
      <p:ext uri="{BB962C8B-B14F-4D97-AF65-F5344CB8AC3E}">
        <p14:creationId xmlns:p14="http://schemas.microsoft.com/office/powerpoint/2010/main" val="2766683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49D78DE-8E9B-4307-BD5E-5DBE2E8376EF}"/>
              </a:ext>
            </a:extLst>
          </p:cNvPr>
          <p:cNvSpPr/>
          <p:nvPr/>
        </p:nvSpPr>
        <p:spPr>
          <a:xfrm>
            <a:off x="7602635" y="935863"/>
            <a:ext cx="3799164" cy="4986272"/>
          </a:xfrm>
          <a:prstGeom prst="rect">
            <a:avLst/>
          </a:prstGeom>
          <a:solidFill>
            <a:srgbClr val="0D1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39AD4888-7F2F-BDA7-D9EB-1BAE0BF810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2" r="13002"/>
          <a:stretch>
            <a:fillRect/>
          </a:stretch>
        </p:blipFill>
        <p:spPr/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1AD09E-C394-7B2B-CB37-25332DDFB9EF}"/>
              </a:ext>
            </a:extLst>
          </p:cNvPr>
          <p:cNvSpPr txBox="1"/>
          <p:nvPr/>
        </p:nvSpPr>
        <p:spPr>
          <a:xfrm>
            <a:off x="790202" y="1520358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C64BCB-3A58-6715-9793-DC8FE12F21FA}"/>
              </a:ext>
            </a:extLst>
          </p:cNvPr>
          <p:cNvSpPr txBox="1"/>
          <p:nvPr/>
        </p:nvSpPr>
        <p:spPr>
          <a:xfrm>
            <a:off x="790203" y="935863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08D4A2-9310-315D-9817-AFAB8BDC8A2F}"/>
              </a:ext>
            </a:extLst>
          </p:cNvPr>
          <p:cNvSpPr txBox="1"/>
          <p:nvPr/>
        </p:nvSpPr>
        <p:spPr>
          <a:xfrm>
            <a:off x="790201" y="3356119"/>
            <a:ext cx="4356569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</p:spTree>
    <p:extLst>
      <p:ext uri="{BB962C8B-B14F-4D97-AF65-F5344CB8AC3E}">
        <p14:creationId xmlns:p14="http://schemas.microsoft.com/office/powerpoint/2010/main" val="469498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8EA4F7E-0958-4DC6-A9B9-84F62EA05BFF}"/>
              </a:ext>
            </a:extLst>
          </p:cNvPr>
          <p:cNvSpPr/>
          <p:nvPr/>
        </p:nvSpPr>
        <p:spPr>
          <a:xfrm>
            <a:off x="593271" y="3154680"/>
            <a:ext cx="3181825" cy="3269932"/>
          </a:xfrm>
          <a:prstGeom prst="rect">
            <a:avLst/>
          </a:prstGeom>
          <a:solidFill>
            <a:srgbClr val="0D1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3C0CCF-C8BC-4FF3-82F0-916892F59710}"/>
              </a:ext>
            </a:extLst>
          </p:cNvPr>
          <p:cNvSpPr/>
          <p:nvPr/>
        </p:nvSpPr>
        <p:spPr>
          <a:xfrm>
            <a:off x="4061298" y="3154680"/>
            <a:ext cx="3181825" cy="3269932"/>
          </a:xfrm>
          <a:prstGeom prst="rect">
            <a:avLst/>
          </a:prstGeom>
          <a:solidFill>
            <a:srgbClr val="0D1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33DFEA5-FF62-9619-A42E-41CFE87C94B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9" r="11589"/>
          <a:stretch/>
        </p:blipFill>
        <p:spPr>
          <a:xfrm>
            <a:off x="4061298" y="404813"/>
            <a:ext cx="3181825" cy="2749867"/>
          </a:xfrm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D2B9B6E3-588A-BCF5-7990-C2E95F59124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0" b="9980"/>
          <a:stretch>
            <a:fillRect/>
          </a:stretch>
        </p:blipFill>
        <p:spPr/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5FC9113-6471-FDDA-60B0-09BD8BFC21E0}"/>
              </a:ext>
            </a:extLst>
          </p:cNvPr>
          <p:cNvSpPr txBox="1"/>
          <p:nvPr/>
        </p:nvSpPr>
        <p:spPr>
          <a:xfrm>
            <a:off x="1092128" y="3361274"/>
            <a:ext cx="2184109" cy="2856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1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1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 dolor sit,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adipiscivelit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 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numquam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modi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labore.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FC74B0-D25C-49FC-469A-3036CABD135D}"/>
              </a:ext>
            </a:extLst>
          </p:cNvPr>
          <p:cNvSpPr txBox="1"/>
          <p:nvPr/>
        </p:nvSpPr>
        <p:spPr>
          <a:xfrm>
            <a:off x="4560155" y="3361274"/>
            <a:ext cx="2184109" cy="2856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1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1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 dolor sit,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adipiscivelit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 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numquam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modi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labore.</a:t>
            </a:r>
          </a:p>
        </p:txBody>
      </p:sp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8C6DC942-F655-A1D7-D2C5-5229BFA5140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" r="1121"/>
          <a:stretch>
            <a:fillRect/>
          </a:stretch>
        </p:blipFill>
        <p:spPr/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D963D5B-14AF-E178-C3FE-9520760EFB93}"/>
              </a:ext>
            </a:extLst>
          </p:cNvPr>
          <p:cNvSpPr txBox="1"/>
          <p:nvPr/>
        </p:nvSpPr>
        <p:spPr>
          <a:xfrm>
            <a:off x="7525370" y="1234105"/>
            <a:ext cx="4069404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</p:spTree>
    <p:extLst>
      <p:ext uri="{BB962C8B-B14F-4D97-AF65-F5344CB8AC3E}">
        <p14:creationId xmlns:p14="http://schemas.microsoft.com/office/powerpoint/2010/main" val="1429187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B1D58A-B893-46B1-A777-049B83AF8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07" y="1467304"/>
            <a:ext cx="5791410" cy="406884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5C70C90-215F-4325-9D0D-CD578D39C327}"/>
              </a:ext>
            </a:extLst>
          </p:cNvPr>
          <p:cNvGrpSpPr/>
          <p:nvPr/>
        </p:nvGrpSpPr>
        <p:grpSpPr>
          <a:xfrm rot="10800000">
            <a:off x="-6968" y="5945973"/>
            <a:ext cx="955443" cy="912027"/>
            <a:chOff x="6792271" y="4981146"/>
            <a:chExt cx="985784" cy="94098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70C483E-B90D-433D-86EC-C34A63F4327D}"/>
                </a:ext>
              </a:extLst>
            </p:cNvPr>
            <p:cNvSpPr/>
            <p:nvPr/>
          </p:nvSpPr>
          <p:spPr>
            <a:xfrm>
              <a:off x="6792271" y="4981146"/>
              <a:ext cx="624529" cy="6080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F9C4CFD-92D3-434C-99B6-F9ABBD6AEF16}"/>
                </a:ext>
              </a:extLst>
            </p:cNvPr>
            <p:cNvSpPr/>
            <p:nvPr/>
          </p:nvSpPr>
          <p:spPr>
            <a:xfrm>
              <a:off x="7416801" y="5570430"/>
              <a:ext cx="361254" cy="3517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C840FAE7-17AF-123D-87C6-B982BDFD992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b="8226"/>
          <a:stretch>
            <a:fillRect/>
          </a:stretch>
        </p:blipFill>
        <p:spPr/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D8900DB-2165-D928-9966-5333D0524811}"/>
              </a:ext>
            </a:extLst>
          </p:cNvPr>
          <p:cNvSpPr txBox="1"/>
          <p:nvPr/>
        </p:nvSpPr>
        <p:spPr>
          <a:xfrm>
            <a:off x="6443517" y="2254282"/>
            <a:ext cx="5193476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82BE2B-29CE-93D6-5441-08B142A347B1}"/>
              </a:ext>
            </a:extLst>
          </p:cNvPr>
          <p:cNvSpPr txBox="1"/>
          <p:nvPr/>
        </p:nvSpPr>
        <p:spPr>
          <a:xfrm>
            <a:off x="6443518" y="1669787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1491F4-9E0F-8C68-1FDC-20C13659C977}"/>
              </a:ext>
            </a:extLst>
          </p:cNvPr>
          <p:cNvSpPr txBox="1"/>
          <p:nvPr/>
        </p:nvSpPr>
        <p:spPr>
          <a:xfrm>
            <a:off x="6443516" y="4090043"/>
            <a:ext cx="5193476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849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8291AAF-4332-4207-B972-E15D816E00FC}"/>
              </a:ext>
            </a:extLst>
          </p:cNvPr>
          <p:cNvGrpSpPr/>
          <p:nvPr/>
        </p:nvGrpSpPr>
        <p:grpSpPr>
          <a:xfrm>
            <a:off x="45271" y="5894046"/>
            <a:ext cx="955443" cy="912027"/>
            <a:chOff x="6792271" y="4981146"/>
            <a:chExt cx="985784" cy="94098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B049E61-5149-484F-8E41-507F8CEE6E10}"/>
                </a:ext>
              </a:extLst>
            </p:cNvPr>
            <p:cNvSpPr/>
            <p:nvPr/>
          </p:nvSpPr>
          <p:spPr>
            <a:xfrm>
              <a:off x="6792271" y="4981146"/>
              <a:ext cx="624529" cy="6080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0B500AE-67C8-4D66-BCF8-FDDECD29E370}"/>
                </a:ext>
              </a:extLst>
            </p:cNvPr>
            <p:cNvSpPr/>
            <p:nvPr/>
          </p:nvSpPr>
          <p:spPr>
            <a:xfrm>
              <a:off x="7416801" y="5570430"/>
              <a:ext cx="361254" cy="3517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32F671F-F94B-49ED-9D05-3E34ABD85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0" r="11072"/>
          <a:stretch/>
        </p:blipFill>
        <p:spPr>
          <a:xfrm>
            <a:off x="5124450" y="1236590"/>
            <a:ext cx="6066836" cy="5153098"/>
          </a:xfrm>
          <a:prstGeom prst="rect">
            <a:avLst/>
          </a:prstGeom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BEF43A8A-806D-4F2F-CEF4-7C88AB5B9A7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7" b="7527"/>
          <a:stretch>
            <a:fillRect/>
          </a:stretch>
        </p:blipFill>
        <p:spPr/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6E3BF45-4167-FF4A-0923-4CCDB129BDED}"/>
              </a:ext>
            </a:extLst>
          </p:cNvPr>
          <p:cNvSpPr txBox="1"/>
          <p:nvPr/>
        </p:nvSpPr>
        <p:spPr>
          <a:xfrm>
            <a:off x="532767" y="1339964"/>
            <a:ext cx="4367364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9DB400-5E3C-1222-6E80-CFC2879C6250}"/>
              </a:ext>
            </a:extLst>
          </p:cNvPr>
          <p:cNvSpPr txBox="1"/>
          <p:nvPr/>
        </p:nvSpPr>
        <p:spPr>
          <a:xfrm>
            <a:off x="532768" y="755469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135D50-CEDE-BD01-E25D-30B8DC34D8D3}"/>
              </a:ext>
            </a:extLst>
          </p:cNvPr>
          <p:cNvSpPr txBox="1"/>
          <p:nvPr/>
        </p:nvSpPr>
        <p:spPr>
          <a:xfrm>
            <a:off x="456163" y="3060779"/>
            <a:ext cx="4443968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774DE0-79D4-4967-42F0-8E390781D76E}"/>
              </a:ext>
            </a:extLst>
          </p:cNvPr>
          <p:cNvSpPr txBox="1"/>
          <p:nvPr/>
        </p:nvSpPr>
        <p:spPr>
          <a:xfrm>
            <a:off x="456163" y="4784073"/>
            <a:ext cx="4443968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</p:spTree>
    <p:extLst>
      <p:ext uri="{BB962C8B-B14F-4D97-AF65-F5344CB8AC3E}">
        <p14:creationId xmlns:p14="http://schemas.microsoft.com/office/powerpoint/2010/main" val="1026377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4C69400-D30E-4ADA-986B-F065128BF9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7741135"/>
              </p:ext>
            </p:extLst>
          </p:nvPr>
        </p:nvGraphicFramePr>
        <p:xfrm>
          <a:off x="1033229" y="1378239"/>
          <a:ext cx="6447500" cy="4298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5E89C0A-07EB-4459-AA09-14AD6FC39116}"/>
              </a:ext>
            </a:extLst>
          </p:cNvPr>
          <p:cNvSpPr/>
          <p:nvPr/>
        </p:nvSpPr>
        <p:spPr>
          <a:xfrm>
            <a:off x="790575" y="821939"/>
            <a:ext cx="7016535" cy="5214122"/>
          </a:xfrm>
          <a:prstGeom prst="roundRect">
            <a:avLst>
              <a:gd name="adj" fmla="val 1852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13654E-EEF0-44B8-9736-4D1C38E64A0B}"/>
              </a:ext>
            </a:extLst>
          </p:cNvPr>
          <p:cNvSpPr/>
          <p:nvPr/>
        </p:nvSpPr>
        <p:spPr>
          <a:xfrm>
            <a:off x="8205255" y="1838859"/>
            <a:ext cx="3346814" cy="4197202"/>
          </a:xfrm>
          <a:prstGeom prst="rect">
            <a:avLst/>
          </a:prstGeom>
          <a:solidFill>
            <a:srgbClr val="0D1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037243-8E52-4099-992B-FC8AECBEC53A}"/>
              </a:ext>
            </a:extLst>
          </p:cNvPr>
          <p:cNvSpPr txBox="1"/>
          <p:nvPr/>
        </p:nvSpPr>
        <p:spPr>
          <a:xfrm>
            <a:off x="8582041" y="2244156"/>
            <a:ext cx="1002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26E2A3"/>
                </a:solidFill>
                <a:cs typeface="Poppins" panose="00000500000000000000" pitchFamily="2" charset="0"/>
              </a:rPr>
              <a:t>71 </a:t>
            </a:r>
            <a:r>
              <a:rPr lang="en-US" sz="2500" b="1">
                <a:solidFill>
                  <a:srgbClr val="26E2A3"/>
                </a:solidFill>
                <a:cs typeface="Poppins" panose="00000500000000000000" pitchFamily="2" charset="0"/>
              </a:rPr>
              <a:t>%</a:t>
            </a:r>
            <a:endParaRPr lang="en-ID" sz="2500" b="1">
              <a:solidFill>
                <a:srgbClr val="26E2A3"/>
              </a:solidFill>
              <a:cs typeface="Poppins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159208-7673-44E9-AC36-93920EA45CE7}"/>
              </a:ext>
            </a:extLst>
          </p:cNvPr>
          <p:cNvSpPr txBox="1"/>
          <p:nvPr/>
        </p:nvSpPr>
        <p:spPr>
          <a:xfrm>
            <a:off x="9687149" y="2244156"/>
            <a:ext cx="160972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500">
                <a:solidFill>
                  <a:schemeClr val="bg1"/>
                </a:solidFill>
                <a:cs typeface="Poppins Light" panose="00000400000000000000" pitchFamily="50" charset="0"/>
              </a:rPr>
              <a:t>Lorem ipsum</a:t>
            </a:r>
          </a:p>
          <a:p>
            <a:r>
              <a:rPr lang="en-ID" sz="1500">
                <a:solidFill>
                  <a:schemeClr val="bg1"/>
                </a:solidFill>
                <a:cs typeface="Poppins Light" panose="00000400000000000000" pitchFamily="50" charset="0"/>
              </a:rPr>
              <a:t>dolor sit amet,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8FF65D-E91B-4E4F-9F4F-14C68A8D3AD3}"/>
              </a:ext>
            </a:extLst>
          </p:cNvPr>
          <p:cNvSpPr txBox="1"/>
          <p:nvPr/>
        </p:nvSpPr>
        <p:spPr>
          <a:xfrm>
            <a:off x="8582041" y="3152001"/>
            <a:ext cx="1048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cs typeface="Poppins" panose="00000500000000000000" pitchFamily="2" charset="0"/>
              </a:rPr>
              <a:t>50</a:t>
            </a:r>
            <a:r>
              <a:rPr lang="en-US" sz="2500" b="1">
                <a:solidFill>
                  <a:schemeClr val="bg1"/>
                </a:solidFill>
                <a:cs typeface="Poppins" panose="00000500000000000000" pitchFamily="2" charset="0"/>
              </a:rPr>
              <a:t>%</a:t>
            </a:r>
            <a:endParaRPr lang="en-ID" sz="2500" b="1">
              <a:solidFill>
                <a:schemeClr val="bg1"/>
              </a:solidFill>
              <a:cs typeface="Poppins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E9502D-5093-468A-8858-0D1ADCF5923E}"/>
              </a:ext>
            </a:extLst>
          </p:cNvPr>
          <p:cNvSpPr txBox="1"/>
          <p:nvPr/>
        </p:nvSpPr>
        <p:spPr>
          <a:xfrm>
            <a:off x="9687149" y="3152001"/>
            <a:ext cx="160972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500">
                <a:solidFill>
                  <a:schemeClr val="bg1"/>
                </a:solidFill>
                <a:cs typeface="Poppins Light" panose="00000400000000000000" pitchFamily="50" charset="0"/>
              </a:rPr>
              <a:t>Lorem ipsum</a:t>
            </a:r>
          </a:p>
          <a:p>
            <a:r>
              <a:rPr lang="en-ID" sz="1500">
                <a:solidFill>
                  <a:schemeClr val="bg1"/>
                </a:solidFill>
                <a:cs typeface="Poppins Light" panose="00000400000000000000" pitchFamily="50" charset="0"/>
              </a:rPr>
              <a:t>dolor sit amet,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2DF88A-193A-4B4F-9C2B-CB656DB5536C}"/>
              </a:ext>
            </a:extLst>
          </p:cNvPr>
          <p:cNvSpPr txBox="1"/>
          <p:nvPr/>
        </p:nvSpPr>
        <p:spPr>
          <a:xfrm>
            <a:off x="8582041" y="4121131"/>
            <a:ext cx="998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cs typeface="Poppins" panose="00000500000000000000" pitchFamily="2" charset="0"/>
              </a:rPr>
              <a:t>23</a:t>
            </a:r>
            <a:r>
              <a:rPr lang="en-US" sz="2500" b="1">
                <a:solidFill>
                  <a:schemeClr val="bg1"/>
                </a:solidFill>
                <a:cs typeface="Poppins" panose="00000500000000000000" pitchFamily="2" charset="0"/>
              </a:rPr>
              <a:t>%</a:t>
            </a:r>
            <a:endParaRPr lang="en-ID" sz="2500" b="1">
              <a:solidFill>
                <a:schemeClr val="bg1"/>
              </a:solidFill>
              <a:cs typeface="Poppins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8B1B9A-E228-48A9-91FD-E8A6885CC665}"/>
              </a:ext>
            </a:extLst>
          </p:cNvPr>
          <p:cNvSpPr txBox="1"/>
          <p:nvPr/>
        </p:nvSpPr>
        <p:spPr>
          <a:xfrm>
            <a:off x="9687149" y="4121131"/>
            <a:ext cx="160972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500">
                <a:solidFill>
                  <a:schemeClr val="bg1"/>
                </a:solidFill>
                <a:cs typeface="Poppins Light" panose="00000400000000000000" pitchFamily="50" charset="0"/>
              </a:rPr>
              <a:t>Lorem ipsum</a:t>
            </a:r>
          </a:p>
          <a:p>
            <a:r>
              <a:rPr lang="en-ID" sz="1500">
                <a:solidFill>
                  <a:schemeClr val="bg1"/>
                </a:solidFill>
                <a:cs typeface="Poppins Light" panose="00000400000000000000" pitchFamily="50" charset="0"/>
              </a:rPr>
              <a:t>dolor sit amet,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4D15C3-615C-4AFD-AC81-CA7B09B1C9FA}"/>
              </a:ext>
            </a:extLst>
          </p:cNvPr>
          <p:cNvSpPr txBox="1"/>
          <p:nvPr/>
        </p:nvSpPr>
        <p:spPr>
          <a:xfrm>
            <a:off x="8582041" y="5063207"/>
            <a:ext cx="928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cs typeface="Poppins" panose="00000500000000000000" pitchFamily="2" charset="0"/>
              </a:rPr>
              <a:t>18</a:t>
            </a:r>
            <a:r>
              <a:rPr lang="en-US" sz="2500" b="1">
                <a:solidFill>
                  <a:schemeClr val="bg1"/>
                </a:solidFill>
                <a:cs typeface="Poppins" panose="00000500000000000000" pitchFamily="2" charset="0"/>
              </a:rPr>
              <a:t>%</a:t>
            </a:r>
            <a:endParaRPr lang="en-ID" sz="2500" b="1">
              <a:solidFill>
                <a:schemeClr val="bg1"/>
              </a:solidFill>
              <a:cs typeface="Poppins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A1D65B-A97F-4742-8200-13BCEF5179D7}"/>
              </a:ext>
            </a:extLst>
          </p:cNvPr>
          <p:cNvSpPr txBox="1"/>
          <p:nvPr/>
        </p:nvSpPr>
        <p:spPr>
          <a:xfrm>
            <a:off x="9687149" y="5063207"/>
            <a:ext cx="160972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500">
                <a:solidFill>
                  <a:schemeClr val="bg1"/>
                </a:solidFill>
                <a:cs typeface="Poppins Light" panose="00000400000000000000" pitchFamily="50" charset="0"/>
              </a:rPr>
              <a:t>Lorem ipsum</a:t>
            </a:r>
          </a:p>
          <a:p>
            <a:r>
              <a:rPr lang="en-ID" sz="1500">
                <a:solidFill>
                  <a:schemeClr val="bg1"/>
                </a:solidFill>
                <a:cs typeface="Poppins Light" panose="00000400000000000000" pitchFamily="50" charset="0"/>
              </a:rPr>
              <a:t>dolor sit amet,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E5F319-C540-4486-BAD8-512BA775A62E}"/>
              </a:ext>
            </a:extLst>
          </p:cNvPr>
          <p:cNvSpPr txBox="1"/>
          <p:nvPr/>
        </p:nvSpPr>
        <p:spPr>
          <a:xfrm>
            <a:off x="8133236" y="931542"/>
            <a:ext cx="3418833" cy="755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500" dirty="0">
                <a:solidFill>
                  <a:schemeClr val="bg1">
                    <a:lumMod val="50000"/>
                  </a:schemeClr>
                </a:solidFill>
                <a:cs typeface="Poppins Light" panose="00000400000000000000" pitchFamily="50" charset="0"/>
              </a:rPr>
              <a:t>Lorem ipsum </a:t>
            </a:r>
            <a:r>
              <a:rPr lang="en-ID" sz="1500" dirty="0" err="1">
                <a:solidFill>
                  <a:schemeClr val="bg1">
                    <a:lumMod val="50000"/>
                  </a:schemeClr>
                </a:solidFill>
                <a:cs typeface="Poppins Light" panose="00000400000000000000" pitchFamily="50" charset="0"/>
              </a:rPr>
              <a:t>dolor</a:t>
            </a:r>
            <a:r>
              <a:rPr lang="en-ID" sz="1500" dirty="0">
                <a:solidFill>
                  <a:schemeClr val="bg1">
                    <a:lumMod val="50000"/>
                  </a:schemeClr>
                </a:solidFill>
                <a:cs typeface="Poppins Light" panose="00000400000000000000" pitchFamily="50" charset="0"/>
              </a:rPr>
              <a:t> sit </a:t>
            </a:r>
            <a:r>
              <a:rPr lang="en-ID" sz="1500" dirty="0" err="1">
                <a:solidFill>
                  <a:schemeClr val="bg1">
                    <a:lumMod val="50000"/>
                  </a:schemeClr>
                </a:solidFill>
                <a:cs typeface="Poppins Light" panose="00000400000000000000" pitchFamily="50" charset="0"/>
              </a:rPr>
              <a:t>amet</a:t>
            </a:r>
            <a:r>
              <a:rPr lang="en-ID" sz="1500" dirty="0">
                <a:solidFill>
                  <a:schemeClr val="bg1">
                    <a:lumMod val="50000"/>
                  </a:schemeClr>
                </a:solidFill>
                <a:cs typeface="Poppins Light" panose="00000400000000000000" pitchFamily="50" charset="0"/>
              </a:rPr>
              <a:t>, </a:t>
            </a:r>
            <a:r>
              <a:rPr lang="en-ID" sz="1500" dirty="0" err="1">
                <a:solidFill>
                  <a:schemeClr val="bg1">
                    <a:lumMod val="50000"/>
                  </a:schemeClr>
                </a:solidFill>
                <a:cs typeface="Poppins Light" panose="00000400000000000000" pitchFamily="50" charset="0"/>
              </a:rPr>
              <a:t>naku</a:t>
            </a:r>
            <a:r>
              <a:rPr lang="en-ID" sz="1500" dirty="0">
                <a:solidFill>
                  <a:schemeClr val="bg1">
                    <a:lumMod val="50000"/>
                  </a:schemeClr>
                </a:solidFill>
                <a:cs typeface="Poppins Light" panose="00000400000000000000" pitchFamily="50" charset="0"/>
              </a:rPr>
              <a:t> </a:t>
            </a:r>
            <a:r>
              <a:rPr lang="en-ID" sz="1500" dirty="0" err="1">
                <a:solidFill>
                  <a:schemeClr val="bg1">
                    <a:lumMod val="50000"/>
                  </a:schemeClr>
                </a:solidFill>
                <a:cs typeface="Poppins Light" panose="00000400000000000000" pitchFamily="50" charset="0"/>
              </a:rPr>
              <a:t>consecteturi</a:t>
            </a:r>
            <a:r>
              <a:rPr lang="en-ID" sz="1500" dirty="0">
                <a:solidFill>
                  <a:schemeClr val="bg1">
                    <a:lumMod val="50000"/>
                  </a:schemeClr>
                </a:solidFill>
                <a:cs typeface="Poppins Light" panose="00000400000000000000" pitchFamily="50" charset="0"/>
              </a:rPr>
              <a:t> </a:t>
            </a:r>
            <a:r>
              <a:rPr lang="en-ID" sz="1500" dirty="0" err="1">
                <a:solidFill>
                  <a:schemeClr val="bg1">
                    <a:lumMod val="50000"/>
                  </a:schemeClr>
                </a:solidFill>
                <a:cs typeface="Poppins Light" panose="00000400000000000000" pitchFamily="50" charset="0"/>
              </a:rPr>
              <a:t>ingsis</a:t>
            </a:r>
            <a:r>
              <a:rPr lang="en-ID" sz="1500" dirty="0">
                <a:solidFill>
                  <a:schemeClr val="bg1">
                    <a:lumMod val="50000"/>
                  </a:schemeClr>
                </a:solidFill>
                <a:cs typeface="Poppins Light" panose="00000400000000000000" pitchFamily="50" charset="0"/>
              </a:rPr>
              <a:t> </a:t>
            </a:r>
            <a:r>
              <a:rPr lang="en-ID" sz="1500" dirty="0" err="1">
                <a:solidFill>
                  <a:schemeClr val="bg1">
                    <a:lumMod val="50000"/>
                  </a:schemeClr>
                </a:solidFill>
                <a:cs typeface="Poppins Light" panose="00000400000000000000" pitchFamily="50" charset="0"/>
              </a:rPr>
              <a:t>adipiscing</a:t>
            </a:r>
            <a:r>
              <a:rPr lang="en-ID" sz="1500" dirty="0">
                <a:solidFill>
                  <a:schemeClr val="bg1">
                    <a:lumMod val="50000"/>
                  </a:schemeClr>
                </a:solidFill>
                <a:cs typeface="Poppins Light" panose="00000400000000000000" pitchFamily="50" charset="0"/>
              </a:rPr>
              <a:t> </a:t>
            </a:r>
            <a:r>
              <a:rPr lang="en-ID" sz="1500" dirty="0" err="1">
                <a:solidFill>
                  <a:schemeClr val="bg1">
                    <a:lumMod val="50000"/>
                  </a:schemeClr>
                </a:solidFill>
                <a:cs typeface="Poppins Light" panose="00000400000000000000" pitchFamily="50" charset="0"/>
              </a:rPr>
              <a:t>elit</a:t>
            </a:r>
            <a:r>
              <a:rPr lang="en-ID" sz="1500" dirty="0">
                <a:solidFill>
                  <a:schemeClr val="bg1">
                    <a:lumMod val="50000"/>
                  </a:schemeClr>
                </a:solidFill>
                <a:cs typeface="Poppins Light" panose="00000400000000000000" pitchFamily="50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15532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0223A37-D65B-4E3C-B743-84AB431FE531}"/>
              </a:ext>
            </a:extLst>
          </p:cNvPr>
          <p:cNvSpPr/>
          <p:nvPr/>
        </p:nvSpPr>
        <p:spPr>
          <a:xfrm>
            <a:off x="829317" y="2873917"/>
            <a:ext cx="3346814" cy="3183983"/>
          </a:xfrm>
          <a:prstGeom prst="rect">
            <a:avLst/>
          </a:prstGeom>
          <a:solidFill>
            <a:srgbClr val="0D1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AE77214-9137-4FD6-80D3-49CC50B36D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7136067"/>
              </p:ext>
            </p:extLst>
          </p:nvPr>
        </p:nvGraphicFramePr>
        <p:xfrm>
          <a:off x="5105274" y="1723491"/>
          <a:ext cx="6033716" cy="3952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FF1550C-6700-4B7C-9FA4-30CF2F528314}"/>
              </a:ext>
            </a:extLst>
          </p:cNvPr>
          <p:cNvSpPr/>
          <p:nvPr/>
        </p:nvSpPr>
        <p:spPr>
          <a:xfrm>
            <a:off x="4773798" y="1160823"/>
            <a:ext cx="6643004" cy="4844766"/>
          </a:xfrm>
          <a:prstGeom prst="roundRect">
            <a:avLst>
              <a:gd name="adj" fmla="val 1852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78A1ED-E269-4395-B266-955CC532B9B8}"/>
              </a:ext>
            </a:extLst>
          </p:cNvPr>
          <p:cNvSpPr txBox="1"/>
          <p:nvPr/>
        </p:nvSpPr>
        <p:spPr>
          <a:xfrm>
            <a:off x="793307" y="2016266"/>
            <a:ext cx="3418833" cy="755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500" dirty="0">
                <a:solidFill>
                  <a:schemeClr val="bg1">
                    <a:lumMod val="50000"/>
                  </a:schemeClr>
                </a:solidFill>
                <a:cs typeface="Poppins Light" panose="00000400000000000000" pitchFamily="50" charset="0"/>
              </a:rPr>
              <a:t>Lorem ipsum </a:t>
            </a:r>
            <a:r>
              <a:rPr lang="en-ID" sz="1500" dirty="0" err="1">
                <a:solidFill>
                  <a:schemeClr val="bg1">
                    <a:lumMod val="50000"/>
                  </a:schemeClr>
                </a:solidFill>
                <a:cs typeface="Poppins Light" panose="00000400000000000000" pitchFamily="50" charset="0"/>
              </a:rPr>
              <a:t>dolor</a:t>
            </a:r>
            <a:r>
              <a:rPr lang="en-ID" sz="1500" dirty="0">
                <a:solidFill>
                  <a:schemeClr val="bg1">
                    <a:lumMod val="50000"/>
                  </a:schemeClr>
                </a:solidFill>
                <a:cs typeface="Poppins Light" panose="00000400000000000000" pitchFamily="50" charset="0"/>
              </a:rPr>
              <a:t> sit </a:t>
            </a:r>
            <a:r>
              <a:rPr lang="en-ID" sz="1500" dirty="0" err="1">
                <a:solidFill>
                  <a:schemeClr val="bg1">
                    <a:lumMod val="50000"/>
                  </a:schemeClr>
                </a:solidFill>
                <a:cs typeface="Poppins Light" panose="00000400000000000000" pitchFamily="50" charset="0"/>
              </a:rPr>
              <a:t>amet</a:t>
            </a:r>
            <a:r>
              <a:rPr lang="en-ID" sz="1500" dirty="0">
                <a:solidFill>
                  <a:schemeClr val="bg1">
                    <a:lumMod val="50000"/>
                  </a:schemeClr>
                </a:solidFill>
                <a:cs typeface="Poppins Light" panose="00000400000000000000" pitchFamily="50" charset="0"/>
              </a:rPr>
              <a:t>, </a:t>
            </a:r>
            <a:r>
              <a:rPr lang="en-ID" sz="1500" dirty="0" err="1">
                <a:solidFill>
                  <a:schemeClr val="bg1">
                    <a:lumMod val="50000"/>
                  </a:schemeClr>
                </a:solidFill>
                <a:cs typeface="Poppins Light" panose="00000400000000000000" pitchFamily="50" charset="0"/>
              </a:rPr>
              <a:t>naku</a:t>
            </a:r>
            <a:r>
              <a:rPr lang="en-ID" sz="1500" dirty="0">
                <a:solidFill>
                  <a:schemeClr val="bg1">
                    <a:lumMod val="50000"/>
                  </a:schemeClr>
                </a:solidFill>
                <a:cs typeface="Poppins Light" panose="00000400000000000000" pitchFamily="50" charset="0"/>
              </a:rPr>
              <a:t> </a:t>
            </a:r>
            <a:r>
              <a:rPr lang="en-ID" sz="1500" dirty="0" err="1">
                <a:solidFill>
                  <a:schemeClr val="bg1">
                    <a:lumMod val="50000"/>
                  </a:schemeClr>
                </a:solidFill>
                <a:cs typeface="Poppins Light" panose="00000400000000000000" pitchFamily="50" charset="0"/>
              </a:rPr>
              <a:t>consecteturi</a:t>
            </a:r>
            <a:r>
              <a:rPr lang="en-ID" sz="1500" dirty="0">
                <a:solidFill>
                  <a:schemeClr val="bg1">
                    <a:lumMod val="50000"/>
                  </a:schemeClr>
                </a:solidFill>
                <a:cs typeface="Poppins Light" panose="00000400000000000000" pitchFamily="50" charset="0"/>
              </a:rPr>
              <a:t> </a:t>
            </a:r>
            <a:r>
              <a:rPr lang="en-ID" sz="1500" dirty="0" err="1">
                <a:solidFill>
                  <a:schemeClr val="bg1">
                    <a:lumMod val="50000"/>
                  </a:schemeClr>
                </a:solidFill>
                <a:cs typeface="Poppins Light" panose="00000400000000000000" pitchFamily="50" charset="0"/>
              </a:rPr>
              <a:t>ingsis</a:t>
            </a:r>
            <a:r>
              <a:rPr lang="en-ID" sz="1500" dirty="0">
                <a:solidFill>
                  <a:schemeClr val="bg1">
                    <a:lumMod val="50000"/>
                  </a:schemeClr>
                </a:solidFill>
                <a:cs typeface="Poppins Light" panose="00000400000000000000" pitchFamily="50" charset="0"/>
              </a:rPr>
              <a:t> </a:t>
            </a:r>
            <a:r>
              <a:rPr lang="en-ID" sz="1500" dirty="0" err="1">
                <a:solidFill>
                  <a:schemeClr val="bg1">
                    <a:lumMod val="50000"/>
                  </a:schemeClr>
                </a:solidFill>
                <a:cs typeface="Poppins Light" panose="00000400000000000000" pitchFamily="50" charset="0"/>
              </a:rPr>
              <a:t>adipiscing</a:t>
            </a:r>
            <a:r>
              <a:rPr lang="en-ID" sz="1500" dirty="0">
                <a:solidFill>
                  <a:schemeClr val="bg1">
                    <a:lumMod val="50000"/>
                  </a:schemeClr>
                </a:solidFill>
                <a:cs typeface="Poppins Light" panose="00000400000000000000" pitchFamily="50" charset="0"/>
              </a:rPr>
              <a:t> </a:t>
            </a:r>
            <a:r>
              <a:rPr lang="en-ID" sz="1500" dirty="0" err="1">
                <a:solidFill>
                  <a:schemeClr val="bg1">
                    <a:lumMod val="50000"/>
                  </a:schemeClr>
                </a:solidFill>
                <a:cs typeface="Poppins Light" panose="00000400000000000000" pitchFamily="50" charset="0"/>
              </a:rPr>
              <a:t>elit</a:t>
            </a:r>
            <a:r>
              <a:rPr lang="en-ID" sz="1500" dirty="0">
                <a:solidFill>
                  <a:schemeClr val="bg1">
                    <a:lumMod val="50000"/>
                  </a:schemeClr>
                </a:solidFill>
                <a:cs typeface="Poppins Light" panose="00000400000000000000" pitchFamily="50" charset="0"/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732E57-091B-42DF-9C7E-10E828FD4054}"/>
              </a:ext>
            </a:extLst>
          </p:cNvPr>
          <p:cNvSpPr txBox="1"/>
          <p:nvPr/>
        </p:nvSpPr>
        <p:spPr>
          <a:xfrm>
            <a:off x="1074538" y="3019272"/>
            <a:ext cx="1047108" cy="40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500">
                <a:solidFill>
                  <a:srgbClr val="26E2A3"/>
                </a:solidFill>
                <a:cs typeface="Poppins SemiBold" panose="00000700000000000000" pitchFamily="50" charset="0"/>
              </a:rPr>
              <a:t>Data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449948-F60B-42BC-AC79-D57D91BEA0B5}"/>
              </a:ext>
            </a:extLst>
          </p:cNvPr>
          <p:cNvSpPr txBox="1"/>
          <p:nvPr/>
        </p:nvSpPr>
        <p:spPr>
          <a:xfrm>
            <a:off x="1074538" y="3429000"/>
            <a:ext cx="2856373" cy="40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bg1"/>
                </a:solidFill>
                <a:cs typeface="Poppins Light" panose="00000400000000000000" pitchFamily="50" charset="0"/>
              </a:rPr>
              <a:t>At vero eos et accusamus</a:t>
            </a:r>
            <a:endParaRPr lang="en-ID" sz="1500">
              <a:solidFill>
                <a:schemeClr val="bg1"/>
              </a:solidFill>
              <a:cs typeface="Poppins Light" panose="00000400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0DB85A-1641-49DD-B8F8-EC29854FE2AF}"/>
              </a:ext>
            </a:extLst>
          </p:cNvPr>
          <p:cNvSpPr txBox="1"/>
          <p:nvPr/>
        </p:nvSpPr>
        <p:spPr>
          <a:xfrm>
            <a:off x="1074538" y="4017460"/>
            <a:ext cx="1047108" cy="40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500">
                <a:solidFill>
                  <a:schemeClr val="bg1"/>
                </a:solidFill>
                <a:cs typeface="Poppins SemiBold" panose="00000700000000000000" pitchFamily="50" charset="0"/>
              </a:rPr>
              <a:t>Data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5D86F3-BEAB-4710-8E16-0EBC5BAFF651}"/>
              </a:ext>
            </a:extLst>
          </p:cNvPr>
          <p:cNvSpPr txBox="1"/>
          <p:nvPr/>
        </p:nvSpPr>
        <p:spPr>
          <a:xfrm>
            <a:off x="1074538" y="4427188"/>
            <a:ext cx="2856373" cy="40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>
                <a:solidFill>
                  <a:schemeClr val="bg1"/>
                </a:solidFill>
                <a:cs typeface="Poppins Light" panose="00000400000000000000" pitchFamily="50" charset="0"/>
              </a:rPr>
              <a:t>At </a:t>
            </a:r>
            <a:r>
              <a:rPr lang="en-US" sz="1500" dirty="0" err="1">
                <a:solidFill>
                  <a:schemeClr val="bg1"/>
                </a:solidFill>
                <a:cs typeface="Poppins Light" panose="00000400000000000000" pitchFamily="50" charset="0"/>
              </a:rPr>
              <a:t>vero</a:t>
            </a:r>
            <a:r>
              <a:rPr lang="en-US" sz="1500" dirty="0">
                <a:solidFill>
                  <a:schemeClr val="bg1"/>
                </a:solidFill>
                <a:cs typeface="Poppins Light" panose="00000400000000000000" pitchFamily="50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cs typeface="Poppins Light" panose="00000400000000000000" pitchFamily="50" charset="0"/>
              </a:rPr>
              <a:t>eos</a:t>
            </a:r>
            <a:r>
              <a:rPr lang="en-US" sz="1500" dirty="0">
                <a:solidFill>
                  <a:schemeClr val="bg1"/>
                </a:solidFill>
                <a:cs typeface="Poppins Light" panose="00000400000000000000" pitchFamily="50" charset="0"/>
              </a:rPr>
              <a:t> et </a:t>
            </a:r>
            <a:r>
              <a:rPr lang="en-US" sz="1500" dirty="0" err="1">
                <a:solidFill>
                  <a:schemeClr val="bg1"/>
                </a:solidFill>
                <a:cs typeface="Poppins Light" panose="00000400000000000000" pitchFamily="50" charset="0"/>
              </a:rPr>
              <a:t>accusamus</a:t>
            </a:r>
            <a:endParaRPr lang="en-ID" sz="1500" dirty="0">
              <a:solidFill>
                <a:schemeClr val="bg1"/>
              </a:solidFill>
              <a:cs typeface="Poppins Light" panose="00000400000000000000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4A8EF4-0A5E-43CB-BDC3-9BACA3F2DC2A}"/>
              </a:ext>
            </a:extLst>
          </p:cNvPr>
          <p:cNvSpPr txBox="1"/>
          <p:nvPr/>
        </p:nvSpPr>
        <p:spPr>
          <a:xfrm>
            <a:off x="1074538" y="5015648"/>
            <a:ext cx="1047108" cy="40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500">
                <a:solidFill>
                  <a:schemeClr val="bg1"/>
                </a:solidFill>
                <a:cs typeface="Poppins SemiBold" panose="00000700000000000000" pitchFamily="50" charset="0"/>
              </a:rPr>
              <a:t>Data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1AB1AF-A911-4A93-B353-E0E3AEB619FA}"/>
              </a:ext>
            </a:extLst>
          </p:cNvPr>
          <p:cNvSpPr txBox="1"/>
          <p:nvPr/>
        </p:nvSpPr>
        <p:spPr>
          <a:xfrm>
            <a:off x="1074538" y="5425376"/>
            <a:ext cx="2856373" cy="40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bg1"/>
                </a:solidFill>
                <a:cs typeface="Poppins Light" panose="00000400000000000000" pitchFamily="50" charset="0"/>
              </a:rPr>
              <a:t>At vero eos et accusamus</a:t>
            </a:r>
            <a:endParaRPr lang="en-ID" sz="1500">
              <a:solidFill>
                <a:schemeClr val="bg1"/>
              </a:solidFill>
              <a:cs typeface="Poppins Light" panose="00000400000000000000" pitchFamily="50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C7AC1C-777E-C948-0977-E2EA2E0A4A6B}"/>
              </a:ext>
            </a:extLst>
          </p:cNvPr>
          <p:cNvSpPr txBox="1"/>
          <p:nvPr/>
        </p:nvSpPr>
        <p:spPr>
          <a:xfrm>
            <a:off x="793306" y="1158615"/>
            <a:ext cx="3418833" cy="755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500" dirty="0">
                <a:solidFill>
                  <a:schemeClr val="bg1">
                    <a:lumMod val="50000"/>
                  </a:schemeClr>
                </a:solidFill>
                <a:cs typeface="Poppins Light" panose="00000400000000000000" pitchFamily="50" charset="0"/>
              </a:rPr>
              <a:t>Lorem ipsum </a:t>
            </a:r>
            <a:r>
              <a:rPr lang="en-ID" sz="1500" dirty="0" err="1">
                <a:solidFill>
                  <a:schemeClr val="bg1">
                    <a:lumMod val="50000"/>
                  </a:schemeClr>
                </a:solidFill>
                <a:cs typeface="Poppins Light" panose="00000400000000000000" pitchFamily="50" charset="0"/>
              </a:rPr>
              <a:t>dolor</a:t>
            </a:r>
            <a:r>
              <a:rPr lang="en-ID" sz="1500" dirty="0">
                <a:solidFill>
                  <a:schemeClr val="bg1">
                    <a:lumMod val="50000"/>
                  </a:schemeClr>
                </a:solidFill>
                <a:cs typeface="Poppins Light" panose="00000400000000000000" pitchFamily="50" charset="0"/>
              </a:rPr>
              <a:t> sit </a:t>
            </a:r>
            <a:r>
              <a:rPr lang="en-ID" sz="1500" dirty="0" err="1">
                <a:solidFill>
                  <a:schemeClr val="bg1">
                    <a:lumMod val="50000"/>
                  </a:schemeClr>
                </a:solidFill>
                <a:cs typeface="Poppins Light" panose="00000400000000000000" pitchFamily="50" charset="0"/>
              </a:rPr>
              <a:t>amet</a:t>
            </a:r>
            <a:r>
              <a:rPr lang="en-ID" sz="1500" dirty="0">
                <a:solidFill>
                  <a:schemeClr val="bg1">
                    <a:lumMod val="50000"/>
                  </a:schemeClr>
                </a:solidFill>
                <a:cs typeface="Poppins Light" panose="00000400000000000000" pitchFamily="50" charset="0"/>
              </a:rPr>
              <a:t>, </a:t>
            </a:r>
            <a:r>
              <a:rPr lang="en-ID" sz="1500" dirty="0" err="1">
                <a:solidFill>
                  <a:schemeClr val="bg1">
                    <a:lumMod val="50000"/>
                  </a:schemeClr>
                </a:solidFill>
                <a:cs typeface="Poppins Light" panose="00000400000000000000" pitchFamily="50" charset="0"/>
              </a:rPr>
              <a:t>naku</a:t>
            </a:r>
            <a:r>
              <a:rPr lang="en-ID" sz="1500" dirty="0">
                <a:solidFill>
                  <a:schemeClr val="bg1">
                    <a:lumMod val="50000"/>
                  </a:schemeClr>
                </a:solidFill>
                <a:cs typeface="Poppins Light" panose="00000400000000000000" pitchFamily="50" charset="0"/>
              </a:rPr>
              <a:t> </a:t>
            </a:r>
            <a:r>
              <a:rPr lang="en-ID" sz="1500" dirty="0" err="1">
                <a:solidFill>
                  <a:schemeClr val="bg1">
                    <a:lumMod val="50000"/>
                  </a:schemeClr>
                </a:solidFill>
                <a:cs typeface="Poppins Light" panose="00000400000000000000" pitchFamily="50" charset="0"/>
              </a:rPr>
              <a:t>consecteturi</a:t>
            </a:r>
            <a:r>
              <a:rPr lang="en-ID" sz="1500" dirty="0">
                <a:solidFill>
                  <a:schemeClr val="bg1">
                    <a:lumMod val="50000"/>
                  </a:schemeClr>
                </a:solidFill>
                <a:cs typeface="Poppins Light" panose="00000400000000000000" pitchFamily="50" charset="0"/>
              </a:rPr>
              <a:t> </a:t>
            </a:r>
            <a:r>
              <a:rPr lang="en-ID" sz="1500" dirty="0" err="1">
                <a:solidFill>
                  <a:schemeClr val="bg1">
                    <a:lumMod val="50000"/>
                  </a:schemeClr>
                </a:solidFill>
                <a:cs typeface="Poppins Light" panose="00000400000000000000" pitchFamily="50" charset="0"/>
              </a:rPr>
              <a:t>ingsis</a:t>
            </a:r>
            <a:r>
              <a:rPr lang="en-ID" sz="1500" dirty="0">
                <a:solidFill>
                  <a:schemeClr val="bg1">
                    <a:lumMod val="50000"/>
                  </a:schemeClr>
                </a:solidFill>
                <a:cs typeface="Poppins Light" panose="00000400000000000000" pitchFamily="50" charset="0"/>
              </a:rPr>
              <a:t> </a:t>
            </a:r>
            <a:r>
              <a:rPr lang="en-ID" sz="1500" dirty="0" err="1">
                <a:solidFill>
                  <a:schemeClr val="bg1">
                    <a:lumMod val="50000"/>
                  </a:schemeClr>
                </a:solidFill>
                <a:cs typeface="Poppins Light" panose="00000400000000000000" pitchFamily="50" charset="0"/>
              </a:rPr>
              <a:t>adipiscing</a:t>
            </a:r>
            <a:r>
              <a:rPr lang="en-ID" sz="1500" dirty="0">
                <a:solidFill>
                  <a:schemeClr val="bg1">
                    <a:lumMod val="50000"/>
                  </a:schemeClr>
                </a:solidFill>
                <a:cs typeface="Poppins Light" panose="00000400000000000000" pitchFamily="50" charset="0"/>
              </a:rPr>
              <a:t> </a:t>
            </a:r>
            <a:r>
              <a:rPr lang="en-ID" sz="1500" dirty="0" err="1">
                <a:solidFill>
                  <a:schemeClr val="bg1">
                    <a:lumMod val="50000"/>
                  </a:schemeClr>
                </a:solidFill>
                <a:cs typeface="Poppins Light" panose="00000400000000000000" pitchFamily="50" charset="0"/>
              </a:rPr>
              <a:t>elit</a:t>
            </a:r>
            <a:r>
              <a:rPr lang="en-ID" sz="1500" dirty="0">
                <a:solidFill>
                  <a:schemeClr val="bg1">
                    <a:lumMod val="50000"/>
                  </a:schemeClr>
                </a:solidFill>
                <a:cs typeface="Poppins Light" panose="00000400000000000000" pitchFamily="50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27911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709C120-2A3D-40F7-AF30-7AA67DD748CA}"/>
              </a:ext>
            </a:extLst>
          </p:cNvPr>
          <p:cNvSpPr/>
          <p:nvPr/>
        </p:nvSpPr>
        <p:spPr>
          <a:xfrm>
            <a:off x="0" y="1695845"/>
            <a:ext cx="6197600" cy="4818743"/>
          </a:xfrm>
          <a:prstGeom prst="rect">
            <a:avLst/>
          </a:prstGeom>
          <a:solidFill>
            <a:srgbClr val="0D1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03E9E3-C05A-4D31-86E6-BCF844AD6A69}"/>
              </a:ext>
            </a:extLst>
          </p:cNvPr>
          <p:cNvSpPr txBox="1"/>
          <p:nvPr/>
        </p:nvSpPr>
        <p:spPr>
          <a:xfrm>
            <a:off x="1379419" y="4105216"/>
            <a:ext cx="36318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Poppins Light" panose="00000400000000000000" pitchFamily="50" charset="0"/>
              </a:rPr>
              <a:t>Presentation Template</a:t>
            </a:r>
            <a:endParaRPr lang="en-ID" sz="2400" dirty="0">
              <a:solidFill>
                <a:schemeClr val="bg1"/>
              </a:solidFill>
              <a:cs typeface="Poppins Light" panose="00000400000000000000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8E3D72-6CA7-6183-E375-3417AB1400F7}"/>
              </a:ext>
            </a:extLst>
          </p:cNvPr>
          <p:cNvSpPr txBox="1"/>
          <p:nvPr/>
        </p:nvSpPr>
        <p:spPr>
          <a:xfrm>
            <a:off x="678107" y="3224662"/>
            <a:ext cx="4841389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THANK YOU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444152C-9185-9492-1017-62ED3F26BD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8" r="209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771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3E0DC42-029C-4C8D-4851-28BAC45EEB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3" b="21913"/>
          <a:stretch>
            <a:fillRect/>
          </a:stretch>
        </p:blipFill>
        <p:spPr/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B159FB2-E957-B9E1-C813-9E2814B87256}"/>
              </a:ext>
            </a:extLst>
          </p:cNvPr>
          <p:cNvSpPr txBox="1"/>
          <p:nvPr/>
        </p:nvSpPr>
        <p:spPr>
          <a:xfrm>
            <a:off x="1788549" y="4872344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B48C5E-496A-8FBF-5AB0-EA7159637EF0}"/>
              </a:ext>
            </a:extLst>
          </p:cNvPr>
          <p:cNvSpPr txBox="1"/>
          <p:nvPr/>
        </p:nvSpPr>
        <p:spPr>
          <a:xfrm>
            <a:off x="6046879" y="4872344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466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A0FEEB5-EB3E-4F50-BB07-2E896C923C01}"/>
              </a:ext>
            </a:extLst>
          </p:cNvPr>
          <p:cNvSpPr/>
          <p:nvPr/>
        </p:nvSpPr>
        <p:spPr>
          <a:xfrm>
            <a:off x="9592487" y="-6936"/>
            <a:ext cx="2599513" cy="2536943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  <a:endParaRPr lang="en-ID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852D7A-7818-402A-A4A9-B994CDC8A80A}"/>
              </a:ext>
            </a:extLst>
          </p:cNvPr>
          <p:cNvSpPr/>
          <p:nvPr/>
        </p:nvSpPr>
        <p:spPr>
          <a:xfrm>
            <a:off x="642064" y="3753336"/>
            <a:ext cx="3426107" cy="2103120"/>
          </a:xfrm>
          <a:prstGeom prst="rect">
            <a:avLst/>
          </a:prstGeom>
          <a:solidFill>
            <a:srgbClr val="0D1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747852-3131-4ED5-B398-4DF0912A0DBA}"/>
              </a:ext>
            </a:extLst>
          </p:cNvPr>
          <p:cNvSpPr/>
          <p:nvPr/>
        </p:nvSpPr>
        <p:spPr>
          <a:xfrm>
            <a:off x="4336077" y="3753332"/>
            <a:ext cx="2430711" cy="2103120"/>
          </a:xfrm>
          <a:prstGeom prst="rect">
            <a:avLst/>
          </a:prstGeom>
          <a:solidFill>
            <a:srgbClr val="0D1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  <a:endParaRPr lang="en-ID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6E0C5A5-39BD-558A-9237-F5752F2054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6" r="6486"/>
          <a:stretch>
            <a:fillRect/>
          </a:stretch>
        </p:blipFill>
        <p:spPr/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4AE0121-A8BB-49FA-4E5E-EF0D8B23CD9D}"/>
              </a:ext>
            </a:extLst>
          </p:cNvPr>
          <p:cNvSpPr txBox="1"/>
          <p:nvPr/>
        </p:nvSpPr>
        <p:spPr>
          <a:xfrm>
            <a:off x="642063" y="1792220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627AAD-1740-ACE0-76A9-B89BCCFEB725}"/>
              </a:ext>
            </a:extLst>
          </p:cNvPr>
          <p:cNvSpPr txBox="1"/>
          <p:nvPr/>
        </p:nvSpPr>
        <p:spPr>
          <a:xfrm>
            <a:off x="642064" y="1207725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BA51BE3-65EF-A44D-C781-BE529084F341}"/>
              </a:ext>
            </a:extLst>
          </p:cNvPr>
          <p:cNvSpPr txBox="1"/>
          <p:nvPr/>
        </p:nvSpPr>
        <p:spPr>
          <a:xfrm>
            <a:off x="742417" y="3884351"/>
            <a:ext cx="3225399" cy="1841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1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1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 dolor sit,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adipiscivelit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 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numquam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modi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labore.</a:t>
            </a:r>
          </a:p>
        </p:txBody>
      </p:sp>
    </p:spTree>
    <p:extLst>
      <p:ext uri="{BB962C8B-B14F-4D97-AF65-F5344CB8AC3E}">
        <p14:creationId xmlns:p14="http://schemas.microsoft.com/office/powerpoint/2010/main" val="2439509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4FC58D-7B57-41E6-A028-2258B25DB280}"/>
              </a:ext>
            </a:extLst>
          </p:cNvPr>
          <p:cNvSpPr/>
          <p:nvPr/>
        </p:nvSpPr>
        <p:spPr>
          <a:xfrm>
            <a:off x="0" y="4229556"/>
            <a:ext cx="6802878" cy="2628444"/>
          </a:xfrm>
          <a:prstGeom prst="rect">
            <a:avLst/>
          </a:prstGeom>
          <a:solidFill>
            <a:srgbClr val="0D1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3B1F2AC-FE8B-6781-1795-1DA31C05D7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9" r="21199"/>
          <a:stretch>
            <a:fillRect/>
          </a:stretch>
        </p:blipFill>
        <p:spPr/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098AA3F-53BF-197E-F28F-964BE93C3175}"/>
              </a:ext>
            </a:extLst>
          </p:cNvPr>
          <p:cNvSpPr txBox="1"/>
          <p:nvPr/>
        </p:nvSpPr>
        <p:spPr>
          <a:xfrm>
            <a:off x="863390" y="948154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0CF6C6-A0AD-9000-A795-85EC44C11C00}"/>
              </a:ext>
            </a:extLst>
          </p:cNvPr>
          <p:cNvSpPr txBox="1"/>
          <p:nvPr/>
        </p:nvSpPr>
        <p:spPr>
          <a:xfrm>
            <a:off x="863392" y="609600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074E3B-F2DD-EBC5-8FE1-41F47A8C5BE9}"/>
              </a:ext>
            </a:extLst>
          </p:cNvPr>
          <p:cNvSpPr txBox="1"/>
          <p:nvPr/>
        </p:nvSpPr>
        <p:spPr>
          <a:xfrm>
            <a:off x="863390" y="4579353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CA781D-EEFB-5BDD-1881-01955CA7B62B}"/>
              </a:ext>
            </a:extLst>
          </p:cNvPr>
          <p:cNvSpPr txBox="1"/>
          <p:nvPr/>
        </p:nvSpPr>
        <p:spPr>
          <a:xfrm>
            <a:off x="863390" y="2588855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9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C115032-A98A-4CB0-9552-7D49833E3D39}"/>
              </a:ext>
            </a:extLst>
          </p:cNvPr>
          <p:cNvSpPr/>
          <p:nvPr/>
        </p:nvSpPr>
        <p:spPr>
          <a:xfrm>
            <a:off x="8972549" y="1"/>
            <a:ext cx="3239915" cy="6858000"/>
          </a:xfrm>
          <a:prstGeom prst="rect">
            <a:avLst/>
          </a:prstGeom>
          <a:solidFill>
            <a:srgbClr val="0D1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A9C402-4B86-4CAE-B290-F4D5B2DBEC7E}"/>
              </a:ext>
            </a:extLst>
          </p:cNvPr>
          <p:cNvGrpSpPr/>
          <p:nvPr/>
        </p:nvGrpSpPr>
        <p:grpSpPr>
          <a:xfrm>
            <a:off x="5935006" y="5726074"/>
            <a:ext cx="777054" cy="741744"/>
            <a:chOff x="5940469" y="5428821"/>
            <a:chExt cx="985784" cy="94098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A574DCA-743F-4C11-8A45-499C58C6298B}"/>
                </a:ext>
              </a:extLst>
            </p:cNvPr>
            <p:cNvSpPr/>
            <p:nvPr/>
          </p:nvSpPr>
          <p:spPr>
            <a:xfrm>
              <a:off x="5940469" y="5428821"/>
              <a:ext cx="624529" cy="6080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410D1CF-91EA-4F23-BF7A-C0287F7FE0C9}"/>
                </a:ext>
              </a:extLst>
            </p:cNvPr>
            <p:cNvSpPr/>
            <p:nvPr/>
          </p:nvSpPr>
          <p:spPr>
            <a:xfrm>
              <a:off x="6564999" y="6018105"/>
              <a:ext cx="361254" cy="3517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F512312-5DA7-7B9F-BCD9-E6E485B9B1D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0" b="3712"/>
          <a:stretch/>
        </p:blipFill>
        <p:spPr>
          <a:xfrm>
            <a:off x="7134086" y="3524250"/>
            <a:ext cx="3171539" cy="2943569"/>
          </a:xfr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48A026F-7EBC-CDD5-9457-3066ED14E9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3" r="9553"/>
          <a:stretch>
            <a:fillRect/>
          </a:stretch>
        </p:blipFill>
        <p:spPr/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C4B7258-DDE5-6B7D-EA65-39B3760CBC46}"/>
              </a:ext>
            </a:extLst>
          </p:cNvPr>
          <p:cNvSpPr txBox="1"/>
          <p:nvPr/>
        </p:nvSpPr>
        <p:spPr>
          <a:xfrm>
            <a:off x="1533881" y="1988773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E4FA34-C457-790C-E74D-1298EBB84BA3}"/>
              </a:ext>
            </a:extLst>
          </p:cNvPr>
          <p:cNvSpPr txBox="1"/>
          <p:nvPr/>
        </p:nvSpPr>
        <p:spPr>
          <a:xfrm>
            <a:off x="1533882" y="1404278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7849B-A5F8-6C92-1A55-80E906227BE2}"/>
              </a:ext>
            </a:extLst>
          </p:cNvPr>
          <p:cNvSpPr txBox="1"/>
          <p:nvPr/>
        </p:nvSpPr>
        <p:spPr>
          <a:xfrm>
            <a:off x="1533880" y="3824534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31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6E90D9-D342-4602-A21D-7FA6058F5122}"/>
              </a:ext>
            </a:extLst>
          </p:cNvPr>
          <p:cNvSpPr/>
          <p:nvPr/>
        </p:nvSpPr>
        <p:spPr>
          <a:xfrm>
            <a:off x="819208" y="4285479"/>
            <a:ext cx="5821681" cy="1423783"/>
          </a:xfrm>
          <a:prstGeom prst="rect">
            <a:avLst/>
          </a:prstGeom>
          <a:solidFill>
            <a:srgbClr val="0D1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4BDF17F-14D7-63BC-B6E6-CEEA1E7B972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6" b="10956"/>
          <a:stretch>
            <a:fillRect/>
          </a:stretch>
        </p:blipFill>
        <p:spPr/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EB8C6F9-8C5F-F502-DCBE-5CBA4B4DB29B}"/>
              </a:ext>
            </a:extLst>
          </p:cNvPr>
          <p:cNvSpPr txBox="1"/>
          <p:nvPr/>
        </p:nvSpPr>
        <p:spPr>
          <a:xfrm>
            <a:off x="7193467" y="2163401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31E83D-1399-F068-5F56-FEC16899AA7C}"/>
              </a:ext>
            </a:extLst>
          </p:cNvPr>
          <p:cNvSpPr txBox="1"/>
          <p:nvPr/>
        </p:nvSpPr>
        <p:spPr>
          <a:xfrm>
            <a:off x="7193468" y="1578906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EA900C-55EF-4623-1976-F35AA444C581}"/>
              </a:ext>
            </a:extLst>
          </p:cNvPr>
          <p:cNvSpPr txBox="1"/>
          <p:nvPr/>
        </p:nvSpPr>
        <p:spPr>
          <a:xfrm>
            <a:off x="7193466" y="3999162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D8BED4-D5D4-61C8-E5FA-C4E3FB715EAB}"/>
              </a:ext>
            </a:extLst>
          </p:cNvPr>
          <p:cNvSpPr txBox="1"/>
          <p:nvPr/>
        </p:nvSpPr>
        <p:spPr>
          <a:xfrm>
            <a:off x="1028798" y="4293052"/>
            <a:ext cx="5402499" cy="11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labore.</a:t>
            </a:r>
          </a:p>
        </p:txBody>
      </p:sp>
    </p:spTree>
    <p:extLst>
      <p:ext uri="{BB962C8B-B14F-4D97-AF65-F5344CB8AC3E}">
        <p14:creationId xmlns:p14="http://schemas.microsoft.com/office/powerpoint/2010/main" val="2552315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CF85638-12B4-42AB-9034-885BAAF67EFC}"/>
              </a:ext>
            </a:extLst>
          </p:cNvPr>
          <p:cNvSpPr/>
          <p:nvPr/>
        </p:nvSpPr>
        <p:spPr>
          <a:xfrm flipV="1">
            <a:off x="753952" y="844250"/>
            <a:ext cx="2988992" cy="2494842"/>
          </a:xfrm>
          <a:prstGeom prst="rect">
            <a:avLst/>
          </a:prstGeom>
          <a:solidFill>
            <a:srgbClr val="0D1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  <a:endParaRPr lang="en-ID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3F41C8E-EEAE-902B-89D2-9521900C82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7" r="9467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D62DCFD-3701-116B-B05A-4472496F9A6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7" r="12407"/>
          <a:stretch>
            <a:fillRect/>
          </a:stretch>
        </p:blipFill>
        <p:spPr/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9105ABF-D933-22E6-E218-FA79C96D8EFA}"/>
              </a:ext>
            </a:extLst>
          </p:cNvPr>
          <p:cNvSpPr txBox="1"/>
          <p:nvPr/>
        </p:nvSpPr>
        <p:spPr>
          <a:xfrm>
            <a:off x="7158009" y="2198634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43B22AD-E21A-8CED-EB44-9EE8D358F149}"/>
              </a:ext>
            </a:extLst>
          </p:cNvPr>
          <p:cNvSpPr txBox="1"/>
          <p:nvPr/>
        </p:nvSpPr>
        <p:spPr>
          <a:xfrm>
            <a:off x="7158010" y="1614139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536D7D-C2B5-8658-EDCC-81A298B73AF6}"/>
              </a:ext>
            </a:extLst>
          </p:cNvPr>
          <p:cNvSpPr txBox="1"/>
          <p:nvPr/>
        </p:nvSpPr>
        <p:spPr>
          <a:xfrm>
            <a:off x="7158008" y="4034395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10CDAE5-9A05-A6BD-0BD9-62798EE377BA}"/>
              </a:ext>
            </a:extLst>
          </p:cNvPr>
          <p:cNvSpPr txBox="1"/>
          <p:nvPr/>
        </p:nvSpPr>
        <p:spPr>
          <a:xfrm>
            <a:off x="828914" y="1032152"/>
            <a:ext cx="2768725" cy="2094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1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1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 dolor sit,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adipiscivelit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 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numquam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modi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labore.</a:t>
            </a:r>
          </a:p>
        </p:txBody>
      </p:sp>
    </p:spTree>
    <p:extLst>
      <p:ext uri="{BB962C8B-B14F-4D97-AF65-F5344CB8AC3E}">
        <p14:creationId xmlns:p14="http://schemas.microsoft.com/office/powerpoint/2010/main" val="1320844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BA48472-5F4B-4FAD-9BF9-5D48D322198D}"/>
              </a:ext>
            </a:extLst>
          </p:cNvPr>
          <p:cNvSpPr/>
          <p:nvPr/>
        </p:nvSpPr>
        <p:spPr>
          <a:xfrm>
            <a:off x="647769" y="791825"/>
            <a:ext cx="4688382" cy="5274352"/>
          </a:xfrm>
          <a:prstGeom prst="rect">
            <a:avLst/>
          </a:prstGeom>
          <a:solidFill>
            <a:srgbClr val="0D1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5C6E25C-E2E3-BB57-CCD8-F0FF9134C76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" b="1941"/>
          <a:stretch>
            <a:fillRect/>
          </a:stretch>
        </p:blipFill>
        <p:spPr/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7074763-9D43-D2F8-D8C5-817361D2C8CA}"/>
              </a:ext>
            </a:extLst>
          </p:cNvPr>
          <p:cNvSpPr txBox="1"/>
          <p:nvPr/>
        </p:nvSpPr>
        <p:spPr>
          <a:xfrm>
            <a:off x="5514975" y="4415337"/>
            <a:ext cx="6537117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1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AB652D-91AB-F87E-6129-20DE2A35597D}"/>
              </a:ext>
            </a:extLst>
          </p:cNvPr>
          <p:cNvSpPr txBox="1"/>
          <p:nvPr/>
        </p:nvSpPr>
        <p:spPr>
          <a:xfrm>
            <a:off x="5514974" y="5240756"/>
            <a:ext cx="6537117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1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1A4C2D-0F6D-79BD-A083-0C728DF50F57}"/>
              </a:ext>
            </a:extLst>
          </p:cNvPr>
          <p:cNvSpPr txBox="1"/>
          <p:nvPr/>
        </p:nvSpPr>
        <p:spPr>
          <a:xfrm>
            <a:off x="744312" y="2003762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BBED90-AF3F-E701-5038-44DACC2AA77E}"/>
              </a:ext>
            </a:extLst>
          </p:cNvPr>
          <p:cNvSpPr txBox="1"/>
          <p:nvPr/>
        </p:nvSpPr>
        <p:spPr>
          <a:xfrm>
            <a:off x="744313" y="1419267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979F422-6C60-AC3A-E55D-0F828DF3A09E}"/>
              </a:ext>
            </a:extLst>
          </p:cNvPr>
          <p:cNvSpPr txBox="1"/>
          <p:nvPr/>
        </p:nvSpPr>
        <p:spPr>
          <a:xfrm>
            <a:off x="744311" y="3839523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099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33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6759</TotalTime>
  <Words>2870</Words>
  <Application>Microsoft Office PowerPoint</Application>
  <PresentationFormat>Widescreen</PresentationFormat>
  <Paragraphs>108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Montserrat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for test</dc:title>
  <dc:creator>slidexpitch</dc:creator>
  <cp:lastModifiedBy>ahmad shehreen</cp:lastModifiedBy>
  <cp:revision>127</cp:revision>
  <dcterms:created xsi:type="dcterms:W3CDTF">2021-04-04T07:52:03Z</dcterms:created>
  <dcterms:modified xsi:type="dcterms:W3CDTF">2022-06-02T02:28:48Z</dcterms:modified>
</cp:coreProperties>
</file>