
<file path=[Content_Types].xml><?xml version="1.0" encoding="utf-8"?>
<Types xmlns="http://schemas.openxmlformats.org/package/2006/content-types">
  <Default Extension="emf" ContentType="image/x-emf"/>
  <Default Extension="jpeg" ContentType="image/jpeg"/>
  <Default Extension="jpg" ContentType="image/unknown"/>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10" r:id="rId2"/>
    <p:sldId id="311" r:id="rId3"/>
    <p:sldId id="312" r:id="rId4"/>
    <p:sldId id="313" r:id="rId5"/>
    <p:sldId id="314" r:id="rId6"/>
    <p:sldId id="315" r:id="rId7"/>
    <p:sldId id="317" r:id="rId8"/>
    <p:sldId id="319" r:id="rId9"/>
    <p:sldId id="320" r:id="rId10"/>
    <p:sldId id="318" r:id="rId11"/>
    <p:sldId id="322" r:id="rId12"/>
    <p:sldId id="323" r:id="rId13"/>
    <p:sldId id="324" r:id="rId14"/>
    <p:sldId id="325" r:id="rId15"/>
    <p:sldId id="327" r:id="rId16"/>
    <p:sldId id="330" r:id="rId17"/>
    <p:sldId id="331" r:id="rId18"/>
    <p:sldId id="332" r:id="rId19"/>
    <p:sldId id="334" r:id="rId20"/>
    <p:sldId id="336" r:id="rId21"/>
    <p:sldId id="337" r:id="rId22"/>
    <p:sldId id="339" r:id="rId23"/>
    <p:sldId id="340" r:id="rId24"/>
    <p:sldId id="338" r:id="rId25"/>
    <p:sldId id="328" r:id="rId2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4660"/>
  </p:normalViewPr>
  <p:slideViewPr>
    <p:cSldViewPr snapToGrid="0">
      <p:cViewPr varScale="1">
        <p:scale>
          <a:sx n="68" d="100"/>
          <a:sy n="68" d="100"/>
        </p:scale>
        <p:origin x="624" y="66"/>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4.3</c:v>
                </c:pt>
                <c:pt idx="1">
                  <c:v>2.5</c:v>
                </c:pt>
                <c:pt idx="2">
                  <c:v>3.5</c:v>
                </c:pt>
                <c:pt idx="3">
                  <c:v>4.5</c:v>
                </c:pt>
                <c:pt idx="4">
                  <c:v>3</c:v>
                </c:pt>
              </c:numCache>
            </c:numRef>
          </c:val>
          <c:extLst>
            <c:ext xmlns:c16="http://schemas.microsoft.com/office/drawing/2014/chart" uri="{C3380CC4-5D6E-409C-BE32-E72D297353CC}">
              <c16:uniqueId val="{00000000-3F5E-4CC9-9F90-08FD432DE88A}"/>
            </c:ext>
          </c:extLst>
        </c:ser>
        <c:ser>
          <c:idx val="1"/>
          <c:order val="1"/>
          <c:tx>
            <c:strRef>
              <c:f>Sheet1!$C$1</c:f>
              <c:strCache>
                <c:ptCount val="1"/>
                <c:pt idx="0">
                  <c:v>Series 2</c:v>
                </c:pt>
              </c:strCache>
            </c:strRef>
          </c:tx>
          <c:spPr>
            <a:solidFill>
              <a:schemeClr val="tx1">
                <a:lumMod val="75000"/>
                <a:lumOff val="25000"/>
              </a:schemeClr>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General</c:formatCode>
                <c:ptCount val="5"/>
                <c:pt idx="0">
                  <c:v>2.4</c:v>
                </c:pt>
                <c:pt idx="1">
                  <c:v>4.4000000000000004</c:v>
                </c:pt>
                <c:pt idx="2">
                  <c:v>1.8</c:v>
                </c:pt>
                <c:pt idx="3">
                  <c:v>2.8</c:v>
                </c:pt>
                <c:pt idx="4">
                  <c:v>1</c:v>
                </c:pt>
              </c:numCache>
            </c:numRef>
          </c:val>
          <c:extLst>
            <c:ext xmlns:c16="http://schemas.microsoft.com/office/drawing/2014/chart" uri="{C3380CC4-5D6E-409C-BE32-E72D297353CC}">
              <c16:uniqueId val="{00000001-3F5E-4CC9-9F90-08FD432DE88A}"/>
            </c:ext>
          </c:extLst>
        </c:ser>
        <c:ser>
          <c:idx val="2"/>
          <c:order val="2"/>
          <c:tx>
            <c:strRef>
              <c:f>Sheet1!$D$1</c:f>
              <c:strCache>
                <c:ptCount val="1"/>
                <c:pt idx="0">
                  <c:v>Series 3</c:v>
                </c:pt>
              </c:strCache>
            </c:strRef>
          </c:tx>
          <c:spPr>
            <a:solidFill>
              <a:schemeClr val="bg1">
                <a:lumMod val="85000"/>
              </a:schemeClr>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Sheet1!$D$2:$D$6</c:f>
              <c:numCache>
                <c:formatCode>General</c:formatCode>
                <c:ptCount val="5"/>
                <c:pt idx="0">
                  <c:v>2</c:v>
                </c:pt>
                <c:pt idx="1">
                  <c:v>2</c:v>
                </c:pt>
                <c:pt idx="2">
                  <c:v>3</c:v>
                </c:pt>
                <c:pt idx="3">
                  <c:v>5</c:v>
                </c:pt>
                <c:pt idx="4">
                  <c:v>5</c:v>
                </c:pt>
              </c:numCache>
            </c:numRef>
          </c:val>
          <c:extLst>
            <c:ext xmlns:c16="http://schemas.microsoft.com/office/drawing/2014/chart" uri="{C3380CC4-5D6E-409C-BE32-E72D297353CC}">
              <c16:uniqueId val="{00000002-3F5E-4CC9-9F90-08FD432DE88A}"/>
            </c:ext>
          </c:extLst>
        </c:ser>
        <c:dLbls>
          <c:showLegendKey val="0"/>
          <c:showVal val="0"/>
          <c:showCatName val="0"/>
          <c:showSerName val="0"/>
          <c:showPercent val="0"/>
          <c:showBubbleSize val="0"/>
        </c:dLbls>
        <c:gapWidth val="219"/>
        <c:overlap val="-27"/>
        <c:axId val="333487096"/>
        <c:axId val="252314608"/>
      </c:barChart>
      <c:catAx>
        <c:axId val="33348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314608"/>
        <c:crosses val="autoZero"/>
        <c:auto val="1"/>
        <c:lblAlgn val="ctr"/>
        <c:lblOffset val="100"/>
        <c:noMultiLvlLbl val="0"/>
      </c:catAx>
      <c:valAx>
        <c:axId val="252314608"/>
        <c:scaling>
          <c:orientation val="minMax"/>
        </c:scaling>
        <c:delete val="1"/>
        <c:axPos val="l"/>
        <c:numFmt formatCode="General" sourceLinked="1"/>
        <c:majorTickMark val="none"/>
        <c:minorTickMark val="none"/>
        <c:tickLblPos val="nextTo"/>
        <c:crossAx val="33348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2C2A53-E32C-4C5E-ADA7-D79FB0BA762E}" type="datetimeFigureOut">
              <a:rPr lang="id-ID" smtClean="0"/>
              <a:t>02/06/2022</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880536-9986-4883-89D2-475E07E85C6D}" type="slidenum">
              <a:rPr lang="id-ID" smtClean="0"/>
              <a:t>‹#›</a:t>
            </a:fld>
            <a:endParaRPr lang="id-ID"/>
          </a:p>
        </p:txBody>
      </p:sp>
    </p:spTree>
    <p:extLst>
      <p:ext uri="{BB962C8B-B14F-4D97-AF65-F5344CB8AC3E}">
        <p14:creationId xmlns:p14="http://schemas.microsoft.com/office/powerpoint/2010/main" val="95812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70ACA-6663-46EC-B8D9-3B809DFCA7CE}" type="datetimeFigureOut">
              <a:rPr lang="en-US" smtClean="0"/>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4E5E3-5945-42E1-95B7-2F0223F6C280}" type="slidenum">
              <a:rPr lang="en-US" smtClean="0"/>
              <a:t>‹#›</a:t>
            </a:fld>
            <a:endParaRPr lang="en-US"/>
          </a:p>
        </p:txBody>
      </p:sp>
    </p:spTree>
    <p:extLst>
      <p:ext uri="{BB962C8B-B14F-4D97-AF65-F5344CB8AC3E}">
        <p14:creationId xmlns:p14="http://schemas.microsoft.com/office/powerpoint/2010/main" val="367937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89F6755-8592-4A66-9C00-19AD075B3E8E}"/>
              </a:ext>
            </a:extLst>
          </p:cNvPr>
          <p:cNvSpPr>
            <a:spLocks noGrp="1"/>
          </p:cNvSpPr>
          <p:nvPr>
            <p:ph type="pic" sz="quarter" idx="10"/>
          </p:nvPr>
        </p:nvSpPr>
        <p:spPr>
          <a:xfrm>
            <a:off x="1274762" y="1447800"/>
            <a:ext cx="9642475" cy="3962400"/>
          </a:xfrm>
          <a:prstGeom prst="rect">
            <a:avLst/>
          </a:prstGeom>
        </p:spPr>
        <p:txBody>
          <a:bodyPr/>
          <a:lstStyle/>
          <a:p>
            <a:endParaRPr lang="en-US"/>
          </a:p>
        </p:txBody>
      </p:sp>
    </p:spTree>
    <p:extLst>
      <p:ext uri="{BB962C8B-B14F-4D97-AF65-F5344CB8AC3E}">
        <p14:creationId xmlns:p14="http://schemas.microsoft.com/office/powerpoint/2010/main" val="296932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0" y="2163651"/>
            <a:ext cx="3889420" cy="469434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
        <p:nvSpPr>
          <p:cNvPr id="4" name="Picture Placeholder 8"/>
          <p:cNvSpPr>
            <a:spLocks noGrp="1"/>
          </p:cNvSpPr>
          <p:nvPr>
            <p:ph type="pic" sz="quarter" idx="11"/>
          </p:nvPr>
        </p:nvSpPr>
        <p:spPr>
          <a:xfrm>
            <a:off x="5716073" y="0"/>
            <a:ext cx="3889420" cy="469434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102991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p:cNvSpPr/>
          <p:nvPr userDrawn="1"/>
        </p:nvSpPr>
        <p:spPr>
          <a:xfrm>
            <a:off x="9610890" y="0"/>
            <a:ext cx="258111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0" y="0"/>
            <a:ext cx="486281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8"/>
          <p:cNvSpPr>
            <a:spLocks noGrp="1"/>
          </p:cNvSpPr>
          <p:nvPr>
            <p:ph type="pic" sz="quarter" idx="10"/>
          </p:nvPr>
        </p:nvSpPr>
        <p:spPr>
          <a:xfrm>
            <a:off x="489398" y="1068947"/>
            <a:ext cx="3889420" cy="469434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
        <p:nvSpPr>
          <p:cNvPr id="4" name="Picture Placeholder 8"/>
          <p:cNvSpPr>
            <a:spLocks noGrp="1"/>
          </p:cNvSpPr>
          <p:nvPr>
            <p:ph type="pic" sz="quarter" idx="11"/>
          </p:nvPr>
        </p:nvSpPr>
        <p:spPr>
          <a:xfrm>
            <a:off x="10146406" y="1867437"/>
            <a:ext cx="1508975" cy="14295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dirty="0"/>
          </a:p>
        </p:txBody>
      </p:sp>
    </p:spTree>
    <p:extLst>
      <p:ext uri="{BB962C8B-B14F-4D97-AF65-F5344CB8AC3E}">
        <p14:creationId xmlns:p14="http://schemas.microsoft.com/office/powerpoint/2010/main" val="220249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p:cNvSpPr/>
          <p:nvPr userDrawn="1"/>
        </p:nvSpPr>
        <p:spPr>
          <a:xfrm>
            <a:off x="0" y="0"/>
            <a:ext cx="55517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8"/>
          <p:cNvSpPr>
            <a:spLocks noGrp="1"/>
          </p:cNvSpPr>
          <p:nvPr>
            <p:ph type="pic" sz="quarter" idx="10"/>
          </p:nvPr>
        </p:nvSpPr>
        <p:spPr>
          <a:xfrm>
            <a:off x="3696238" y="1171978"/>
            <a:ext cx="3889420" cy="469434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
        <p:nvSpPr>
          <p:cNvPr id="4" name="Picture Placeholder 8"/>
          <p:cNvSpPr>
            <a:spLocks noGrp="1"/>
          </p:cNvSpPr>
          <p:nvPr>
            <p:ph type="pic" sz="quarter" idx="11"/>
          </p:nvPr>
        </p:nvSpPr>
        <p:spPr>
          <a:xfrm>
            <a:off x="1002406" y="1790164"/>
            <a:ext cx="1508975" cy="14295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dirty="0"/>
          </a:p>
        </p:txBody>
      </p:sp>
      <p:sp>
        <p:nvSpPr>
          <p:cNvPr id="5" name="Picture Placeholder 8"/>
          <p:cNvSpPr>
            <a:spLocks noGrp="1"/>
          </p:cNvSpPr>
          <p:nvPr>
            <p:ph type="pic" sz="quarter" idx="12"/>
          </p:nvPr>
        </p:nvSpPr>
        <p:spPr>
          <a:xfrm>
            <a:off x="1002406" y="3668333"/>
            <a:ext cx="1508975" cy="14295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dirty="0"/>
          </a:p>
        </p:txBody>
      </p:sp>
    </p:spTree>
    <p:extLst>
      <p:ext uri="{BB962C8B-B14F-4D97-AF65-F5344CB8AC3E}">
        <p14:creationId xmlns:p14="http://schemas.microsoft.com/office/powerpoint/2010/main" val="109449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p:cNvSpPr/>
          <p:nvPr userDrawn="1"/>
        </p:nvSpPr>
        <p:spPr>
          <a:xfrm>
            <a:off x="0" y="0"/>
            <a:ext cx="61150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3949701"/>
            <a:ext cx="6126480" cy="2908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2368" y="709942"/>
            <a:ext cx="3951335" cy="5784526"/>
          </a:xfrm>
          <a:prstGeom prst="rect">
            <a:avLst/>
          </a:prstGeom>
        </p:spPr>
      </p:pic>
      <p:sp>
        <p:nvSpPr>
          <p:cNvPr id="5" name="Picture Placeholder 4"/>
          <p:cNvSpPr>
            <a:spLocks noGrp="1"/>
          </p:cNvSpPr>
          <p:nvPr>
            <p:ph type="pic" sz="quarter" idx="10"/>
          </p:nvPr>
        </p:nvSpPr>
        <p:spPr>
          <a:xfrm>
            <a:off x="4542760" y="1211519"/>
            <a:ext cx="3078162" cy="4406900"/>
          </a:xfrm>
          <a:prstGeom prst="rect">
            <a:avLst/>
          </a:prstGeom>
        </p:spPr>
        <p:txBody>
          <a:bodyPr/>
          <a:lstStyle/>
          <a:p>
            <a:endParaRPr lang="en-US"/>
          </a:p>
        </p:txBody>
      </p:sp>
    </p:spTree>
    <p:extLst>
      <p:ext uri="{BB962C8B-B14F-4D97-AF65-F5344CB8AC3E}">
        <p14:creationId xmlns:p14="http://schemas.microsoft.com/office/powerpoint/2010/main" val="424585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ectangle 2"/>
          <p:cNvSpPr/>
          <p:nvPr userDrawn="1"/>
        </p:nvSpPr>
        <p:spPr>
          <a:xfrm>
            <a:off x="0" y="1633556"/>
            <a:ext cx="12192000" cy="3492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flipH="1">
            <a:off x="7643733" y="717193"/>
            <a:ext cx="2757566" cy="5325227"/>
            <a:chOff x="3739073" y="951230"/>
            <a:chExt cx="1665853" cy="342138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9073" y="951230"/>
              <a:ext cx="1665853" cy="3421380"/>
            </a:xfrm>
            <a:prstGeom prst="rect">
              <a:avLst/>
            </a:prstGeom>
          </p:spPr>
        </p:pic>
        <p:sp>
          <p:nvSpPr>
            <p:cNvPr id="6" name="Rectangle 5"/>
            <p:cNvSpPr/>
            <p:nvPr/>
          </p:nvSpPr>
          <p:spPr>
            <a:xfrm>
              <a:off x="3850640" y="1361440"/>
              <a:ext cx="14427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Picture Placeholder 8"/>
          <p:cNvSpPr>
            <a:spLocks noGrp="1"/>
          </p:cNvSpPr>
          <p:nvPr>
            <p:ph type="pic" sz="quarter" idx="10"/>
          </p:nvPr>
        </p:nvSpPr>
        <p:spPr>
          <a:xfrm>
            <a:off x="7828414" y="1355725"/>
            <a:ext cx="2388736" cy="3984625"/>
          </a:xfrm>
          <a:prstGeom prst="rect">
            <a:avLst/>
          </a:prstGeom>
        </p:spPr>
        <p:txBody>
          <a:bodyPr/>
          <a:lstStyle/>
          <a:p>
            <a:endParaRPr lang="en-US"/>
          </a:p>
        </p:txBody>
      </p:sp>
    </p:spTree>
    <p:extLst>
      <p:ext uri="{BB962C8B-B14F-4D97-AF65-F5344CB8AC3E}">
        <p14:creationId xmlns:p14="http://schemas.microsoft.com/office/powerpoint/2010/main" val="404979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11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260801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6143222" y="0"/>
            <a:ext cx="6048777"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406220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p:nvPr userDrawn="1"/>
        </p:nvSpPr>
        <p:spPr>
          <a:xfrm>
            <a:off x="0" y="0"/>
            <a:ext cx="311668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8"/>
          <p:cNvSpPr>
            <a:spLocks noGrp="1"/>
          </p:cNvSpPr>
          <p:nvPr>
            <p:ph type="pic" sz="quarter" idx="10"/>
          </p:nvPr>
        </p:nvSpPr>
        <p:spPr>
          <a:xfrm>
            <a:off x="412125" y="927279"/>
            <a:ext cx="3889420" cy="521594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37632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6954593" y="940158"/>
            <a:ext cx="3889420" cy="521594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410333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1" y="0"/>
            <a:ext cx="8342812" cy="41212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427622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5923980" y="0"/>
            <a:ext cx="626802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8"/>
          <p:cNvSpPr>
            <a:spLocks noGrp="1"/>
          </p:cNvSpPr>
          <p:nvPr>
            <p:ph type="pic" sz="quarter" idx="10"/>
          </p:nvPr>
        </p:nvSpPr>
        <p:spPr>
          <a:xfrm>
            <a:off x="1262130" y="1390918"/>
            <a:ext cx="5765442" cy="41212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
        <p:nvSpPr>
          <p:cNvPr id="4" name="Picture Placeholder 8"/>
          <p:cNvSpPr>
            <a:spLocks noGrp="1"/>
          </p:cNvSpPr>
          <p:nvPr>
            <p:ph type="pic" sz="quarter" idx="11"/>
          </p:nvPr>
        </p:nvSpPr>
        <p:spPr>
          <a:xfrm>
            <a:off x="7972022" y="1700010"/>
            <a:ext cx="1339403" cy="1390919"/>
          </a:xfrm>
          <a:prstGeom prst="ellipse">
            <a:avLst/>
          </a:prstGeom>
          <a:noFill/>
        </p:spPr>
        <p:txBody>
          <a:bodyPr wrap="square">
            <a:noAutofit/>
          </a:bodyPr>
          <a:lstStyle/>
          <a:p>
            <a:endParaRPr lang="id-ID" dirty="0"/>
          </a:p>
        </p:txBody>
      </p:sp>
      <p:sp>
        <p:nvSpPr>
          <p:cNvPr id="5" name="Picture Placeholder 8"/>
          <p:cNvSpPr>
            <a:spLocks noGrp="1"/>
          </p:cNvSpPr>
          <p:nvPr>
            <p:ph type="pic" sz="quarter" idx="12"/>
          </p:nvPr>
        </p:nvSpPr>
        <p:spPr>
          <a:xfrm>
            <a:off x="7972022" y="3681210"/>
            <a:ext cx="1339403" cy="1390919"/>
          </a:xfrm>
          <a:prstGeom prst="ellipse">
            <a:avLst/>
          </a:prstGeom>
          <a:noFill/>
        </p:spPr>
        <p:txBody>
          <a:bodyPr wrap="square">
            <a:noAutofit/>
          </a:bodyPr>
          <a:lstStyle/>
          <a:p>
            <a:endParaRPr lang="id-ID" dirty="0"/>
          </a:p>
        </p:txBody>
      </p:sp>
    </p:spTree>
    <p:extLst>
      <p:ext uri="{BB962C8B-B14F-4D97-AF65-F5344CB8AC3E}">
        <p14:creationId xmlns:p14="http://schemas.microsoft.com/office/powerpoint/2010/main" val="114122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1"/>
          <p:cNvSpPr>
            <a:spLocks noGrp="1"/>
          </p:cNvSpPr>
          <p:nvPr>
            <p:ph type="pic" sz="quarter" idx="11"/>
          </p:nvPr>
        </p:nvSpPr>
        <p:spPr>
          <a:xfrm>
            <a:off x="1376872" y="2092848"/>
            <a:ext cx="1956590" cy="1942703"/>
          </a:xfrm>
          <a:prstGeom prst="ellipse">
            <a:avLst/>
          </a:prstGeom>
        </p:spPr>
      </p:sp>
      <p:sp>
        <p:nvSpPr>
          <p:cNvPr id="4" name="Picture Placeholder 2"/>
          <p:cNvSpPr>
            <a:spLocks noGrp="1"/>
          </p:cNvSpPr>
          <p:nvPr>
            <p:ph type="pic" sz="quarter" idx="12"/>
          </p:nvPr>
        </p:nvSpPr>
        <p:spPr>
          <a:xfrm>
            <a:off x="5101528" y="2092848"/>
            <a:ext cx="1956590" cy="1942703"/>
          </a:xfrm>
          <a:prstGeom prst="ellipse">
            <a:avLst/>
          </a:prstGeom>
        </p:spPr>
      </p:sp>
      <p:sp>
        <p:nvSpPr>
          <p:cNvPr id="5" name="Picture Placeholder 3"/>
          <p:cNvSpPr>
            <a:spLocks noGrp="1"/>
          </p:cNvSpPr>
          <p:nvPr>
            <p:ph type="pic" sz="quarter" idx="13"/>
          </p:nvPr>
        </p:nvSpPr>
        <p:spPr>
          <a:xfrm>
            <a:off x="8826184" y="2092848"/>
            <a:ext cx="1956590" cy="1942703"/>
          </a:xfrm>
          <a:prstGeom prst="ellipse">
            <a:avLst/>
          </a:prstGeom>
        </p:spPr>
      </p:sp>
    </p:spTree>
    <p:extLst>
      <p:ext uri="{BB962C8B-B14F-4D97-AF65-F5344CB8AC3E}">
        <p14:creationId xmlns:p14="http://schemas.microsoft.com/office/powerpoint/2010/main" val="369185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38743"/>
      </p:ext>
    </p:extLst>
  </p:cSld>
  <p:clrMap bg1="lt1" tx1="dk1" bg2="lt2" tx2="dk2" accent1="accent1" accent2="accent2" accent3="accent3" accent4="accent4" accent5="accent5" accent6="accent6" hlink="hlink" folHlink="folHlink"/>
  <p:sldLayoutIdLst>
    <p:sldLayoutId id="2147483679" r:id="rId1"/>
    <p:sldLayoutId id="2147483665" r:id="rId2"/>
    <p:sldLayoutId id="2147483650" r:id="rId3"/>
    <p:sldLayoutId id="2147483666" r:id="rId4"/>
    <p:sldLayoutId id="2147483667" r:id="rId5"/>
    <p:sldLayoutId id="2147483668" r:id="rId6"/>
    <p:sldLayoutId id="2147483669" r:id="rId7"/>
    <p:sldLayoutId id="2147483670" r:id="rId8"/>
    <p:sldLayoutId id="2147483672" r:id="rId9"/>
    <p:sldLayoutId id="2147483673" r:id="rId10"/>
    <p:sldLayoutId id="2147483674" r:id="rId11"/>
    <p:sldLayoutId id="2147483675"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Layout" Target="../slideLayouts/slideLayout1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1B0565F-6ED6-500B-34B0-8AE557651E6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619" b="7619"/>
          <a:stretch>
            <a:fillRect/>
          </a:stretch>
        </p:blipFill>
        <p:spPr/>
      </p:pic>
      <p:sp>
        <p:nvSpPr>
          <p:cNvPr id="6" name="Rectangle 5">
            <a:extLst>
              <a:ext uri="{FF2B5EF4-FFF2-40B4-BE49-F238E27FC236}">
                <a16:creationId xmlns:a16="http://schemas.microsoft.com/office/drawing/2014/main" id="{FB5736F9-64CC-4BC0-ADC6-53196055B53B}"/>
              </a:ext>
            </a:extLst>
          </p:cNvPr>
          <p:cNvSpPr/>
          <p:nvPr/>
        </p:nvSpPr>
        <p:spPr>
          <a:xfrm>
            <a:off x="0" y="5320937"/>
            <a:ext cx="12192000" cy="1537063"/>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9A674A-E934-41FC-A6B0-B25E4FB57122}"/>
              </a:ext>
            </a:extLst>
          </p:cNvPr>
          <p:cNvSpPr txBox="1"/>
          <p:nvPr/>
        </p:nvSpPr>
        <p:spPr>
          <a:xfrm>
            <a:off x="4200421" y="5380672"/>
            <a:ext cx="3791155" cy="1015663"/>
          </a:xfrm>
          <a:prstGeom prst="rect">
            <a:avLst/>
          </a:prstGeom>
          <a:noFill/>
        </p:spPr>
        <p:txBody>
          <a:bodyPr wrap="square" rtlCol="0">
            <a:spAutoFit/>
          </a:bodyPr>
          <a:lstStyle/>
          <a:p>
            <a:pPr algn="ctr"/>
            <a:r>
              <a:rPr lang="en-ID" sz="6000" spc="-150" dirty="0">
                <a:solidFill>
                  <a:schemeClr val="bg1"/>
                </a:solidFill>
                <a:latin typeface="Montserrat" panose="00000500000000000000" pitchFamily="50" charset="0"/>
                <a:ea typeface="Source Sans Pro" panose="020B0503030403020204" pitchFamily="34" charset="0"/>
              </a:rPr>
              <a:t>LEND</a:t>
            </a:r>
          </a:p>
        </p:txBody>
      </p:sp>
      <p:sp>
        <p:nvSpPr>
          <p:cNvPr id="7" name="Rectangle 6"/>
          <p:cNvSpPr/>
          <p:nvPr/>
        </p:nvSpPr>
        <p:spPr>
          <a:xfrm>
            <a:off x="1896292" y="6383683"/>
            <a:ext cx="8399417" cy="483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8A9A674A-E934-41FC-A6B0-B25E4FB57122}"/>
              </a:ext>
            </a:extLst>
          </p:cNvPr>
          <p:cNvSpPr txBox="1"/>
          <p:nvPr/>
        </p:nvSpPr>
        <p:spPr>
          <a:xfrm>
            <a:off x="3703627" y="6456069"/>
            <a:ext cx="4784746" cy="338554"/>
          </a:xfrm>
          <a:prstGeom prst="rect">
            <a:avLst/>
          </a:prstGeom>
          <a:noFill/>
        </p:spPr>
        <p:txBody>
          <a:bodyPr wrap="square" rtlCol="0">
            <a:spAutoFit/>
          </a:bodyPr>
          <a:lstStyle/>
          <a:p>
            <a:pPr algn="ctr"/>
            <a:r>
              <a:rPr lang="en-ID" sz="1600" dirty="0">
                <a:solidFill>
                  <a:schemeClr val="accent1"/>
                </a:solidFill>
                <a:latin typeface="Montserrat" panose="00000500000000000000" pitchFamily="50" charset="0"/>
              </a:rPr>
              <a:t>PRESENTATION TEMPLATE</a:t>
            </a:r>
          </a:p>
        </p:txBody>
      </p:sp>
    </p:spTree>
    <p:extLst>
      <p:ext uri="{BB962C8B-B14F-4D97-AF65-F5344CB8AC3E}">
        <p14:creationId xmlns:p14="http://schemas.microsoft.com/office/powerpoint/2010/main" val="418772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421291"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Box 10">
            <a:extLst>
              <a:ext uri="{FF2B5EF4-FFF2-40B4-BE49-F238E27FC236}">
                <a16:creationId xmlns:a16="http://schemas.microsoft.com/office/drawing/2014/main" id="{3938940D-622D-4549-AFF1-3D3B5855B355}"/>
              </a:ext>
            </a:extLst>
          </p:cNvPr>
          <p:cNvSpPr txBox="1">
            <a:spLocks noChangeArrowheads="1"/>
          </p:cNvSpPr>
          <p:nvPr/>
        </p:nvSpPr>
        <p:spPr bwMode="auto">
          <a:xfrm>
            <a:off x="5705217" y="5049384"/>
            <a:ext cx="3900276" cy="1003736"/>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pic>
        <p:nvPicPr>
          <p:cNvPr id="14" name="Picture Placeholder 13">
            <a:extLst>
              <a:ext uri="{FF2B5EF4-FFF2-40B4-BE49-F238E27FC236}">
                <a16:creationId xmlns:a16="http://schemas.microsoft.com/office/drawing/2014/main" id="{6F1D6BC8-3568-AFA6-1616-35869A7BA44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82" r="22382"/>
          <a:stretch>
            <a:fillRect/>
          </a:stretch>
        </p:blipFill>
        <p:spPr/>
      </p:pic>
      <p:pic>
        <p:nvPicPr>
          <p:cNvPr id="18" name="Picture Placeholder 17">
            <a:extLst>
              <a:ext uri="{FF2B5EF4-FFF2-40B4-BE49-F238E27FC236}">
                <a16:creationId xmlns:a16="http://schemas.microsoft.com/office/drawing/2014/main" id="{5DC78A62-7E1F-4C3A-F490-726A944A9D0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8916" r="18916"/>
          <a:stretch>
            <a:fillRect/>
          </a:stretch>
        </p:blipFill>
        <p:spPr/>
      </p:pic>
      <p:sp>
        <p:nvSpPr>
          <p:cNvPr id="19" name="Text Box 10">
            <a:extLst>
              <a:ext uri="{FF2B5EF4-FFF2-40B4-BE49-F238E27FC236}">
                <a16:creationId xmlns:a16="http://schemas.microsoft.com/office/drawing/2014/main" id="{FAD8609C-1596-4DFE-52F9-3CEA41179EF0}"/>
              </a:ext>
            </a:extLst>
          </p:cNvPr>
          <p:cNvSpPr txBox="1">
            <a:spLocks noChangeArrowheads="1"/>
          </p:cNvSpPr>
          <p:nvPr/>
        </p:nvSpPr>
        <p:spPr bwMode="auto">
          <a:xfrm>
            <a:off x="179441" y="660264"/>
            <a:ext cx="3709979" cy="1003736"/>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85566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9A674A-E934-41FC-A6B0-B25E4FB57122}"/>
              </a:ext>
            </a:extLst>
          </p:cNvPr>
          <p:cNvSpPr txBox="1"/>
          <p:nvPr/>
        </p:nvSpPr>
        <p:spPr>
          <a:xfrm>
            <a:off x="635784" y="2065554"/>
            <a:ext cx="3255651" cy="954107"/>
          </a:xfrm>
          <a:prstGeom prst="rect">
            <a:avLst/>
          </a:prstGeom>
          <a:noFill/>
        </p:spPr>
        <p:txBody>
          <a:bodyPr wrap="square" rtlCol="0">
            <a:spAutoFit/>
          </a:bodyPr>
          <a:lstStyle/>
          <a:p>
            <a:r>
              <a:rPr lang="en-ID" sz="2800" b="1" spc="-150" dirty="0">
                <a:solidFill>
                  <a:schemeClr val="bg1"/>
                </a:solidFill>
                <a:latin typeface="Montserrat" panose="00000500000000000000" pitchFamily="50" charset="0"/>
                <a:ea typeface="Source Sans Pro" panose="020B0503030403020204" pitchFamily="34" charset="0"/>
              </a:rPr>
              <a:t>PRESENTATION</a:t>
            </a:r>
          </a:p>
          <a:p>
            <a:r>
              <a:rPr lang="en-ID" sz="2800" b="1" spc="-150" dirty="0">
                <a:solidFill>
                  <a:schemeClr val="bg1"/>
                </a:solidFill>
                <a:latin typeface="Montserrat" panose="00000500000000000000" pitchFamily="50" charset="0"/>
                <a:ea typeface="Source Sans Pro" panose="020B0503030403020204" pitchFamily="34" charset="0"/>
              </a:rPr>
              <a:t>TEMPLATE</a:t>
            </a:r>
          </a:p>
        </p:txBody>
      </p:sp>
      <p:sp>
        <p:nvSpPr>
          <p:cNvPr id="13" name="Text Box 10"/>
          <p:cNvSpPr txBox="1">
            <a:spLocks noChangeArrowheads="1"/>
          </p:cNvSpPr>
          <p:nvPr/>
        </p:nvSpPr>
        <p:spPr bwMode="auto">
          <a:xfrm>
            <a:off x="632686" y="4275661"/>
            <a:ext cx="3376606" cy="1331134"/>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100" dirty="0">
                <a:solidFill>
                  <a:schemeClr val="bg1"/>
                </a:solidFill>
                <a:latin typeface="Raleway" panose="020B0503030101060003" pitchFamily="34" charset="0"/>
                <a:ea typeface="Open Sans" panose="020B0606030504020204" pitchFamily="34" charset="0"/>
                <a:cs typeface="Open Sans" panose="020B0606030504020204" pitchFamily="34" charset="0"/>
              </a:rPr>
              <a:t>Lorem Isum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Aliquam</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varius</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adipiscing</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tempor</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Vivamus</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id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ipsum</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sit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amet</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massa</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consectetur</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porta</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Class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aptent</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taciti</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sociosqu</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ad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litora</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torquent</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per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conubia</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nostra, per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inceptos</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himenaeos</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a:t>
            </a:r>
          </a:p>
        </p:txBody>
      </p:sp>
      <p:sp>
        <p:nvSpPr>
          <p:cNvPr id="14" name="Shape 2540"/>
          <p:cNvSpPr>
            <a:spLocks noChangeAspect="1"/>
          </p:cNvSpPr>
          <p:nvPr/>
        </p:nvSpPr>
        <p:spPr>
          <a:xfrm>
            <a:off x="8272247" y="1714501"/>
            <a:ext cx="351053" cy="35105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lumMod val="50000"/>
            </a:schemeClr>
          </a:solidFill>
          <a:ln w="12700">
            <a:solidFill>
              <a:schemeClr val="bg1">
                <a:lumMod val="50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Raleway" panose="020B0503030101060003" pitchFamily="34" charset="0"/>
              <a:ea typeface="Lato" panose="020F0502020204030203" pitchFamily="34" charset="0"/>
              <a:cs typeface="Lato" panose="020F0502020204030203" pitchFamily="34" charset="0"/>
            </a:endParaRPr>
          </a:p>
        </p:txBody>
      </p:sp>
      <p:sp>
        <p:nvSpPr>
          <p:cNvPr id="15" name="Rectangle 14"/>
          <p:cNvSpPr/>
          <p:nvPr/>
        </p:nvSpPr>
        <p:spPr>
          <a:xfrm>
            <a:off x="8741032" y="1462945"/>
            <a:ext cx="2739768" cy="819455"/>
          </a:xfrm>
          <a:prstGeom prst="rect">
            <a:avLst/>
          </a:prstGeom>
        </p:spPr>
        <p:txBody>
          <a:bodyPr wrap="square">
            <a:spAutoFit/>
          </a:bodyPr>
          <a:lstStyle/>
          <a:p>
            <a:pPr algn="just">
              <a:lnSpc>
                <a:spcPct val="150000"/>
              </a:lnSpc>
            </a:pPr>
            <a:r>
              <a:rPr lang="id-ID" sz="105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a:t>
            </a:r>
            <a:endParaRPr lang="id-ID" sz="1050" dirty="0">
              <a:solidFill>
                <a:schemeClr val="bg1">
                  <a:lumMod val="50000"/>
                </a:schemeClr>
              </a:solidFill>
              <a:ea typeface="Lato" panose="020F0502020204030203" pitchFamily="34" charset="0"/>
              <a:cs typeface="Lato" panose="020F0502020204030203" pitchFamily="34" charset="0"/>
            </a:endParaRPr>
          </a:p>
        </p:txBody>
      </p:sp>
      <p:sp>
        <p:nvSpPr>
          <p:cNvPr id="16" name="Shape 2540"/>
          <p:cNvSpPr>
            <a:spLocks noChangeAspect="1"/>
          </p:cNvSpPr>
          <p:nvPr/>
        </p:nvSpPr>
        <p:spPr>
          <a:xfrm>
            <a:off x="8272247" y="2832101"/>
            <a:ext cx="351053" cy="35105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lumMod val="50000"/>
            </a:schemeClr>
          </a:solidFill>
          <a:ln w="12700">
            <a:solidFill>
              <a:schemeClr val="bg1">
                <a:lumMod val="50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Raleway" panose="020B0503030101060003" pitchFamily="34" charset="0"/>
              <a:ea typeface="Lato" panose="020F0502020204030203" pitchFamily="34" charset="0"/>
              <a:cs typeface="Lato" panose="020F0502020204030203" pitchFamily="34" charset="0"/>
            </a:endParaRPr>
          </a:p>
        </p:txBody>
      </p:sp>
      <p:sp>
        <p:nvSpPr>
          <p:cNvPr id="17" name="Rectangle 16"/>
          <p:cNvSpPr/>
          <p:nvPr/>
        </p:nvSpPr>
        <p:spPr>
          <a:xfrm>
            <a:off x="8741032" y="2580545"/>
            <a:ext cx="2739768" cy="819455"/>
          </a:xfrm>
          <a:prstGeom prst="rect">
            <a:avLst/>
          </a:prstGeom>
        </p:spPr>
        <p:txBody>
          <a:bodyPr wrap="square">
            <a:spAutoFit/>
          </a:bodyPr>
          <a:lstStyle/>
          <a:p>
            <a:pPr algn="just">
              <a:lnSpc>
                <a:spcPct val="150000"/>
              </a:lnSpc>
            </a:pPr>
            <a:r>
              <a:rPr lang="id-ID" sz="105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a:t>
            </a:r>
            <a:endParaRPr lang="id-ID" sz="1050" dirty="0">
              <a:solidFill>
                <a:schemeClr val="bg1">
                  <a:lumMod val="50000"/>
                </a:schemeClr>
              </a:solidFill>
              <a:ea typeface="Lato" panose="020F0502020204030203" pitchFamily="34" charset="0"/>
              <a:cs typeface="Lato" panose="020F0502020204030203" pitchFamily="34" charset="0"/>
            </a:endParaRPr>
          </a:p>
        </p:txBody>
      </p:sp>
      <p:sp>
        <p:nvSpPr>
          <p:cNvPr id="18" name="Shape 2540"/>
          <p:cNvSpPr>
            <a:spLocks noChangeAspect="1"/>
          </p:cNvSpPr>
          <p:nvPr/>
        </p:nvSpPr>
        <p:spPr>
          <a:xfrm>
            <a:off x="8272247" y="3949701"/>
            <a:ext cx="351053" cy="35105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lumMod val="50000"/>
            </a:schemeClr>
          </a:solidFill>
          <a:ln w="12700">
            <a:solidFill>
              <a:schemeClr val="bg1">
                <a:lumMod val="50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Raleway" panose="020B0503030101060003" pitchFamily="34" charset="0"/>
              <a:ea typeface="Lato" panose="020F0502020204030203" pitchFamily="34" charset="0"/>
              <a:cs typeface="Lato" panose="020F0502020204030203" pitchFamily="34" charset="0"/>
            </a:endParaRPr>
          </a:p>
        </p:txBody>
      </p:sp>
      <p:sp>
        <p:nvSpPr>
          <p:cNvPr id="19" name="Rectangle 18"/>
          <p:cNvSpPr/>
          <p:nvPr/>
        </p:nvSpPr>
        <p:spPr>
          <a:xfrm>
            <a:off x="8741032" y="3698145"/>
            <a:ext cx="2739768" cy="791050"/>
          </a:xfrm>
          <a:prstGeom prst="rect">
            <a:avLst/>
          </a:prstGeom>
        </p:spPr>
        <p:txBody>
          <a:bodyPr wrap="square">
            <a:spAutoFit/>
          </a:bodyPr>
          <a:lstStyle/>
          <a:p>
            <a:pPr algn="just">
              <a:lnSpc>
                <a:spcPct val="150000"/>
              </a:lnSpc>
            </a:pPr>
            <a:r>
              <a:rPr lang="id-ID" sz="105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a:t>
            </a:r>
            <a:endParaRPr lang="id-ID" sz="1050" dirty="0">
              <a:solidFill>
                <a:schemeClr val="bg1">
                  <a:lumMod val="50000"/>
                </a:schemeClr>
              </a:solidFill>
              <a:ea typeface="Lato" panose="020F0502020204030203" pitchFamily="34" charset="0"/>
              <a:cs typeface="Lato" panose="020F0502020204030203" pitchFamily="34" charset="0"/>
            </a:endParaRPr>
          </a:p>
        </p:txBody>
      </p:sp>
      <p:sp>
        <p:nvSpPr>
          <p:cNvPr id="20" name="Shape 2540"/>
          <p:cNvSpPr>
            <a:spLocks noChangeAspect="1"/>
          </p:cNvSpPr>
          <p:nvPr/>
        </p:nvSpPr>
        <p:spPr>
          <a:xfrm>
            <a:off x="8272247" y="5067301"/>
            <a:ext cx="351053" cy="35105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lumMod val="50000"/>
            </a:schemeClr>
          </a:solidFill>
          <a:ln w="12700">
            <a:solidFill>
              <a:schemeClr val="bg1">
                <a:lumMod val="50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Raleway" panose="020B0503030101060003" pitchFamily="34" charset="0"/>
              <a:ea typeface="Lato" panose="020F0502020204030203" pitchFamily="34" charset="0"/>
              <a:cs typeface="Lato" panose="020F0502020204030203" pitchFamily="34" charset="0"/>
            </a:endParaRPr>
          </a:p>
        </p:txBody>
      </p:sp>
      <p:sp>
        <p:nvSpPr>
          <p:cNvPr id="21" name="Rectangle 20"/>
          <p:cNvSpPr/>
          <p:nvPr/>
        </p:nvSpPr>
        <p:spPr>
          <a:xfrm>
            <a:off x="8741032" y="4815745"/>
            <a:ext cx="2739768" cy="791050"/>
          </a:xfrm>
          <a:prstGeom prst="rect">
            <a:avLst/>
          </a:prstGeom>
        </p:spPr>
        <p:txBody>
          <a:bodyPr wrap="square">
            <a:spAutoFit/>
          </a:bodyPr>
          <a:lstStyle/>
          <a:p>
            <a:pPr algn="just">
              <a:lnSpc>
                <a:spcPct val="150000"/>
              </a:lnSpc>
            </a:pPr>
            <a:r>
              <a:rPr lang="id-ID" sz="105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a:t>
            </a:r>
            <a:endParaRPr lang="id-ID" sz="1050" dirty="0">
              <a:solidFill>
                <a:schemeClr val="bg1">
                  <a:lumMod val="50000"/>
                </a:schemeClr>
              </a:solidFill>
              <a:ea typeface="Lato" panose="020F0502020204030203" pitchFamily="34" charset="0"/>
              <a:cs typeface="Lato" panose="020F0502020204030203" pitchFamily="34" charset="0"/>
            </a:endParaRPr>
          </a:p>
        </p:txBody>
      </p:sp>
      <p:pic>
        <p:nvPicPr>
          <p:cNvPr id="6" name="Picture Placeholder 5">
            <a:extLst>
              <a:ext uri="{FF2B5EF4-FFF2-40B4-BE49-F238E27FC236}">
                <a16:creationId xmlns:a16="http://schemas.microsoft.com/office/drawing/2014/main" id="{BA86F9E6-B9E4-B031-F9A3-51E5EB08BC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03" r="1803"/>
          <a:stretch>
            <a:fillRect/>
          </a:stretch>
        </p:blipFill>
        <p:spPr/>
      </p:pic>
    </p:spTree>
    <p:extLst>
      <p:ext uri="{BB962C8B-B14F-4D97-AF65-F5344CB8AC3E}">
        <p14:creationId xmlns:p14="http://schemas.microsoft.com/office/powerpoint/2010/main" val="260764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Box 10"/>
          <p:cNvSpPr txBox="1">
            <a:spLocks noChangeArrowheads="1"/>
          </p:cNvSpPr>
          <p:nvPr/>
        </p:nvSpPr>
        <p:spPr bwMode="auto">
          <a:xfrm>
            <a:off x="1951155" y="3429000"/>
            <a:ext cx="3915073" cy="1048557"/>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100" dirty="0">
                <a:solidFill>
                  <a:schemeClr val="bg1"/>
                </a:solidFill>
                <a:ea typeface="Open Sans" panose="020B0606030504020204" pitchFamily="34" charset="0"/>
                <a:cs typeface="Open Sans" panose="020B0606030504020204" pitchFamily="34" charset="0"/>
              </a:rPr>
              <a:t>Lorem Isum </a:t>
            </a:r>
            <a:r>
              <a:rPr lang="en-US" sz="1100" dirty="0" err="1">
                <a:solidFill>
                  <a:schemeClr val="bg1"/>
                </a:solidFill>
                <a:ea typeface="Open Sans" panose="020B0606030504020204" pitchFamily="34" charset="0"/>
                <a:cs typeface="Open Sans" panose="020B0606030504020204" pitchFamily="34" charset="0"/>
              </a:rPr>
              <a:t>Aliquam</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varius</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adipiscing</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tempor</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Vivamus</a:t>
            </a:r>
            <a:r>
              <a:rPr lang="en-US" sz="1100" dirty="0">
                <a:solidFill>
                  <a:schemeClr val="bg1"/>
                </a:solidFill>
                <a:ea typeface="Open Sans" panose="020B0606030504020204" pitchFamily="34" charset="0"/>
                <a:cs typeface="Open Sans" panose="020B0606030504020204" pitchFamily="34" charset="0"/>
              </a:rPr>
              <a:t> id </a:t>
            </a:r>
            <a:r>
              <a:rPr lang="en-US" sz="1100" dirty="0" err="1">
                <a:solidFill>
                  <a:schemeClr val="bg1"/>
                </a:solidFill>
                <a:ea typeface="Open Sans" panose="020B0606030504020204" pitchFamily="34" charset="0"/>
                <a:cs typeface="Open Sans" panose="020B0606030504020204" pitchFamily="34" charset="0"/>
              </a:rPr>
              <a:t>ipsum</a:t>
            </a:r>
            <a:r>
              <a:rPr lang="en-US" sz="1100" dirty="0">
                <a:solidFill>
                  <a:schemeClr val="bg1"/>
                </a:solidFill>
                <a:ea typeface="Open Sans" panose="020B0606030504020204" pitchFamily="34" charset="0"/>
                <a:cs typeface="Open Sans" panose="020B0606030504020204" pitchFamily="34" charset="0"/>
              </a:rPr>
              <a:t> sit </a:t>
            </a:r>
            <a:r>
              <a:rPr lang="en-US" sz="1100" dirty="0" err="1">
                <a:solidFill>
                  <a:schemeClr val="bg1"/>
                </a:solidFill>
                <a:ea typeface="Open Sans" panose="020B0606030504020204" pitchFamily="34" charset="0"/>
                <a:cs typeface="Open Sans" panose="020B0606030504020204" pitchFamily="34" charset="0"/>
              </a:rPr>
              <a:t>amet</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massa</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consectetur</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porta</a:t>
            </a:r>
            <a:r>
              <a:rPr lang="en-US" sz="1100" dirty="0">
                <a:solidFill>
                  <a:schemeClr val="bg1"/>
                </a:solidFill>
                <a:ea typeface="Open Sans" panose="020B0606030504020204" pitchFamily="34" charset="0"/>
                <a:cs typeface="Open Sans" panose="020B0606030504020204" pitchFamily="34" charset="0"/>
              </a:rPr>
              <a:t>. Class </a:t>
            </a:r>
            <a:r>
              <a:rPr lang="en-US" sz="1100" dirty="0" err="1">
                <a:solidFill>
                  <a:schemeClr val="bg1"/>
                </a:solidFill>
                <a:ea typeface="Open Sans" panose="020B0606030504020204" pitchFamily="34" charset="0"/>
                <a:cs typeface="Open Sans" panose="020B0606030504020204" pitchFamily="34" charset="0"/>
              </a:rPr>
              <a:t>aptent</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taciti</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sociosqu</a:t>
            </a:r>
            <a:r>
              <a:rPr lang="en-US" sz="1100" dirty="0">
                <a:solidFill>
                  <a:schemeClr val="bg1"/>
                </a:solidFill>
                <a:ea typeface="Open Sans" panose="020B0606030504020204" pitchFamily="34" charset="0"/>
                <a:cs typeface="Open Sans" panose="020B0606030504020204" pitchFamily="34" charset="0"/>
              </a:rPr>
              <a:t> ad </a:t>
            </a:r>
            <a:r>
              <a:rPr lang="en-US" sz="1100" dirty="0" err="1">
                <a:solidFill>
                  <a:schemeClr val="bg1"/>
                </a:solidFill>
                <a:ea typeface="Open Sans" panose="020B0606030504020204" pitchFamily="34" charset="0"/>
                <a:cs typeface="Open Sans" panose="020B0606030504020204" pitchFamily="34" charset="0"/>
              </a:rPr>
              <a:t>litora</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torquent</a:t>
            </a:r>
            <a:r>
              <a:rPr lang="en-US" sz="1100" dirty="0">
                <a:solidFill>
                  <a:schemeClr val="bg1"/>
                </a:solidFill>
                <a:ea typeface="Open Sans" panose="020B0606030504020204" pitchFamily="34" charset="0"/>
                <a:cs typeface="Open Sans" panose="020B0606030504020204" pitchFamily="34" charset="0"/>
              </a:rPr>
              <a:t> per </a:t>
            </a:r>
            <a:r>
              <a:rPr lang="en-US" sz="1100" dirty="0" err="1">
                <a:solidFill>
                  <a:schemeClr val="bg1"/>
                </a:solidFill>
                <a:ea typeface="Open Sans" panose="020B0606030504020204" pitchFamily="34" charset="0"/>
                <a:cs typeface="Open Sans" panose="020B0606030504020204" pitchFamily="34" charset="0"/>
              </a:rPr>
              <a:t>conubia</a:t>
            </a:r>
            <a:r>
              <a:rPr lang="en-US" sz="1100" dirty="0">
                <a:solidFill>
                  <a:schemeClr val="bg1"/>
                </a:solidFill>
                <a:ea typeface="Open Sans" panose="020B0606030504020204" pitchFamily="34" charset="0"/>
                <a:cs typeface="Open Sans" panose="020B0606030504020204" pitchFamily="34" charset="0"/>
              </a:rPr>
              <a:t> nostra, per </a:t>
            </a:r>
            <a:r>
              <a:rPr lang="en-US" sz="1100" dirty="0" err="1">
                <a:solidFill>
                  <a:schemeClr val="bg1"/>
                </a:solidFill>
                <a:ea typeface="Open Sans" panose="020B0606030504020204" pitchFamily="34" charset="0"/>
                <a:cs typeface="Open Sans" panose="020B0606030504020204" pitchFamily="34" charset="0"/>
              </a:rPr>
              <a:t>inceptos</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himenaeos</a:t>
            </a:r>
            <a:r>
              <a:rPr lang="en-US" sz="1100" dirty="0">
                <a:solidFill>
                  <a:schemeClr val="bg1"/>
                </a:solidFill>
                <a:ea typeface="Open Sans" panose="020B0606030504020204" pitchFamily="34" charset="0"/>
                <a:cs typeface="Open Sans" panose="020B0606030504020204" pitchFamily="34" charset="0"/>
              </a:rPr>
              <a:t>.</a:t>
            </a:r>
          </a:p>
        </p:txBody>
      </p:sp>
      <p:sp>
        <p:nvSpPr>
          <p:cNvPr id="5" name="TextBox 4">
            <a:extLst>
              <a:ext uri="{FF2B5EF4-FFF2-40B4-BE49-F238E27FC236}">
                <a16:creationId xmlns:a16="http://schemas.microsoft.com/office/drawing/2014/main" id="{93208F15-D224-4963-930E-CC5CB6CF1CE7}"/>
              </a:ext>
            </a:extLst>
          </p:cNvPr>
          <p:cNvSpPr txBox="1"/>
          <p:nvPr/>
        </p:nvSpPr>
        <p:spPr>
          <a:xfrm>
            <a:off x="1951155" y="2253766"/>
            <a:ext cx="3085079" cy="954107"/>
          </a:xfrm>
          <a:prstGeom prst="rect">
            <a:avLst/>
          </a:prstGeom>
          <a:noFill/>
        </p:spPr>
        <p:txBody>
          <a:bodyPr wrap="square" rtlCol="0">
            <a:spAutoFit/>
          </a:bodyPr>
          <a:lstStyle/>
          <a:p>
            <a:r>
              <a:rPr lang="en-ID" sz="2800" b="1" spc="-150" dirty="0">
                <a:solidFill>
                  <a:schemeClr val="bg1"/>
                </a:solidFill>
                <a:ea typeface="Source Sans Pro" panose="020B0503030403020204" pitchFamily="34" charset="0"/>
              </a:rPr>
              <a:t>PRESENTATION</a:t>
            </a:r>
          </a:p>
          <a:p>
            <a:r>
              <a:rPr lang="en-ID" sz="2800" b="1" spc="-150" dirty="0">
                <a:solidFill>
                  <a:schemeClr val="bg1"/>
                </a:solidFill>
                <a:ea typeface="Source Sans Pro" panose="020B0503030403020204" pitchFamily="34" charset="0"/>
              </a:rPr>
              <a:t>TEMPLATE</a:t>
            </a:r>
          </a:p>
        </p:txBody>
      </p:sp>
      <p:pic>
        <p:nvPicPr>
          <p:cNvPr id="8" name="Picture Placeholder 7">
            <a:extLst>
              <a:ext uri="{FF2B5EF4-FFF2-40B4-BE49-F238E27FC236}">
                <a16:creationId xmlns:a16="http://schemas.microsoft.com/office/drawing/2014/main" id="{46E26236-1EF6-E3BD-1B40-402982610AE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6971" t="706" r="18021" b="-706"/>
          <a:stretch/>
        </p:blipFill>
        <p:spPr>
          <a:xfrm>
            <a:off x="7828414" y="1355725"/>
            <a:ext cx="2388736" cy="3984625"/>
          </a:xfrm>
        </p:spPr>
      </p:pic>
    </p:spTree>
    <p:extLst>
      <p:ext uri="{BB962C8B-B14F-4D97-AF65-F5344CB8AC3E}">
        <p14:creationId xmlns:p14="http://schemas.microsoft.com/office/powerpoint/2010/main" val="275893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grpSp>
        <p:nvGrpSpPr>
          <p:cNvPr id="5" name="Group 4"/>
          <p:cNvGrpSpPr>
            <a:grpSpLocks noChangeAspect="1"/>
          </p:cNvGrpSpPr>
          <p:nvPr/>
        </p:nvGrpSpPr>
        <p:grpSpPr bwMode="auto">
          <a:xfrm>
            <a:off x="4034524" y="1770434"/>
            <a:ext cx="4279900" cy="4278313"/>
            <a:chOff x="943" y="1000"/>
            <a:chExt cx="2696" cy="2695"/>
          </a:xfrm>
        </p:grpSpPr>
        <p:sp>
          <p:nvSpPr>
            <p:cNvPr id="6" name="Freeform 5"/>
            <p:cNvSpPr>
              <a:spLocks/>
            </p:cNvSpPr>
            <p:nvPr/>
          </p:nvSpPr>
          <p:spPr bwMode="auto">
            <a:xfrm>
              <a:off x="2362" y="1002"/>
              <a:ext cx="1277" cy="1544"/>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ea typeface="Lato" panose="020F0502020204030203" pitchFamily="34" charset="0"/>
                <a:cs typeface="Lato" panose="020F0502020204030203" pitchFamily="34" charset="0"/>
              </a:endParaRPr>
            </a:p>
          </p:txBody>
        </p:sp>
        <p:sp>
          <p:nvSpPr>
            <p:cNvPr id="7" name="Freeform 6"/>
            <p:cNvSpPr>
              <a:spLocks/>
            </p:cNvSpPr>
            <p:nvPr/>
          </p:nvSpPr>
          <p:spPr bwMode="auto">
            <a:xfrm>
              <a:off x="943" y="1000"/>
              <a:ext cx="1545" cy="1276"/>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ea typeface="Lato" panose="020F0502020204030203" pitchFamily="34" charset="0"/>
                <a:cs typeface="Lato" panose="020F0502020204030203" pitchFamily="34" charset="0"/>
              </a:endParaRPr>
            </a:p>
          </p:txBody>
        </p:sp>
        <p:sp>
          <p:nvSpPr>
            <p:cNvPr id="8" name="Freeform 7"/>
            <p:cNvSpPr>
              <a:spLocks/>
            </p:cNvSpPr>
            <p:nvPr/>
          </p:nvSpPr>
          <p:spPr bwMode="auto">
            <a:xfrm>
              <a:off x="2092" y="2421"/>
              <a:ext cx="1544" cy="1274"/>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ea typeface="Lato" panose="020F0502020204030203" pitchFamily="34" charset="0"/>
                <a:cs typeface="Lato" panose="020F0502020204030203" pitchFamily="34" charset="0"/>
              </a:endParaRPr>
            </a:p>
          </p:txBody>
        </p:sp>
        <p:sp>
          <p:nvSpPr>
            <p:cNvPr id="9" name="Freeform 8"/>
            <p:cNvSpPr>
              <a:spLocks/>
            </p:cNvSpPr>
            <p:nvPr/>
          </p:nvSpPr>
          <p:spPr bwMode="auto">
            <a:xfrm>
              <a:off x="943" y="2151"/>
              <a:ext cx="1275" cy="1544"/>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ea typeface="Lato" panose="020F0502020204030203" pitchFamily="34" charset="0"/>
                <a:cs typeface="Lato" panose="020F0502020204030203" pitchFamily="34" charset="0"/>
              </a:endParaRPr>
            </a:p>
          </p:txBody>
        </p:sp>
      </p:grpSp>
      <p:sp>
        <p:nvSpPr>
          <p:cNvPr id="10" name="Rectangle 9"/>
          <p:cNvSpPr/>
          <p:nvPr/>
        </p:nvSpPr>
        <p:spPr>
          <a:xfrm>
            <a:off x="812796" y="2162096"/>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1" name="Rectangle 10"/>
          <p:cNvSpPr/>
          <p:nvPr/>
        </p:nvSpPr>
        <p:spPr>
          <a:xfrm>
            <a:off x="812796" y="3517176"/>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2" name="Rectangle 11"/>
          <p:cNvSpPr/>
          <p:nvPr/>
        </p:nvSpPr>
        <p:spPr>
          <a:xfrm>
            <a:off x="812796" y="4931010"/>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3" name="Rectangle 12"/>
          <p:cNvSpPr/>
          <p:nvPr/>
        </p:nvSpPr>
        <p:spPr>
          <a:xfrm>
            <a:off x="9197325" y="4945524"/>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4" name="Rectangle 13"/>
          <p:cNvSpPr/>
          <p:nvPr/>
        </p:nvSpPr>
        <p:spPr>
          <a:xfrm>
            <a:off x="9197325" y="3562083"/>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5" name="Rectangle 14"/>
          <p:cNvSpPr/>
          <p:nvPr/>
        </p:nvSpPr>
        <p:spPr>
          <a:xfrm>
            <a:off x="9197324" y="2193684"/>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6" name="Shape 2540"/>
          <p:cNvSpPr>
            <a:spLocks noChangeAspect="1"/>
          </p:cNvSpPr>
          <p:nvPr/>
        </p:nvSpPr>
        <p:spPr>
          <a:xfrm>
            <a:off x="3220398" y="235651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7" name="Shape 2540"/>
          <p:cNvSpPr>
            <a:spLocks noChangeAspect="1"/>
          </p:cNvSpPr>
          <p:nvPr/>
        </p:nvSpPr>
        <p:spPr>
          <a:xfrm>
            <a:off x="3216628" y="371159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8" name="Shape 2540"/>
          <p:cNvSpPr>
            <a:spLocks noChangeAspect="1"/>
          </p:cNvSpPr>
          <p:nvPr/>
        </p:nvSpPr>
        <p:spPr>
          <a:xfrm>
            <a:off x="3216628" y="512257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9" name="Shape 2540"/>
          <p:cNvSpPr>
            <a:spLocks noChangeAspect="1"/>
          </p:cNvSpPr>
          <p:nvPr/>
        </p:nvSpPr>
        <p:spPr>
          <a:xfrm>
            <a:off x="8634201" y="235313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20" name="Shape 2540"/>
          <p:cNvSpPr>
            <a:spLocks noChangeAspect="1"/>
          </p:cNvSpPr>
          <p:nvPr/>
        </p:nvSpPr>
        <p:spPr>
          <a:xfrm>
            <a:off x="8630431" y="370821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21" name="Shape 2540"/>
          <p:cNvSpPr>
            <a:spLocks noChangeAspect="1"/>
          </p:cNvSpPr>
          <p:nvPr/>
        </p:nvSpPr>
        <p:spPr>
          <a:xfrm>
            <a:off x="8630431" y="5119205"/>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22" name="Oval 21"/>
          <p:cNvSpPr/>
          <p:nvPr/>
        </p:nvSpPr>
        <p:spPr>
          <a:xfrm>
            <a:off x="5578835" y="3342621"/>
            <a:ext cx="1136977" cy="1136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ea typeface="Lato" panose="020F0502020204030203" pitchFamily="34" charset="0"/>
              <a:cs typeface="Lato" panose="020F0502020204030203" pitchFamily="34" charset="0"/>
            </a:endParaRPr>
          </a:p>
        </p:txBody>
      </p:sp>
      <p:sp>
        <p:nvSpPr>
          <p:cNvPr id="23" name="Shape 4760"/>
          <p:cNvSpPr/>
          <p:nvPr/>
        </p:nvSpPr>
        <p:spPr>
          <a:xfrm>
            <a:off x="4702849" y="4583856"/>
            <a:ext cx="478556" cy="478681"/>
          </a:xfrm>
          <a:custGeom>
            <a:avLst/>
            <a:gdLst/>
            <a:ahLst/>
            <a:cxnLst/>
            <a:rect l="0" t="0" r="0" b="0"/>
            <a:pathLst>
              <a:path w="120000" h="120000" extrusionOk="0">
                <a:moveTo>
                  <a:pt x="115665" y="96157"/>
                </a:moveTo>
                <a:lnTo>
                  <a:pt x="115665" y="96157"/>
                </a:lnTo>
                <a:cubicBezTo>
                  <a:pt x="62660" y="118423"/>
                  <a:pt x="62660" y="118423"/>
                  <a:pt x="62660" y="118423"/>
                </a:cubicBezTo>
                <a:cubicBezTo>
                  <a:pt x="61280" y="119802"/>
                  <a:pt x="61280" y="119802"/>
                  <a:pt x="59901" y="119802"/>
                </a:cubicBezTo>
                <a:cubicBezTo>
                  <a:pt x="58522" y="119802"/>
                  <a:pt x="58522" y="119802"/>
                  <a:pt x="57142" y="118423"/>
                </a:cubicBezTo>
                <a:cubicBezTo>
                  <a:pt x="4137" y="96157"/>
                  <a:pt x="4137" y="96157"/>
                  <a:pt x="4137" y="96157"/>
                </a:cubicBezTo>
                <a:cubicBezTo>
                  <a:pt x="1379" y="96157"/>
                  <a:pt x="0" y="93399"/>
                  <a:pt x="0" y="92019"/>
                </a:cubicBezTo>
                <a:cubicBezTo>
                  <a:pt x="0" y="5714"/>
                  <a:pt x="0" y="5714"/>
                  <a:pt x="0" y="5714"/>
                </a:cubicBezTo>
                <a:cubicBezTo>
                  <a:pt x="0" y="2955"/>
                  <a:pt x="2758" y="0"/>
                  <a:pt x="5517" y="0"/>
                </a:cubicBezTo>
                <a:cubicBezTo>
                  <a:pt x="6896" y="0"/>
                  <a:pt x="6896" y="0"/>
                  <a:pt x="8275" y="1576"/>
                </a:cubicBezTo>
                <a:cubicBezTo>
                  <a:pt x="59901" y="22463"/>
                  <a:pt x="59901" y="22463"/>
                  <a:pt x="59901" y="22463"/>
                </a:cubicBezTo>
                <a:cubicBezTo>
                  <a:pt x="111330" y="1576"/>
                  <a:pt x="111330" y="1576"/>
                  <a:pt x="111330" y="1576"/>
                </a:cubicBezTo>
                <a:cubicBezTo>
                  <a:pt x="112709" y="0"/>
                  <a:pt x="112709" y="0"/>
                  <a:pt x="114088" y="0"/>
                </a:cubicBezTo>
                <a:cubicBezTo>
                  <a:pt x="117044" y="0"/>
                  <a:pt x="119802" y="2955"/>
                  <a:pt x="119802" y="5714"/>
                </a:cubicBezTo>
                <a:cubicBezTo>
                  <a:pt x="119802" y="92019"/>
                  <a:pt x="119802" y="92019"/>
                  <a:pt x="119802" y="92019"/>
                </a:cubicBezTo>
                <a:cubicBezTo>
                  <a:pt x="119802" y="93399"/>
                  <a:pt x="118423" y="96157"/>
                  <a:pt x="115665" y="96157"/>
                </a:cubicBezTo>
                <a:close/>
                <a:moveTo>
                  <a:pt x="54384" y="32118"/>
                </a:moveTo>
                <a:lnTo>
                  <a:pt x="54384" y="32118"/>
                </a:lnTo>
                <a:cubicBezTo>
                  <a:pt x="11034" y="13990"/>
                  <a:pt x="11034" y="13990"/>
                  <a:pt x="11034" y="13990"/>
                </a:cubicBezTo>
                <a:cubicBezTo>
                  <a:pt x="11034" y="87881"/>
                  <a:pt x="11034" y="87881"/>
                  <a:pt x="11034" y="87881"/>
                </a:cubicBezTo>
                <a:cubicBezTo>
                  <a:pt x="54384" y="106009"/>
                  <a:pt x="54384" y="106009"/>
                  <a:pt x="54384" y="106009"/>
                </a:cubicBezTo>
                <a:lnTo>
                  <a:pt x="54384" y="32118"/>
                </a:lnTo>
                <a:close/>
                <a:moveTo>
                  <a:pt x="108571" y="13990"/>
                </a:moveTo>
                <a:lnTo>
                  <a:pt x="108571" y="13990"/>
                </a:lnTo>
                <a:cubicBezTo>
                  <a:pt x="65418" y="32118"/>
                  <a:pt x="65418" y="32118"/>
                  <a:pt x="65418" y="32118"/>
                </a:cubicBezTo>
                <a:cubicBezTo>
                  <a:pt x="65418" y="106009"/>
                  <a:pt x="65418" y="106009"/>
                  <a:pt x="65418" y="106009"/>
                </a:cubicBezTo>
                <a:cubicBezTo>
                  <a:pt x="108571" y="87881"/>
                  <a:pt x="108571" y="87881"/>
                  <a:pt x="108571" y="87881"/>
                </a:cubicBezTo>
                <a:lnTo>
                  <a:pt x="108571" y="13990"/>
                </a:lnTo>
                <a:close/>
                <a:moveTo>
                  <a:pt x="73891" y="40591"/>
                </a:moveTo>
                <a:lnTo>
                  <a:pt x="73891" y="40591"/>
                </a:lnTo>
                <a:cubicBezTo>
                  <a:pt x="94581" y="30738"/>
                  <a:pt x="94581" y="30738"/>
                  <a:pt x="94581" y="30738"/>
                </a:cubicBezTo>
                <a:cubicBezTo>
                  <a:pt x="96157" y="30738"/>
                  <a:pt x="96157" y="30738"/>
                  <a:pt x="97536" y="30738"/>
                </a:cubicBezTo>
                <a:cubicBezTo>
                  <a:pt x="100295" y="30738"/>
                  <a:pt x="103054" y="32118"/>
                  <a:pt x="103054" y="36256"/>
                </a:cubicBezTo>
                <a:cubicBezTo>
                  <a:pt x="103054" y="37635"/>
                  <a:pt x="101674" y="40591"/>
                  <a:pt x="98916" y="40591"/>
                </a:cubicBezTo>
                <a:cubicBezTo>
                  <a:pt x="79408" y="50246"/>
                  <a:pt x="79408" y="50246"/>
                  <a:pt x="79408" y="50246"/>
                </a:cubicBezTo>
                <a:cubicBezTo>
                  <a:pt x="78029" y="50246"/>
                  <a:pt x="78029" y="50246"/>
                  <a:pt x="76650" y="50246"/>
                </a:cubicBezTo>
                <a:cubicBezTo>
                  <a:pt x="73891" y="50246"/>
                  <a:pt x="70935" y="48866"/>
                  <a:pt x="70935" y="44729"/>
                </a:cubicBezTo>
                <a:cubicBezTo>
                  <a:pt x="70935" y="43349"/>
                  <a:pt x="72315" y="40591"/>
                  <a:pt x="73891" y="40591"/>
                </a:cubicBezTo>
                <a:close/>
                <a:moveTo>
                  <a:pt x="73891" y="59901"/>
                </a:moveTo>
                <a:lnTo>
                  <a:pt x="73891" y="59901"/>
                </a:lnTo>
                <a:cubicBezTo>
                  <a:pt x="94581" y="51625"/>
                  <a:pt x="94581" y="51625"/>
                  <a:pt x="94581" y="51625"/>
                </a:cubicBezTo>
                <a:cubicBezTo>
                  <a:pt x="96157" y="50246"/>
                  <a:pt x="96157" y="50246"/>
                  <a:pt x="97536" y="50246"/>
                </a:cubicBezTo>
                <a:cubicBezTo>
                  <a:pt x="100295" y="50246"/>
                  <a:pt x="103054" y="53004"/>
                  <a:pt x="103054" y="55763"/>
                </a:cubicBezTo>
                <a:cubicBezTo>
                  <a:pt x="103054" y="58522"/>
                  <a:pt x="101674" y="59901"/>
                  <a:pt x="98916" y="61280"/>
                </a:cubicBezTo>
                <a:cubicBezTo>
                  <a:pt x="79408" y="71133"/>
                  <a:pt x="79408" y="71133"/>
                  <a:pt x="79408" y="71133"/>
                </a:cubicBezTo>
                <a:cubicBezTo>
                  <a:pt x="78029" y="71133"/>
                  <a:pt x="78029" y="71133"/>
                  <a:pt x="76650" y="71133"/>
                </a:cubicBezTo>
                <a:cubicBezTo>
                  <a:pt x="73891" y="71133"/>
                  <a:pt x="70935" y="68374"/>
                  <a:pt x="70935" y="65615"/>
                </a:cubicBezTo>
                <a:cubicBezTo>
                  <a:pt x="70935" y="62857"/>
                  <a:pt x="72315" y="61280"/>
                  <a:pt x="73891" y="59901"/>
                </a:cubicBezTo>
                <a:close/>
                <a:moveTo>
                  <a:pt x="73891" y="80788"/>
                </a:moveTo>
                <a:lnTo>
                  <a:pt x="73891" y="80788"/>
                </a:lnTo>
                <a:cubicBezTo>
                  <a:pt x="94581" y="71133"/>
                  <a:pt x="94581" y="71133"/>
                  <a:pt x="94581" y="71133"/>
                </a:cubicBezTo>
                <a:cubicBezTo>
                  <a:pt x="96157" y="71133"/>
                  <a:pt x="96157" y="71133"/>
                  <a:pt x="97536" y="71133"/>
                </a:cubicBezTo>
                <a:cubicBezTo>
                  <a:pt x="100295" y="71133"/>
                  <a:pt x="103054" y="73891"/>
                  <a:pt x="103054" y="76650"/>
                </a:cubicBezTo>
                <a:cubicBezTo>
                  <a:pt x="103054" y="79408"/>
                  <a:pt x="101674" y="80788"/>
                  <a:pt x="98916" y="82167"/>
                </a:cubicBezTo>
                <a:cubicBezTo>
                  <a:pt x="79408" y="90640"/>
                  <a:pt x="79408" y="90640"/>
                  <a:pt x="79408" y="90640"/>
                </a:cubicBezTo>
                <a:cubicBezTo>
                  <a:pt x="78029" y="92019"/>
                  <a:pt x="78029" y="92019"/>
                  <a:pt x="76650" y="92019"/>
                </a:cubicBezTo>
                <a:cubicBezTo>
                  <a:pt x="73891" y="92019"/>
                  <a:pt x="70935" y="89261"/>
                  <a:pt x="70935" y="86502"/>
                </a:cubicBezTo>
                <a:cubicBezTo>
                  <a:pt x="70935" y="83743"/>
                  <a:pt x="72315" y="82167"/>
                  <a:pt x="73891" y="80788"/>
                </a:cubicBezTo>
                <a:close/>
                <a:moveTo>
                  <a:pt x="22266" y="30738"/>
                </a:moveTo>
                <a:lnTo>
                  <a:pt x="22266" y="30738"/>
                </a:lnTo>
                <a:cubicBezTo>
                  <a:pt x="23645" y="30738"/>
                  <a:pt x="23645" y="30738"/>
                  <a:pt x="25024" y="30738"/>
                </a:cubicBezTo>
                <a:cubicBezTo>
                  <a:pt x="45911" y="40591"/>
                  <a:pt x="45911" y="40591"/>
                  <a:pt x="45911" y="40591"/>
                </a:cubicBezTo>
                <a:cubicBezTo>
                  <a:pt x="47290" y="40591"/>
                  <a:pt x="48669" y="43349"/>
                  <a:pt x="48669" y="44729"/>
                </a:cubicBezTo>
                <a:cubicBezTo>
                  <a:pt x="48669" y="48866"/>
                  <a:pt x="45911" y="50246"/>
                  <a:pt x="43152" y="50246"/>
                </a:cubicBezTo>
                <a:cubicBezTo>
                  <a:pt x="41773" y="50246"/>
                  <a:pt x="41773" y="50246"/>
                  <a:pt x="40394" y="50246"/>
                </a:cubicBezTo>
                <a:cubicBezTo>
                  <a:pt x="20886" y="40591"/>
                  <a:pt x="20886" y="40591"/>
                  <a:pt x="20886" y="40591"/>
                </a:cubicBezTo>
                <a:cubicBezTo>
                  <a:pt x="18128" y="40591"/>
                  <a:pt x="16748" y="37635"/>
                  <a:pt x="16748" y="36256"/>
                </a:cubicBezTo>
                <a:cubicBezTo>
                  <a:pt x="16748" y="32118"/>
                  <a:pt x="19507" y="30738"/>
                  <a:pt x="22266" y="30738"/>
                </a:cubicBezTo>
                <a:close/>
                <a:moveTo>
                  <a:pt x="22266" y="50246"/>
                </a:moveTo>
                <a:lnTo>
                  <a:pt x="22266" y="50246"/>
                </a:lnTo>
                <a:cubicBezTo>
                  <a:pt x="23645" y="50246"/>
                  <a:pt x="23645" y="50246"/>
                  <a:pt x="25024" y="51625"/>
                </a:cubicBezTo>
                <a:cubicBezTo>
                  <a:pt x="45911" y="59901"/>
                  <a:pt x="45911" y="59901"/>
                  <a:pt x="45911" y="59901"/>
                </a:cubicBezTo>
                <a:cubicBezTo>
                  <a:pt x="47290" y="61280"/>
                  <a:pt x="48669" y="62857"/>
                  <a:pt x="48669" y="65615"/>
                </a:cubicBezTo>
                <a:cubicBezTo>
                  <a:pt x="48669" y="68374"/>
                  <a:pt x="45911" y="71133"/>
                  <a:pt x="43152" y="71133"/>
                </a:cubicBezTo>
                <a:cubicBezTo>
                  <a:pt x="41773" y="71133"/>
                  <a:pt x="41773" y="71133"/>
                  <a:pt x="40394" y="71133"/>
                </a:cubicBezTo>
                <a:cubicBezTo>
                  <a:pt x="20886" y="61280"/>
                  <a:pt x="20886" y="61280"/>
                  <a:pt x="20886" y="61280"/>
                </a:cubicBezTo>
                <a:cubicBezTo>
                  <a:pt x="18128" y="59901"/>
                  <a:pt x="16748" y="58522"/>
                  <a:pt x="16748" y="55763"/>
                </a:cubicBezTo>
                <a:cubicBezTo>
                  <a:pt x="16748" y="53004"/>
                  <a:pt x="19507" y="50246"/>
                  <a:pt x="22266" y="50246"/>
                </a:cubicBezTo>
                <a:close/>
                <a:moveTo>
                  <a:pt x="22266" y="71133"/>
                </a:moveTo>
                <a:lnTo>
                  <a:pt x="22266" y="71133"/>
                </a:lnTo>
                <a:cubicBezTo>
                  <a:pt x="23645" y="71133"/>
                  <a:pt x="23645" y="71133"/>
                  <a:pt x="25024" y="71133"/>
                </a:cubicBezTo>
                <a:cubicBezTo>
                  <a:pt x="45911" y="80788"/>
                  <a:pt x="45911" y="80788"/>
                  <a:pt x="45911" y="80788"/>
                </a:cubicBezTo>
                <a:cubicBezTo>
                  <a:pt x="47290" y="82167"/>
                  <a:pt x="48669" y="83743"/>
                  <a:pt x="48669" y="86502"/>
                </a:cubicBezTo>
                <a:cubicBezTo>
                  <a:pt x="48669" y="89261"/>
                  <a:pt x="45911" y="92019"/>
                  <a:pt x="43152" y="92019"/>
                </a:cubicBezTo>
                <a:cubicBezTo>
                  <a:pt x="41773" y="92019"/>
                  <a:pt x="41773" y="92019"/>
                  <a:pt x="40394" y="90640"/>
                </a:cubicBezTo>
                <a:cubicBezTo>
                  <a:pt x="20886" y="82167"/>
                  <a:pt x="20886" y="82167"/>
                  <a:pt x="20886" y="82167"/>
                </a:cubicBezTo>
                <a:cubicBezTo>
                  <a:pt x="18128" y="80788"/>
                  <a:pt x="16748" y="79408"/>
                  <a:pt x="16748" y="76650"/>
                </a:cubicBezTo>
                <a:cubicBezTo>
                  <a:pt x="16748" y="73891"/>
                  <a:pt x="19507" y="71133"/>
                  <a:pt x="22266" y="71133"/>
                </a:cubicBezTo>
                <a:close/>
              </a:path>
            </a:pathLst>
          </a:custGeom>
          <a:solidFill>
            <a:schemeClr val="bg1"/>
          </a:solidFill>
          <a:ln>
            <a:noFill/>
          </a:ln>
        </p:spPr>
        <p:txBody>
          <a:bodyPr lIns="45713" tIns="22850" rIns="45713"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24" name="Shape 4910"/>
          <p:cNvSpPr/>
          <p:nvPr/>
        </p:nvSpPr>
        <p:spPr>
          <a:xfrm>
            <a:off x="4996958" y="2506290"/>
            <a:ext cx="455845" cy="455966"/>
          </a:xfrm>
          <a:custGeom>
            <a:avLst/>
            <a:gdLst/>
            <a:ahLst/>
            <a:cxnLst/>
            <a:rect l="0" t="0" r="0" b="0"/>
            <a:pathLst>
              <a:path w="120000" h="120000" extrusionOk="0">
                <a:moveTo>
                  <a:pt x="118344" y="19001"/>
                </a:moveTo>
                <a:lnTo>
                  <a:pt x="118344" y="19001"/>
                </a:lnTo>
                <a:cubicBezTo>
                  <a:pt x="105310" y="30774"/>
                  <a:pt x="105310" y="30774"/>
                  <a:pt x="105310" y="30774"/>
                </a:cubicBezTo>
                <a:cubicBezTo>
                  <a:pt x="89172" y="14664"/>
                  <a:pt x="89172" y="14664"/>
                  <a:pt x="89172" y="14664"/>
                </a:cubicBezTo>
                <a:cubicBezTo>
                  <a:pt x="100965" y="1445"/>
                  <a:pt x="100965" y="1445"/>
                  <a:pt x="100965" y="1445"/>
                </a:cubicBezTo>
                <a:cubicBezTo>
                  <a:pt x="103862" y="0"/>
                  <a:pt x="106758" y="0"/>
                  <a:pt x="109655" y="1445"/>
                </a:cubicBezTo>
                <a:cubicBezTo>
                  <a:pt x="118344" y="10327"/>
                  <a:pt x="118344" y="10327"/>
                  <a:pt x="118344" y="10327"/>
                </a:cubicBezTo>
                <a:cubicBezTo>
                  <a:pt x="119793" y="13218"/>
                  <a:pt x="119793" y="16110"/>
                  <a:pt x="118344" y="19001"/>
                </a:cubicBezTo>
                <a:close/>
                <a:moveTo>
                  <a:pt x="30620" y="71669"/>
                </a:moveTo>
                <a:lnTo>
                  <a:pt x="30620" y="71669"/>
                </a:lnTo>
                <a:cubicBezTo>
                  <a:pt x="48206" y="87573"/>
                  <a:pt x="48206" y="87573"/>
                  <a:pt x="48206" y="87573"/>
                </a:cubicBezTo>
                <a:cubicBezTo>
                  <a:pt x="26275" y="93562"/>
                  <a:pt x="26275" y="93562"/>
                  <a:pt x="26275" y="93562"/>
                </a:cubicBezTo>
                <a:lnTo>
                  <a:pt x="30620" y="71669"/>
                </a:lnTo>
                <a:close/>
                <a:moveTo>
                  <a:pt x="100965" y="35111"/>
                </a:moveTo>
                <a:lnTo>
                  <a:pt x="100965" y="35111"/>
                </a:lnTo>
                <a:cubicBezTo>
                  <a:pt x="52551" y="84681"/>
                  <a:pt x="52551" y="84681"/>
                  <a:pt x="52551" y="84681"/>
                </a:cubicBezTo>
                <a:cubicBezTo>
                  <a:pt x="34965" y="67125"/>
                  <a:pt x="34965" y="67125"/>
                  <a:pt x="34965" y="67125"/>
                </a:cubicBezTo>
                <a:cubicBezTo>
                  <a:pt x="84827" y="19001"/>
                  <a:pt x="84827" y="19001"/>
                  <a:pt x="84827" y="19001"/>
                </a:cubicBezTo>
                <a:lnTo>
                  <a:pt x="100965" y="35111"/>
                </a:lnTo>
                <a:close/>
                <a:moveTo>
                  <a:pt x="11586" y="17555"/>
                </a:moveTo>
                <a:lnTo>
                  <a:pt x="11586" y="17555"/>
                </a:lnTo>
                <a:cubicBezTo>
                  <a:pt x="11586" y="108020"/>
                  <a:pt x="11586" y="108020"/>
                  <a:pt x="11586" y="108020"/>
                </a:cubicBezTo>
                <a:cubicBezTo>
                  <a:pt x="102413" y="108020"/>
                  <a:pt x="102413" y="108020"/>
                  <a:pt x="102413" y="108020"/>
                </a:cubicBezTo>
                <a:cubicBezTo>
                  <a:pt x="102413" y="42340"/>
                  <a:pt x="102413" y="42340"/>
                  <a:pt x="102413" y="42340"/>
                </a:cubicBezTo>
                <a:cubicBezTo>
                  <a:pt x="114000" y="30774"/>
                  <a:pt x="114000" y="30774"/>
                  <a:pt x="114000" y="30774"/>
                </a:cubicBezTo>
                <a:cubicBezTo>
                  <a:pt x="114000" y="114010"/>
                  <a:pt x="114000" y="114010"/>
                  <a:pt x="114000" y="114010"/>
                </a:cubicBezTo>
                <a:cubicBezTo>
                  <a:pt x="114000" y="116901"/>
                  <a:pt x="111103" y="119793"/>
                  <a:pt x="108206" y="119793"/>
                </a:cubicBezTo>
                <a:cubicBezTo>
                  <a:pt x="5793" y="119793"/>
                  <a:pt x="5793" y="119793"/>
                  <a:pt x="5793" y="119793"/>
                </a:cubicBezTo>
                <a:cubicBezTo>
                  <a:pt x="2896" y="119793"/>
                  <a:pt x="0" y="116901"/>
                  <a:pt x="0" y="114010"/>
                </a:cubicBezTo>
                <a:cubicBezTo>
                  <a:pt x="0" y="11772"/>
                  <a:pt x="0" y="11772"/>
                  <a:pt x="0" y="11772"/>
                </a:cubicBezTo>
                <a:cubicBezTo>
                  <a:pt x="0" y="8881"/>
                  <a:pt x="2896" y="5783"/>
                  <a:pt x="5793" y="5783"/>
                </a:cubicBezTo>
                <a:cubicBezTo>
                  <a:pt x="89172" y="5783"/>
                  <a:pt x="89172" y="5783"/>
                  <a:pt x="89172" y="5783"/>
                </a:cubicBezTo>
                <a:cubicBezTo>
                  <a:pt x="77586" y="17555"/>
                  <a:pt x="77586" y="17555"/>
                  <a:pt x="77586" y="17555"/>
                </a:cubicBezTo>
                <a:lnTo>
                  <a:pt x="11586" y="17555"/>
                </a:lnTo>
                <a:close/>
              </a:path>
            </a:pathLst>
          </a:custGeom>
          <a:solidFill>
            <a:schemeClr val="bg1"/>
          </a:solidFill>
          <a:ln>
            <a:noFill/>
          </a:ln>
        </p:spPr>
        <p:txBody>
          <a:bodyPr lIns="45713" tIns="22850" rIns="45713"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25" name="Shape 4738"/>
          <p:cNvSpPr/>
          <p:nvPr/>
        </p:nvSpPr>
        <p:spPr>
          <a:xfrm>
            <a:off x="7193054" y="2783259"/>
            <a:ext cx="512412" cy="497733"/>
          </a:xfrm>
          <a:custGeom>
            <a:avLst/>
            <a:gdLst/>
            <a:ahLst/>
            <a:cxnLst/>
            <a:rect l="0" t="0" r="0" b="0"/>
            <a:pathLst>
              <a:path w="120000" h="120000" extrusionOk="0">
                <a:moveTo>
                  <a:pt x="58485" y="17059"/>
                </a:moveTo>
                <a:lnTo>
                  <a:pt x="58485" y="17059"/>
                </a:lnTo>
                <a:cubicBezTo>
                  <a:pt x="44479" y="17059"/>
                  <a:pt x="33312" y="31405"/>
                  <a:pt x="33312" y="45557"/>
                </a:cubicBezTo>
                <a:cubicBezTo>
                  <a:pt x="33312" y="59903"/>
                  <a:pt x="44479" y="71147"/>
                  <a:pt x="58485" y="71147"/>
                </a:cubicBezTo>
                <a:cubicBezTo>
                  <a:pt x="72492" y="71147"/>
                  <a:pt x="86309" y="59903"/>
                  <a:pt x="86309" y="45557"/>
                </a:cubicBezTo>
                <a:cubicBezTo>
                  <a:pt x="86309" y="31405"/>
                  <a:pt x="72492" y="17059"/>
                  <a:pt x="58485" y="17059"/>
                </a:cubicBezTo>
                <a:close/>
                <a:moveTo>
                  <a:pt x="58485" y="62617"/>
                </a:moveTo>
                <a:lnTo>
                  <a:pt x="58485" y="62617"/>
                </a:lnTo>
                <a:cubicBezTo>
                  <a:pt x="50157" y="62617"/>
                  <a:pt x="41829" y="54087"/>
                  <a:pt x="41829" y="45557"/>
                </a:cubicBezTo>
                <a:cubicBezTo>
                  <a:pt x="41829" y="34119"/>
                  <a:pt x="50157" y="25589"/>
                  <a:pt x="58485" y="25589"/>
                </a:cubicBezTo>
                <a:cubicBezTo>
                  <a:pt x="69652" y="25589"/>
                  <a:pt x="77981" y="34119"/>
                  <a:pt x="77981" y="45557"/>
                </a:cubicBezTo>
                <a:cubicBezTo>
                  <a:pt x="77981" y="54087"/>
                  <a:pt x="69652" y="62617"/>
                  <a:pt x="58485" y="62617"/>
                </a:cubicBezTo>
                <a:close/>
                <a:moveTo>
                  <a:pt x="100315" y="65525"/>
                </a:moveTo>
                <a:lnTo>
                  <a:pt x="100315" y="65525"/>
                </a:lnTo>
                <a:cubicBezTo>
                  <a:pt x="102965" y="59903"/>
                  <a:pt x="105804" y="51179"/>
                  <a:pt x="105804" y="45557"/>
                </a:cubicBezTo>
                <a:cubicBezTo>
                  <a:pt x="105804" y="19967"/>
                  <a:pt x="83470" y="0"/>
                  <a:pt x="58485" y="0"/>
                </a:cubicBezTo>
                <a:cubicBezTo>
                  <a:pt x="33312" y="0"/>
                  <a:pt x="13817" y="19967"/>
                  <a:pt x="13817" y="45557"/>
                </a:cubicBezTo>
                <a:cubicBezTo>
                  <a:pt x="13817" y="51179"/>
                  <a:pt x="16656" y="59903"/>
                  <a:pt x="19495" y="65525"/>
                </a:cubicBezTo>
                <a:cubicBezTo>
                  <a:pt x="0" y="96930"/>
                  <a:pt x="0" y="96930"/>
                  <a:pt x="0" y="96930"/>
                </a:cubicBezTo>
                <a:cubicBezTo>
                  <a:pt x="0" y="96930"/>
                  <a:pt x="10977" y="99838"/>
                  <a:pt x="22145" y="102746"/>
                </a:cubicBezTo>
                <a:cubicBezTo>
                  <a:pt x="30662" y="111276"/>
                  <a:pt x="38990" y="119806"/>
                  <a:pt x="38990" y="119806"/>
                </a:cubicBezTo>
                <a:cubicBezTo>
                  <a:pt x="55646" y="91308"/>
                  <a:pt x="55646" y="91308"/>
                  <a:pt x="55646" y="91308"/>
                </a:cubicBezTo>
                <a:cubicBezTo>
                  <a:pt x="58485" y="91308"/>
                  <a:pt x="58485" y="91308"/>
                  <a:pt x="58485" y="91308"/>
                </a:cubicBezTo>
                <a:cubicBezTo>
                  <a:pt x="61324" y="91308"/>
                  <a:pt x="61324" y="91308"/>
                  <a:pt x="61324" y="91308"/>
                </a:cubicBezTo>
                <a:cubicBezTo>
                  <a:pt x="77981" y="119806"/>
                  <a:pt x="77981" y="119806"/>
                  <a:pt x="77981" y="119806"/>
                </a:cubicBezTo>
                <a:cubicBezTo>
                  <a:pt x="77981" y="119806"/>
                  <a:pt x="86309" y="111276"/>
                  <a:pt x="94637" y="102746"/>
                </a:cubicBezTo>
                <a:cubicBezTo>
                  <a:pt x="105804" y="99838"/>
                  <a:pt x="119810" y="96930"/>
                  <a:pt x="119810" y="96930"/>
                </a:cubicBezTo>
                <a:lnTo>
                  <a:pt x="100315" y="65525"/>
                </a:lnTo>
                <a:close/>
                <a:moveTo>
                  <a:pt x="38990" y="105460"/>
                </a:moveTo>
                <a:lnTo>
                  <a:pt x="38990" y="105460"/>
                </a:lnTo>
                <a:cubicBezTo>
                  <a:pt x="38990" y="105460"/>
                  <a:pt x="33312" y="102746"/>
                  <a:pt x="27823" y="96930"/>
                </a:cubicBezTo>
                <a:cubicBezTo>
                  <a:pt x="19495" y="94022"/>
                  <a:pt x="10977" y="91308"/>
                  <a:pt x="10977" y="91308"/>
                </a:cubicBezTo>
                <a:cubicBezTo>
                  <a:pt x="22145" y="74054"/>
                  <a:pt x="22145" y="74054"/>
                  <a:pt x="22145" y="74054"/>
                </a:cubicBezTo>
                <a:cubicBezTo>
                  <a:pt x="27823" y="79870"/>
                  <a:pt x="38990" y="88400"/>
                  <a:pt x="47318" y="88400"/>
                </a:cubicBezTo>
                <a:lnTo>
                  <a:pt x="38990" y="105460"/>
                </a:lnTo>
                <a:close/>
                <a:moveTo>
                  <a:pt x="58485" y="82584"/>
                </a:moveTo>
                <a:lnTo>
                  <a:pt x="58485" y="82584"/>
                </a:lnTo>
                <a:cubicBezTo>
                  <a:pt x="38990" y="82584"/>
                  <a:pt x="22145" y="65525"/>
                  <a:pt x="22145" y="45557"/>
                </a:cubicBezTo>
                <a:cubicBezTo>
                  <a:pt x="22145" y="22681"/>
                  <a:pt x="38990" y="5621"/>
                  <a:pt x="58485" y="5621"/>
                </a:cubicBezTo>
                <a:cubicBezTo>
                  <a:pt x="80630" y="5621"/>
                  <a:pt x="97476" y="22681"/>
                  <a:pt x="97476" y="45557"/>
                </a:cubicBezTo>
                <a:cubicBezTo>
                  <a:pt x="97476" y="65525"/>
                  <a:pt x="80630" y="82584"/>
                  <a:pt x="58485" y="82584"/>
                </a:cubicBezTo>
                <a:close/>
                <a:moveTo>
                  <a:pt x="91798" y="96930"/>
                </a:moveTo>
                <a:lnTo>
                  <a:pt x="91798" y="96930"/>
                </a:lnTo>
                <a:cubicBezTo>
                  <a:pt x="86309" y="102746"/>
                  <a:pt x="80630" y="105460"/>
                  <a:pt x="80630" y="105460"/>
                </a:cubicBezTo>
                <a:cubicBezTo>
                  <a:pt x="69652" y="88400"/>
                  <a:pt x="69652" y="88400"/>
                  <a:pt x="69652" y="88400"/>
                </a:cubicBezTo>
                <a:cubicBezTo>
                  <a:pt x="80630" y="88400"/>
                  <a:pt x="89148" y="79870"/>
                  <a:pt x="94637" y="74054"/>
                </a:cubicBezTo>
                <a:cubicBezTo>
                  <a:pt x="105804" y="91308"/>
                  <a:pt x="105804" y="91308"/>
                  <a:pt x="105804" y="91308"/>
                </a:cubicBezTo>
                <a:cubicBezTo>
                  <a:pt x="105804" y="91308"/>
                  <a:pt x="100315" y="94022"/>
                  <a:pt x="91798" y="96930"/>
                </a:cubicBezTo>
                <a:close/>
              </a:path>
            </a:pathLst>
          </a:custGeom>
          <a:solidFill>
            <a:schemeClr val="bg1"/>
          </a:solidFill>
          <a:ln>
            <a:noFill/>
          </a:ln>
        </p:spPr>
        <p:txBody>
          <a:bodyPr lIns="45713" tIns="22850" rIns="45713"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26" name="Shape 5064"/>
          <p:cNvSpPr/>
          <p:nvPr/>
        </p:nvSpPr>
        <p:spPr>
          <a:xfrm>
            <a:off x="6855705" y="4839929"/>
            <a:ext cx="445101" cy="445216"/>
          </a:xfrm>
          <a:custGeom>
            <a:avLst/>
            <a:gdLst/>
            <a:ahLst/>
            <a:cxnLst/>
            <a:rect l="0" t="0" r="0" b="0"/>
            <a:pathLst>
              <a:path w="120000" h="120000" extrusionOk="0">
                <a:moveTo>
                  <a:pt x="59718" y="0"/>
                </a:moveTo>
                <a:lnTo>
                  <a:pt x="59718" y="0"/>
                </a:lnTo>
                <a:cubicBezTo>
                  <a:pt x="27323" y="0"/>
                  <a:pt x="0" y="27323"/>
                  <a:pt x="0" y="59999"/>
                </a:cubicBezTo>
                <a:cubicBezTo>
                  <a:pt x="0" y="94647"/>
                  <a:pt x="27323" y="119718"/>
                  <a:pt x="59718" y="119718"/>
                </a:cubicBezTo>
                <a:cubicBezTo>
                  <a:pt x="92112" y="119718"/>
                  <a:pt x="119718" y="94647"/>
                  <a:pt x="119718" y="59999"/>
                </a:cubicBezTo>
                <a:cubicBezTo>
                  <a:pt x="119718" y="27323"/>
                  <a:pt x="92112" y="0"/>
                  <a:pt x="59718" y="0"/>
                </a:cubicBezTo>
                <a:close/>
                <a:moveTo>
                  <a:pt x="64507" y="109859"/>
                </a:moveTo>
                <a:lnTo>
                  <a:pt x="64507" y="109859"/>
                </a:lnTo>
                <a:cubicBezTo>
                  <a:pt x="64507" y="82253"/>
                  <a:pt x="64507" y="82253"/>
                  <a:pt x="64507" y="82253"/>
                </a:cubicBezTo>
                <a:cubicBezTo>
                  <a:pt x="54647" y="82253"/>
                  <a:pt x="54647" y="82253"/>
                  <a:pt x="54647" y="82253"/>
                </a:cubicBezTo>
                <a:cubicBezTo>
                  <a:pt x="54647" y="109859"/>
                  <a:pt x="54647" y="109859"/>
                  <a:pt x="54647" y="109859"/>
                </a:cubicBezTo>
                <a:cubicBezTo>
                  <a:pt x="32112" y="107042"/>
                  <a:pt x="12394" y="87323"/>
                  <a:pt x="9859" y="64788"/>
                </a:cubicBezTo>
                <a:cubicBezTo>
                  <a:pt x="37183" y="64788"/>
                  <a:pt x="37183" y="64788"/>
                  <a:pt x="37183" y="64788"/>
                </a:cubicBezTo>
                <a:cubicBezTo>
                  <a:pt x="37183" y="54929"/>
                  <a:pt x="37183" y="54929"/>
                  <a:pt x="37183" y="54929"/>
                </a:cubicBezTo>
                <a:cubicBezTo>
                  <a:pt x="9859" y="54929"/>
                  <a:pt x="9859" y="54929"/>
                  <a:pt x="9859" y="54929"/>
                </a:cubicBezTo>
                <a:cubicBezTo>
                  <a:pt x="12394" y="32394"/>
                  <a:pt x="32112" y="14929"/>
                  <a:pt x="54647" y="12394"/>
                </a:cubicBezTo>
                <a:cubicBezTo>
                  <a:pt x="54647" y="40000"/>
                  <a:pt x="54647" y="40000"/>
                  <a:pt x="54647" y="40000"/>
                </a:cubicBezTo>
                <a:cubicBezTo>
                  <a:pt x="64507" y="40000"/>
                  <a:pt x="64507" y="40000"/>
                  <a:pt x="64507" y="40000"/>
                </a:cubicBezTo>
                <a:cubicBezTo>
                  <a:pt x="64507" y="12394"/>
                  <a:pt x="64507" y="12394"/>
                  <a:pt x="64507" y="12394"/>
                </a:cubicBezTo>
                <a:cubicBezTo>
                  <a:pt x="87323" y="14929"/>
                  <a:pt x="107042" y="32394"/>
                  <a:pt x="107042" y="54929"/>
                </a:cubicBezTo>
                <a:cubicBezTo>
                  <a:pt x="82253" y="54929"/>
                  <a:pt x="82253" y="54929"/>
                  <a:pt x="82253" y="54929"/>
                </a:cubicBezTo>
                <a:cubicBezTo>
                  <a:pt x="82253" y="64788"/>
                  <a:pt x="82253" y="64788"/>
                  <a:pt x="82253" y="64788"/>
                </a:cubicBezTo>
                <a:cubicBezTo>
                  <a:pt x="107042" y="64788"/>
                  <a:pt x="107042" y="64788"/>
                  <a:pt x="107042" y="64788"/>
                </a:cubicBezTo>
                <a:cubicBezTo>
                  <a:pt x="107042" y="87323"/>
                  <a:pt x="87323" y="107042"/>
                  <a:pt x="64507" y="109859"/>
                </a:cubicBezTo>
                <a:close/>
              </a:path>
            </a:pathLst>
          </a:custGeom>
          <a:solidFill>
            <a:schemeClr val="bg1"/>
          </a:solidFill>
          <a:ln>
            <a:noFill/>
          </a:ln>
        </p:spPr>
        <p:txBody>
          <a:bodyPr lIns="45700" tIns="22850" rIns="45700"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Tree>
    <p:extLst>
      <p:ext uri="{BB962C8B-B14F-4D97-AF65-F5344CB8AC3E}">
        <p14:creationId xmlns:p14="http://schemas.microsoft.com/office/powerpoint/2010/main" val="217674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ck Arc 4"/>
          <p:cNvSpPr/>
          <p:nvPr/>
        </p:nvSpPr>
        <p:spPr>
          <a:xfrm>
            <a:off x="6937920" y="2061970"/>
            <a:ext cx="2398275" cy="2398275"/>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6" name="Block Arc 5"/>
          <p:cNvSpPr/>
          <p:nvPr/>
        </p:nvSpPr>
        <p:spPr>
          <a:xfrm rot="10800000">
            <a:off x="4909615" y="2058853"/>
            <a:ext cx="2398275" cy="2398275"/>
          </a:xfrm>
          <a:prstGeom prst="blockArc">
            <a:avLst>
              <a:gd name="adj1" fmla="val 10800000"/>
              <a:gd name="adj2" fmla="val 3"/>
              <a:gd name="adj3" fmla="val 1529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7" name="Block Arc 6"/>
          <p:cNvSpPr/>
          <p:nvPr/>
        </p:nvSpPr>
        <p:spPr>
          <a:xfrm>
            <a:off x="2884669" y="2080283"/>
            <a:ext cx="2398275" cy="2398275"/>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8" name="Block Arc 7"/>
          <p:cNvSpPr/>
          <p:nvPr/>
        </p:nvSpPr>
        <p:spPr>
          <a:xfrm>
            <a:off x="850899" y="2061970"/>
            <a:ext cx="2398275" cy="2398275"/>
          </a:xfrm>
          <a:prstGeom prst="blockArc">
            <a:avLst>
              <a:gd name="adj1" fmla="val 10800000"/>
              <a:gd name="adj2" fmla="val 3"/>
              <a:gd name="adj3" fmla="val 1529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9" name="Block Arc 8"/>
          <p:cNvSpPr/>
          <p:nvPr/>
        </p:nvSpPr>
        <p:spPr>
          <a:xfrm>
            <a:off x="4909615" y="2061970"/>
            <a:ext cx="2398275" cy="2398275"/>
          </a:xfrm>
          <a:prstGeom prst="blockArc">
            <a:avLst>
              <a:gd name="adj1" fmla="val 10800000"/>
              <a:gd name="adj2" fmla="val 3"/>
              <a:gd name="adj3" fmla="val 1529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0" name="Block Arc 9"/>
          <p:cNvSpPr/>
          <p:nvPr/>
        </p:nvSpPr>
        <p:spPr>
          <a:xfrm>
            <a:off x="8968225" y="2061970"/>
            <a:ext cx="2398275" cy="2398275"/>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1" name="Block Arc 10"/>
          <p:cNvSpPr/>
          <p:nvPr/>
        </p:nvSpPr>
        <p:spPr>
          <a:xfrm rot="10800000">
            <a:off x="850899" y="2058851"/>
            <a:ext cx="2398275" cy="2398275"/>
          </a:xfrm>
          <a:prstGeom prst="blockArc">
            <a:avLst>
              <a:gd name="adj1" fmla="val 10800000"/>
              <a:gd name="adj2" fmla="val 3"/>
              <a:gd name="adj3" fmla="val 1529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2" name="Block Arc 11"/>
          <p:cNvSpPr/>
          <p:nvPr/>
        </p:nvSpPr>
        <p:spPr>
          <a:xfrm rot="10800000">
            <a:off x="2879204" y="2058853"/>
            <a:ext cx="2398275" cy="2398275"/>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3" name="Block Arc 12"/>
          <p:cNvSpPr/>
          <p:nvPr/>
        </p:nvSpPr>
        <p:spPr>
          <a:xfrm rot="10800000">
            <a:off x="8968225" y="2058853"/>
            <a:ext cx="2398275" cy="2398275"/>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4" name="Block Arc 13"/>
          <p:cNvSpPr/>
          <p:nvPr/>
        </p:nvSpPr>
        <p:spPr>
          <a:xfrm rot="10800000">
            <a:off x="6937920" y="2058853"/>
            <a:ext cx="2398275" cy="2398275"/>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5" name="Shape 5005"/>
          <p:cNvSpPr/>
          <p:nvPr/>
        </p:nvSpPr>
        <p:spPr>
          <a:xfrm>
            <a:off x="1843401" y="3064838"/>
            <a:ext cx="417199" cy="377708"/>
          </a:xfrm>
          <a:custGeom>
            <a:avLst/>
            <a:gdLst/>
            <a:ahLst/>
            <a:cxnLst/>
            <a:rect l="0" t="0" r="0" b="0"/>
            <a:pathLst>
              <a:path w="120000" h="120000" extrusionOk="0">
                <a:moveTo>
                  <a:pt x="118405" y="118238"/>
                </a:moveTo>
                <a:lnTo>
                  <a:pt x="118405" y="118238"/>
                </a:lnTo>
                <a:cubicBezTo>
                  <a:pt x="81727" y="70018"/>
                  <a:pt x="81727" y="70018"/>
                  <a:pt x="81727" y="70018"/>
                </a:cubicBezTo>
                <a:cubicBezTo>
                  <a:pt x="118405" y="31045"/>
                  <a:pt x="118405" y="31045"/>
                  <a:pt x="118405" y="31045"/>
                </a:cubicBezTo>
                <a:cubicBezTo>
                  <a:pt x="119800" y="32587"/>
                  <a:pt x="119800" y="34348"/>
                  <a:pt x="119800" y="35889"/>
                </a:cubicBezTo>
                <a:cubicBezTo>
                  <a:pt x="119800" y="113614"/>
                  <a:pt x="119800" y="113614"/>
                  <a:pt x="119800" y="113614"/>
                </a:cubicBezTo>
                <a:cubicBezTo>
                  <a:pt x="119800" y="115155"/>
                  <a:pt x="119800" y="116697"/>
                  <a:pt x="118405" y="118238"/>
                </a:cubicBezTo>
                <a:close/>
                <a:moveTo>
                  <a:pt x="1395" y="31045"/>
                </a:moveTo>
                <a:lnTo>
                  <a:pt x="1395" y="31045"/>
                </a:lnTo>
                <a:cubicBezTo>
                  <a:pt x="2790" y="29504"/>
                  <a:pt x="4186" y="29504"/>
                  <a:pt x="5581" y="29504"/>
                </a:cubicBezTo>
                <a:cubicBezTo>
                  <a:pt x="36677" y="29504"/>
                  <a:pt x="36677" y="29504"/>
                  <a:pt x="36677" y="29504"/>
                </a:cubicBezTo>
                <a:cubicBezTo>
                  <a:pt x="36677" y="31045"/>
                  <a:pt x="35083" y="32587"/>
                  <a:pt x="35083" y="35889"/>
                </a:cubicBezTo>
                <a:cubicBezTo>
                  <a:pt x="35083" y="38972"/>
                  <a:pt x="36677" y="42055"/>
                  <a:pt x="39468" y="43596"/>
                </a:cubicBezTo>
                <a:lnTo>
                  <a:pt x="39468" y="43596"/>
                </a:lnTo>
                <a:cubicBezTo>
                  <a:pt x="52026" y="59229"/>
                  <a:pt x="52026" y="59229"/>
                  <a:pt x="52026" y="59229"/>
                </a:cubicBezTo>
                <a:lnTo>
                  <a:pt x="52026" y="59229"/>
                </a:lnTo>
                <a:cubicBezTo>
                  <a:pt x="53621" y="60770"/>
                  <a:pt x="56411" y="62311"/>
                  <a:pt x="60598" y="62311"/>
                </a:cubicBezTo>
                <a:cubicBezTo>
                  <a:pt x="63388" y="62311"/>
                  <a:pt x="66179" y="60770"/>
                  <a:pt x="67574" y="59229"/>
                </a:cubicBezTo>
                <a:lnTo>
                  <a:pt x="67574" y="59229"/>
                </a:lnTo>
                <a:cubicBezTo>
                  <a:pt x="81727" y="43596"/>
                  <a:pt x="81727" y="43596"/>
                  <a:pt x="81727" y="43596"/>
                </a:cubicBezTo>
                <a:lnTo>
                  <a:pt x="81727" y="43596"/>
                </a:lnTo>
                <a:cubicBezTo>
                  <a:pt x="83122" y="42055"/>
                  <a:pt x="84518" y="38972"/>
                  <a:pt x="84518" y="35889"/>
                </a:cubicBezTo>
                <a:cubicBezTo>
                  <a:pt x="84518" y="32587"/>
                  <a:pt x="84518" y="31045"/>
                  <a:pt x="83122" y="29504"/>
                </a:cubicBezTo>
                <a:cubicBezTo>
                  <a:pt x="114019" y="29504"/>
                  <a:pt x="114019" y="29504"/>
                  <a:pt x="114019" y="29504"/>
                </a:cubicBezTo>
                <a:cubicBezTo>
                  <a:pt x="115415" y="29504"/>
                  <a:pt x="116810" y="29504"/>
                  <a:pt x="118405" y="31045"/>
                </a:cubicBezTo>
                <a:cubicBezTo>
                  <a:pt x="60598" y="81027"/>
                  <a:pt x="60598" y="81027"/>
                  <a:pt x="60598" y="81027"/>
                </a:cubicBezTo>
                <a:lnTo>
                  <a:pt x="1395" y="31045"/>
                </a:lnTo>
                <a:close/>
                <a:moveTo>
                  <a:pt x="63388" y="54605"/>
                </a:moveTo>
                <a:lnTo>
                  <a:pt x="63388" y="54605"/>
                </a:lnTo>
                <a:cubicBezTo>
                  <a:pt x="63388" y="56146"/>
                  <a:pt x="61993" y="56146"/>
                  <a:pt x="60598" y="56146"/>
                </a:cubicBezTo>
                <a:cubicBezTo>
                  <a:pt x="59202" y="56146"/>
                  <a:pt x="57807" y="56146"/>
                  <a:pt x="56411" y="54605"/>
                </a:cubicBezTo>
                <a:cubicBezTo>
                  <a:pt x="43654" y="38972"/>
                  <a:pt x="43654" y="38972"/>
                  <a:pt x="43654" y="38972"/>
                </a:cubicBezTo>
                <a:cubicBezTo>
                  <a:pt x="42259" y="38972"/>
                  <a:pt x="40863" y="37431"/>
                  <a:pt x="40863" y="35889"/>
                </a:cubicBezTo>
                <a:cubicBezTo>
                  <a:pt x="40863" y="31045"/>
                  <a:pt x="43654" y="29504"/>
                  <a:pt x="46445" y="29504"/>
                </a:cubicBezTo>
                <a:cubicBezTo>
                  <a:pt x="47840" y="29504"/>
                  <a:pt x="49235" y="29504"/>
                  <a:pt x="50631" y="31045"/>
                </a:cubicBezTo>
                <a:cubicBezTo>
                  <a:pt x="55016" y="34348"/>
                  <a:pt x="55016" y="34348"/>
                  <a:pt x="55016" y="34348"/>
                </a:cubicBezTo>
                <a:cubicBezTo>
                  <a:pt x="55016" y="6165"/>
                  <a:pt x="55016" y="6165"/>
                  <a:pt x="55016" y="6165"/>
                </a:cubicBezTo>
                <a:cubicBezTo>
                  <a:pt x="55016" y="3082"/>
                  <a:pt x="56411" y="0"/>
                  <a:pt x="60598" y="0"/>
                </a:cubicBezTo>
                <a:cubicBezTo>
                  <a:pt x="63388" y="0"/>
                  <a:pt x="66179" y="3082"/>
                  <a:pt x="66179" y="6165"/>
                </a:cubicBezTo>
                <a:cubicBezTo>
                  <a:pt x="66179" y="34348"/>
                  <a:pt x="66179" y="34348"/>
                  <a:pt x="66179" y="34348"/>
                </a:cubicBezTo>
                <a:cubicBezTo>
                  <a:pt x="68970" y="31045"/>
                  <a:pt x="68970" y="31045"/>
                  <a:pt x="68970" y="31045"/>
                </a:cubicBezTo>
                <a:cubicBezTo>
                  <a:pt x="70365" y="29504"/>
                  <a:pt x="71760" y="29504"/>
                  <a:pt x="73156" y="29504"/>
                </a:cubicBezTo>
                <a:cubicBezTo>
                  <a:pt x="76146" y="29504"/>
                  <a:pt x="78936" y="31045"/>
                  <a:pt x="78936" y="35889"/>
                </a:cubicBezTo>
                <a:cubicBezTo>
                  <a:pt x="78936" y="37431"/>
                  <a:pt x="78936" y="38972"/>
                  <a:pt x="77541" y="38972"/>
                </a:cubicBezTo>
                <a:lnTo>
                  <a:pt x="63388" y="54605"/>
                </a:lnTo>
                <a:close/>
                <a:moveTo>
                  <a:pt x="1395" y="118238"/>
                </a:moveTo>
                <a:lnTo>
                  <a:pt x="1395" y="118238"/>
                </a:lnTo>
                <a:cubicBezTo>
                  <a:pt x="0" y="116697"/>
                  <a:pt x="0" y="115155"/>
                  <a:pt x="0" y="113614"/>
                </a:cubicBezTo>
                <a:cubicBezTo>
                  <a:pt x="0" y="35889"/>
                  <a:pt x="0" y="35889"/>
                  <a:pt x="0" y="35889"/>
                </a:cubicBezTo>
                <a:cubicBezTo>
                  <a:pt x="0" y="34348"/>
                  <a:pt x="0" y="32587"/>
                  <a:pt x="1395" y="31045"/>
                </a:cubicBezTo>
                <a:cubicBezTo>
                  <a:pt x="38073" y="70018"/>
                  <a:pt x="38073" y="70018"/>
                  <a:pt x="38073" y="70018"/>
                </a:cubicBezTo>
                <a:lnTo>
                  <a:pt x="1395" y="118238"/>
                </a:lnTo>
                <a:close/>
                <a:moveTo>
                  <a:pt x="60598" y="93357"/>
                </a:moveTo>
                <a:lnTo>
                  <a:pt x="60598" y="93357"/>
                </a:lnTo>
                <a:cubicBezTo>
                  <a:pt x="76146" y="76183"/>
                  <a:pt x="76146" y="76183"/>
                  <a:pt x="76146" y="76183"/>
                </a:cubicBezTo>
                <a:cubicBezTo>
                  <a:pt x="118405" y="118238"/>
                  <a:pt x="118405" y="118238"/>
                  <a:pt x="118405" y="118238"/>
                </a:cubicBezTo>
                <a:cubicBezTo>
                  <a:pt x="116810" y="119779"/>
                  <a:pt x="115415" y="119779"/>
                  <a:pt x="114019" y="119779"/>
                </a:cubicBezTo>
                <a:cubicBezTo>
                  <a:pt x="5581" y="119779"/>
                  <a:pt x="5581" y="119779"/>
                  <a:pt x="5581" y="119779"/>
                </a:cubicBezTo>
                <a:cubicBezTo>
                  <a:pt x="4186" y="119779"/>
                  <a:pt x="2790" y="119779"/>
                  <a:pt x="1395" y="118238"/>
                </a:cubicBezTo>
                <a:cubicBezTo>
                  <a:pt x="45049" y="76183"/>
                  <a:pt x="45049" y="76183"/>
                  <a:pt x="45049" y="76183"/>
                </a:cubicBezTo>
                <a:lnTo>
                  <a:pt x="60598" y="93357"/>
                </a:lnTo>
                <a:close/>
              </a:path>
            </a:pathLst>
          </a:custGeom>
          <a:solidFill>
            <a:schemeClr val="accent2"/>
          </a:solidFill>
          <a:ln>
            <a:noFill/>
          </a:ln>
        </p:spPr>
        <p:txBody>
          <a:bodyPr lIns="45713" tIns="22850" rIns="45713"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16" name="Shape 5157"/>
          <p:cNvSpPr/>
          <p:nvPr/>
        </p:nvSpPr>
        <p:spPr>
          <a:xfrm>
            <a:off x="3880467" y="3064838"/>
            <a:ext cx="361209" cy="440002"/>
          </a:xfrm>
          <a:custGeom>
            <a:avLst/>
            <a:gdLst/>
            <a:ahLst/>
            <a:cxnLst/>
            <a:rect l="0" t="0" r="0" b="0"/>
            <a:pathLst>
              <a:path w="120000" h="120000" extrusionOk="0">
                <a:moveTo>
                  <a:pt x="116957" y="78068"/>
                </a:moveTo>
                <a:lnTo>
                  <a:pt x="116957" y="78068"/>
                </a:lnTo>
                <a:cubicBezTo>
                  <a:pt x="110873" y="88000"/>
                  <a:pt x="86873" y="95172"/>
                  <a:pt x="60169" y="95172"/>
                </a:cubicBezTo>
                <a:cubicBezTo>
                  <a:pt x="32788" y="95172"/>
                  <a:pt x="12169" y="88000"/>
                  <a:pt x="3042" y="78068"/>
                </a:cubicBezTo>
                <a:cubicBezTo>
                  <a:pt x="3042" y="75862"/>
                  <a:pt x="0" y="78068"/>
                  <a:pt x="0" y="78068"/>
                </a:cubicBezTo>
                <a:cubicBezTo>
                  <a:pt x="0" y="80551"/>
                  <a:pt x="0" y="92689"/>
                  <a:pt x="0" y="92689"/>
                </a:cubicBezTo>
                <a:cubicBezTo>
                  <a:pt x="0" y="105103"/>
                  <a:pt x="27042" y="119724"/>
                  <a:pt x="60169" y="119724"/>
                </a:cubicBezTo>
                <a:cubicBezTo>
                  <a:pt x="92957" y="119724"/>
                  <a:pt x="119661" y="105103"/>
                  <a:pt x="119661" y="92689"/>
                </a:cubicBezTo>
                <a:cubicBezTo>
                  <a:pt x="119661" y="92689"/>
                  <a:pt x="119661" y="80551"/>
                  <a:pt x="119661" y="78068"/>
                </a:cubicBezTo>
                <a:cubicBezTo>
                  <a:pt x="119661" y="78068"/>
                  <a:pt x="116957" y="75862"/>
                  <a:pt x="116957" y="78068"/>
                </a:cubicBezTo>
                <a:close/>
                <a:moveTo>
                  <a:pt x="116957" y="44137"/>
                </a:moveTo>
                <a:lnTo>
                  <a:pt x="116957" y="44137"/>
                </a:lnTo>
                <a:cubicBezTo>
                  <a:pt x="110873" y="51310"/>
                  <a:pt x="86873" y="58758"/>
                  <a:pt x="60169" y="58758"/>
                </a:cubicBezTo>
                <a:cubicBezTo>
                  <a:pt x="32788" y="58758"/>
                  <a:pt x="12169" y="51310"/>
                  <a:pt x="3042" y="44137"/>
                </a:cubicBezTo>
                <a:cubicBezTo>
                  <a:pt x="3042" y="41655"/>
                  <a:pt x="0" y="44137"/>
                  <a:pt x="0" y="44137"/>
                </a:cubicBezTo>
                <a:lnTo>
                  <a:pt x="0" y="61241"/>
                </a:lnTo>
                <a:cubicBezTo>
                  <a:pt x="0" y="70896"/>
                  <a:pt x="27042" y="80551"/>
                  <a:pt x="60169" y="80551"/>
                </a:cubicBezTo>
                <a:cubicBezTo>
                  <a:pt x="92957" y="80551"/>
                  <a:pt x="119661" y="70896"/>
                  <a:pt x="119661" y="61241"/>
                </a:cubicBezTo>
                <a:lnTo>
                  <a:pt x="119661" y="44137"/>
                </a:lnTo>
                <a:cubicBezTo>
                  <a:pt x="119661" y="44137"/>
                  <a:pt x="116957" y="41655"/>
                  <a:pt x="116957" y="44137"/>
                </a:cubicBezTo>
                <a:close/>
                <a:moveTo>
                  <a:pt x="60169" y="0"/>
                </a:moveTo>
                <a:lnTo>
                  <a:pt x="60169" y="0"/>
                </a:lnTo>
                <a:cubicBezTo>
                  <a:pt x="27042" y="0"/>
                  <a:pt x="0" y="7172"/>
                  <a:pt x="0" y="17103"/>
                </a:cubicBezTo>
                <a:cubicBezTo>
                  <a:pt x="0" y="26758"/>
                  <a:pt x="0" y="26758"/>
                  <a:pt x="0" y="26758"/>
                </a:cubicBezTo>
                <a:cubicBezTo>
                  <a:pt x="0" y="36689"/>
                  <a:pt x="27042" y="44137"/>
                  <a:pt x="60169" y="44137"/>
                </a:cubicBezTo>
                <a:cubicBezTo>
                  <a:pt x="92957" y="44137"/>
                  <a:pt x="119661" y="36689"/>
                  <a:pt x="119661" y="26758"/>
                </a:cubicBezTo>
                <a:cubicBezTo>
                  <a:pt x="119661" y="17103"/>
                  <a:pt x="119661" y="17103"/>
                  <a:pt x="119661" y="17103"/>
                </a:cubicBezTo>
                <a:cubicBezTo>
                  <a:pt x="119661" y="7172"/>
                  <a:pt x="92957" y="0"/>
                  <a:pt x="60169" y="0"/>
                </a:cubicBezTo>
                <a:close/>
              </a:path>
            </a:pathLst>
          </a:custGeom>
          <a:solidFill>
            <a:schemeClr val="accent2"/>
          </a:solidFill>
          <a:ln>
            <a:noFill/>
          </a:ln>
        </p:spPr>
        <p:txBody>
          <a:bodyPr lIns="45700" tIns="22850" rIns="45700"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17" name="Shape 5063"/>
          <p:cNvSpPr/>
          <p:nvPr/>
        </p:nvSpPr>
        <p:spPr>
          <a:xfrm>
            <a:off x="5951346" y="3064838"/>
            <a:ext cx="360829" cy="322526"/>
          </a:xfrm>
          <a:custGeom>
            <a:avLst/>
            <a:gdLst/>
            <a:ahLst/>
            <a:cxnLst/>
            <a:rect l="0" t="0" r="0" b="0"/>
            <a:pathLst>
              <a:path w="120000" h="120000" extrusionOk="0">
                <a:moveTo>
                  <a:pt x="74849" y="90810"/>
                </a:moveTo>
                <a:lnTo>
                  <a:pt x="74849" y="90810"/>
                </a:lnTo>
                <a:cubicBezTo>
                  <a:pt x="59879" y="83783"/>
                  <a:pt x="53360" y="78918"/>
                  <a:pt x="53360" y="69459"/>
                </a:cubicBezTo>
                <a:cubicBezTo>
                  <a:pt x="53360" y="62162"/>
                  <a:pt x="57706" y="64594"/>
                  <a:pt x="59879" y="52702"/>
                </a:cubicBezTo>
                <a:cubicBezTo>
                  <a:pt x="62052" y="47837"/>
                  <a:pt x="66156" y="52702"/>
                  <a:pt x="66156" y="40810"/>
                </a:cubicBezTo>
                <a:cubicBezTo>
                  <a:pt x="66156" y="35945"/>
                  <a:pt x="64225" y="35945"/>
                  <a:pt x="64225" y="35945"/>
                </a:cubicBezTo>
                <a:cubicBezTo>
                  <a:pt x="64225" y="35945"/>
                  <a:pt x="66156" y="28648"/>
                  <a:pt x="66156" y="24054"/>
                </a:cubicBezTo>
                <a:cubicBezTo>
                  <a:pt x="66156" y="16756"/>
                  <a:pt x="62052" y="0"/>
                  <a:pt x="42736" y="0"/>
                </a:cubicBezTo>
                <a:cubicBezTo>
                  <a:pt x="21247" y="0"/>
                  <a:pt x="16901" y="16756"/>
                  <a:pt x="16901" y="24054"/>
                </a:cubicBezTo>
                <a:cubicBezTo>
                  <a:pt x="16901" y="28648"/>
                  <a:pt x="19074" y="35945"/>
                  <a:pt x="19074" y="35945"/>
                </a:cubicBezTo>
                <a:cubicBezTo>
                  <a:pt x="19074" y="35945"/>
                  <a:pt x="16901" y="35945"/>
                  <a:pt x="16901" y="40810"/>
                </a:cubicBezTo>
                <a:cubicBezTo>
                  <a:pt x="16901" y="52702"/>
                  <a:pt x="21247" y="47837"/>
                  <a:pt x="23420" y="52702"/>
                </a:cubicBezTo>
                <a:cubicBezTo>
                  <a:pt x="25593" y="64594"/>
                  <a:pt x="29698" y="62162"/>
                  <a:pt x="29698" y="69459"/>
                </a:cubicBezTo>
                <a:cubicBezTo>
                  <a:pt x="29698" y="78918"/>
                  <a:pt x="23420" y="83783"/>
                  <a:pt x="8450" y="90810"/>
                </a:cubicBezTo>
                <a:cubicBezTo>
                  <a:pt x="8450" y="90810"/>
                  <a:pt x="4104" y="90810"/>
                  <a:pt x="0" y="93243"/>
                </a:cubicBezTo>
                <a:cubicBezTo>
                  <a:pt x="0" y="119729"/>
                  <a:pt x="0" y="119729"/>
                  <a:pt x="0" y="119729"/>
                </a:cubicBezTo>
                <a:cubicBezTo>
                  <a:pt x="96096" y="119729"/>
                  <a:pt x="96096" y="119729"/>
                  <a:pt x="96096" y="119729"/>
                </a:cubicBezTo>
                <a:cubicBezTo>
                  <a:pt x="96096" y="119729"/>
                  <a:pt x="96096" y="110270"/>
                  <a:pt x="96096" y="107837"/>
                </a:cubicBezTo>
                <a:cubicBezTo>
                  <a:pt x="96096" y="102972"/>
                  <a:pt x="89818" y="95675"/>
                  <a:pt x="74849" y="90810"/>
                </a:cubicBezTo>
                <a:close/>
                <a:moveTo>
                  <a:pt x="102615" y="52702"/>
                </a:moveTo>
                <a:lnTo>
                  <a:pt x="102615" y="52702"/>
                </a:lnTo>
                <a:cubicBezTo>
                  <a:pt x="102615" y="33513"/>
                  <a:pt x="102615" y="33513"/>
                  <a:pt x="102615" y="33513"/>
                </a:cubicBezTo>
                <a:cubicBezTo>
                  <a:pt x="89818" y="33513"/>
                  <a:pt x="89818" y="33513"/>
                  <a:pt x="89818" y="33513"/>
                </a:cubicBezTo>
                <a:cubicBezTo>
                  <a:pt x="89818" y="52702"/>
                  <a:pt x="89818" y="52702"/>
                  <a:pt x="89818" y="52702"/>
                </a:cubicBezTo>
                <a:cubicBezTo>
                  <a:pt x="72676" y="52702"/>
                  <a:pt x="72676" y="52702"/>
                  <a:pt x="72676" y="52702"/>
                </a:cubicBezTo>
                <a:cubicBezTo>
                  <a:pt x="72676" y="67027"/>
                  <a:pt x="72676" y="67027"/>
                  <a:pt x="72676" y="67027"/>
                </a:cubicBezTo>
                <a:cubicBezTo>
                  <a:pt x="89818" y="67027"/>
                  <a:pt x="89818" y="67027"/>
                  <a:pt x="89818" y="67027"/>
                </a:cubicBezTo>
                <a:cubicBezTo>
                  <a:pt x="89818" y="86216"/>
                  <a:pt x="89818" y="86216"/>
                  <a:pt x="89818" y="86216"/>
                </a:cubicBezTo>
                <a:cubicBezTo>
                  <a:pt x="102615" y="86216"/>
                  <a:pt x="102615" y="86216"/>
                  <a:pt x="102615" y="86216"/>
                </a:cubicBezTo>
                <a:cubicBezTo>
                  <a:pt x="102615" y="67027"/>
                  <a:pt x="102615" y="67027"/>
                  <a:pt x="102615" y="67027"/>
                </a:cubicBezTo>
                <a:cubicBezTo>
                  <a:pt x="119758" y="67027"/>
                  <a:pt x="119758" y="67027"/>
                  <a:pt x="119758" y="67027"/>
                </a:cubicBezTo>
                <a:cubicBezTo>
                  <a:pt x="119758" y="52702"/>
                  <a:pt x="119758" y="52702"/>
                  <a:pt x="119758" y="52702"/>
                </a:cubicBezTo>
                <a:lnTo>
                  <a:pt x="102615" y="52702"/>
                </a:lnTo>
                <a:close/>
              </a:path>
            </a:pathLst>
          </a:custGeom>
          <a:solidFill>
            <a:schemeClr val="accent2"/>
          </a:solidFill>
          <a:ln>
            <a:noFill/>
          </a:ln>
        </p:spPr>
        <p:txBody>
          <a:bodyPr lIns="45700" tIns="22850" rIns="45700"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18" name="Shape 5148"/>
          <p:cNvSpPr/>
          <p:nvPr/>
        </p:nvSpPr>
        <p:spPr>
          <a:xfrm>
            <a:off x="7944623" y="3105862"/>
            <a:ext cx="386764" cy="348178"/>
          </a:xfrm>
          <a:custGeom>
            <a:avLst/>
            <a:gdLst/>
            <a:ahLst/>
            <a:cxnLst/>
            <a:rect l="0" t="0" r="0" b="0"/>
            <a:pathLst>
              <a:path w="120000" h="120000"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chemeClr val="accent2"/>
          </a:solidFill>
          <a:ln>
            <a:noFill/>
          </a:ln>
        </p:spPr>
        <p:txBody>
          <a:bodyPr lIns="45700" tIns="22850" rIns="45700"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19" name="Shape 4972"/>
          <p:cNvSpPr/>
          <p:nvPr/>
        </p:nvSpPr>
        <p:spPr>
          <a:xfrm>
            <a:off x="10030707" y="3058798"/>
            <a:ext cx="272853" cy="328566"/>
          </a:xfrm>
          <a:custGeom>
            <a:avLst/>
            <a:gdLst/>
            <a:ahLst/>
            <a:cxnLst/>
            <a:rect l="0" t="0" r="0" b="0"/>
            <a:pathLst>
              <a:path w="120000" h="120000" extrusionOk="0">
                <a:moveTo>
                  <a:pt x="0" y="18495"/>
                </a:moveTo>
                <a:lnTo>
                  <a:pt x="0" y="18495"/>
                </a:lnTo>
                <a:cubicBezTo>
                  <a:pt x="0" y="15412"/>
                  <a:pt x="1850" y="12330"/>
                  <a:pt x="7665" y="12330"/>
                </a:cubicBezTo>
                <a:cubicBezTo>
                  <a:pt x="44933" y="12330"/>
                  <a:pt x="44933" y="12330"/>
                  <a:pt x="44933" y="12330"/>
                </a:cubicBezTo>
                <a:cubicBezTo>
                  <a:pt x="44933" y="6165"/>
                  <a:pt x="44933" y="6165"/>
                  <a:pt x="44933" y="6165"/>
                </a:cubicBezTo>
                <a:cubicBezTo>
                  <a:pt x="44933" y="3082"/>
                  <a:pt x="46784" y="0"/>
                  <a:pt x="52334" y="0"/>
                </a:cubicBezTo>
                <a:cubicBezTo>
                  <a:pt x="67400" y="0"/>
                  <a:pt x="67400" y="0"/>
                  <a:pt x="67400" y="0"/>
                </a:cubicBezTo>
                <a:cubicBezTo>
                  <a:pt x="71101" y="0"/>
                  <a:pt x="74801" y="3082"/>
                  <a:pt x="74801" y="6165"/>
                </a:cubicBezTo>
                <a:cubicBezTo>
                  <a:pt x="74801" y="12330"/>
                  <a:pt x="74801" y="12330"/>
                  <a:pt x="74801" y="12330"/>
                </a:cubicBezTo>
                <a:cubicBezTo>
                  <a:pt x="112070" y="12330"/>
                  <a:pt x="112070" y="12330"/>
                  <a:pt x="112070" y="12330"/>
                </a:cubicBezTo>
                <a:cubicBezTo>
                  <a:pt x="115770" y="12330"/>
                  <a:pt x="119735" y="15412"/>
                  <a:pt x="119735" y="18495"/>
                </a:cubicBezTo>
                <a:cubicBezTo>
                  <a:pt x="119735" y="24880"/>
                  <a:pt x="119735" y="24880"/>
                  <a:pt x="119735" y="24880"/>
                </a:cubicBezTo>
                <a:cubicBezTo>
                  <a:pt x="0" y="24880"/>
                  <a:pt x="0" y="24880"/>
                  <a:pt x="0" y="24880"/>
                </a:cubicBezTo>
                <a:lnTo>
                  <a:pt x="0" y="18495"/>
                </a:lnTo>
                <a:close/>
                <a:moveTo>
                  <a:pt x="112070" y="37211"/>
                </a:moveTo>
                <a:lnTo>
                  <a:pt x="112070" y="37211"/>
                </a:lnTo>
                <a:cubicBezTo>
                  <a:pt x="112070" y="49761"/>
                  <a:pt x="112070" y="49761"/>
                  <a:pt x="112070" y="49761"/>
                </a:cubicBezTo>
                <a:cubicBezTo>
                  <a:pt x="112070" y="113394"/>
                  <a:pt x="112070" y="113394"/>
                  <a:pt x="112070" y="113394"/>
                </a:cubicBezTo>
                <a:cubicBezTo>
                  <a:pt x="112070" y="118238"/>
                  <a:pt x="108370" y="119779"/>
                  <a:pt x="104669" y="119779"/>
                </a:cubicBezTo>
                <a:cubicBezTo>
                  <a:pt x="15066" y="119779"/>
                  <a:pt x="15066" y="119779"/>
                  <a:pt x="15066" y="119779"/>
                </a:cubicBezTo>
                <a:cubicBezTo>
                  <a:pt x="9515" y="119779"/>
                  <a:pt x="7665" y="118238"/>
                  <a:pt x="7665" y="113394"/>
                </a:cubicBezTo>
                <a:cubicBezTo>
                  <a:pt x="7665" y="49761"/>
                  <a:pt x="7665" y="49761"/>
                  <a:pt x="7665" y="49761"/>
                </a:cubicBezTo>
                <a:cubicBezTo>
                  <a:pt x="7665" y="37211"/>
                  <a:pt x="7665" y="37211"/>
                  <a:pt x="7665" y="37211"/>
                </a:cubicBezTo>
                <a:cubicBezTo>
                  <a:pt x="7665" y="31045"/>
                  <a:pt x="7665" y="31045"/>
                  <a:pt x="7665" y="31045"/>
                </a:cubicBezTo>
                <a:cubicBezTo>
                  <a:pt x="112070" y="31045"/>
                  <a:pt x="112070" y="31045"/>
                  <a:pt x="112070" y="31045"/>
                </a:cubicBezTo>
                <a:lnTo>
                  <a:pt x="112070" y="37211"/>
                </a:lnTo>
                <a:close/>
                <a:moveTo>
                  <a:pt x="37533" y="49761"/>
                </a:moveTo>
                <a:lnTo>
                  <a:pt x="37533" y="49761"/>
                </a:lnTo>
                <a:cubicBezTo>
                  <a:pt x="37533" y="46678"/>
                  <a:pt x="33568" y="43376"/>
                  <a:pt x="29867" y="43376"/>
                </a:cubicBezTo>
                <a:cubicBezTo>
                  <a:pt x="24317" y="43376"/>
                  <a:pt x="22466" y="46678"/>
                  <a:pt x="22466" y="49761"/>
                </a:cubicBezTo>
                <a:cubicBezTo>
                  <a:pt x="22466" y="101064"/>
                  <a:pt x="22466" y="101064"/>
                  <a:pt x="22466" y="101064"/>
                </a:cubicBezTo>
                <a:cubicBezTo>
                  <a:pt x="22466" y="105688"/>
                  <a:pt x="24317" y="107229"/>
                  <a:pt x="29867" y="107229"/>
                </a:cubicBezTo>
                <a:cubicBezTo>
                  <a:pt x="33568" y="107229"/>
                  <a:pt x="37533" y="105688"/>
                  <a:pt x="37533" y="101064"/>
                </a:cubicBezTo>
                <a:lnTo>
                  <a:pt x="37533" y="49761"/>
                </a:lnTo>
                <a:close/>
                <a:moveTo>
                  <a:pt x="67400" y="49761"/>
                </a:moveTo>
                <a:lnTo>
                  <a:pt x="67400" y="49761"/>
                </a:lnTo>
                <a:cubicBezTo>
                  <a:pt x="67400" y="46678"/>
                  <a:pt x="63700" y="43376"/>
                  <a:pt x="60000" y="43376"/>
                </a:cubicBezTo>
                <a:cubicBezTo>
                  <a:pt x="54185" y="43376"/>
                  <a:pt x="52334" y="46678"/>
                  <a:pt x="52334" y="49761"/>
                </a:cubicBezTo>
                <a:cubicBezTo>
                  <a:pt x="52334" y="101064"/>
                  <a:pt x="52334" y="101064"/>
                  <a:pt x="52334" y="101064"/>
                </a:cubicBezTo>
                <a:cubicBezTo>
                  <a:pt x="52334" y="105688"/>
                  <a:pt x="54185" y="107229"/>
                  <a:pt x="60000" y="107229"/>
                </a:cubicBezTo>
                <a:cubicBezTo>
                  <a:pt x="63700" y="107229"/>
                  <a:pt x="67400" y="105688"/>
                  <a:pt x="67400" y="101064"/>
                </a:cubicBezTo>
                <a:lnTo>
                  <a:pt x="67400" y="49761"/>
                </a:lnTo>
                <a:close/>
                <a:moveTo>
                  <a:pt x="97268" y="49761"/>
                </a:moveTo>
                <a:lnTo>
                  <a:pt x="97268" y="49761"/>
                </a:lnTo>
                <a:cubicBezTo>
                  <a:pt x="97268" y="46678"/>
                  <a:pt x="93568" y="43376"/>
                  <a:pt x="89867" y="43376"/>
                </a:cubicBezTo>
                <a:cubicBezTo>
                  <a:pt x="84052" y="43376"/>
                  <a:pt x="82202" y="46678"/>
                  <a:pt x="82202" y="49761"/>
                </a:cubicBezTo>
                <a:cubicBezTo>
                  <a:pt x="82202" y="101064"/>
                  <a:pt x="82202" y="101064"/>
                  <a:pt x="82202" y="101064"/>
                </a:cubicBezTo>
                <a:cubicBezTo>
                  <a:pt x="82202" y="105688"/>
                  <a:pt x="84052" y="107229"/>
                  <a:pt x="89867" y="107229"/>
                </a:cubicBezTo>
                <a:cubicBezTo>
                  <a:pt x="93568" y="107229"/>
                  <a:pt x="97268" y="105688"/>
                  <a:pt x="97268" y="101064"/>
                </a:cubicBezTo>
                <a:lnTo>
                  <a:pt x="97268" y="49761"/>
                </a:lnTo>
                <a:close/>
              </a:path>
            </a:pathLst>
          </a:custGeom>
          <a:solidFill>
            <a:schemeClr val="accent2"/>
          </a:solidFill>
          <a:ln>
            <a:noFill/>
          </a:ln>
        </p:spPr>
        <p:txBody>
          <a:bodyPr lIns="45713" tIns="22850" rIns="45713"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20" name="Rectangle 19"/>
          <p:cNvSpPr/>
          <p:nvPr/>
        </p:nvSpPr>
        <p:spPr>
          <a:xfrm>
            <a:off x="2002763" y="5210683"/>
            <a:ext cx="8249102" cy="440890"/>
          </a:xfrm>
          <a:prstGeom prst="rect">
            <a:avLst/>
          </a:prstGeom>
        </p:spPr>
        <p:txBody>
          <a:bodyPr wrap="square">
            <a:spAutoFit/>
          </a:bodyPr>
          <a:lstStyle/>
          <a:p>
            <a:pPr algn="ctr">
              <a:lnSpc>
                <a:spcPct val="150000"/>
              </a:lnSpc>
            </a:pPr>
            <a:r>
              <a:rPr lang="en-US" sz="800" dirty="0">
                <a:ea typeface="Lato" panose="020F0502020204030203" pitchFamily="34" charset="0"/>
                <a:cs typeface="Lato" panose="020F0502020204030203" pitchFamily="34" charset="0"/>
              </a:rPr>
              <a:t>“</a:t>
            </a:r>
            <a:r>
              <a:rPr lang="id-ID" sz="80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a:t>
            </a:r>
            <a:r>
              <a:rPr lang="en-US" sz="800" i="0" dirty="0">
                <a:solidFill>
                  <a:schemeClr val="bg1">
                    <a:lumMod val="50000"/>
                  </a:schemeClr>
                </a:solidFill>
                <a:effectLst/>
                <a:ea typeface="Lato" panose="020F0502020204030203" pitchFamily="34" charset="0"/>
                <a:cs typeface="Lato" panose="020F0502020204030203" pitchFamily="34" charset="0"/>
              </a:rPr>
              <a:t>”</a:t>
            </a:r>
            <a:endParaRPr lang="id-ID" sz="800" dirty="0">
              <a:solidFill>
                <a:schemeClr val="bg1">
                  <a:lumMod val="50000"/>
                </a:schemeClr>
              </a:solidFill>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85D3184D-E177-4944-921D-4611584BDB7D}"/>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196532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091B18C7-B445-4A19-A46C-2FD8FAD94A47}"/>
              </a:ext>
            </a:extLst>
          </p:cNvPr>
          <p:cNvSpPr>
            <a:spLocks/>
          </p:cNvSpPr>
          <p:nvPr/>
        </p:nvSpPr>
        <p:spPr bwMode="auto">
          <a:xfrm>
            <a:off x="4629090" y="2516558"/>
            <a:ext cx="2114604" cy="1384988"/>
          </a:xfrm>
          <a:custGeom>
            <a:avLst/>
            <a:gdLst>
              <a:gd name="T0" fmla="*/ 66 w 116"/>
              <a:gd name="T1" fmla="*/ 12 h 76"/>
              <a:gd name="T2" fmla="*/ 39 w 116"/>
              <a:gd name="T3" fmla="*/ 0 h 76"/>
              <a:gd name="T4" fmla="*/ 11 w 116"/>
              <a:gd name="T5" fmla="*/ 12 h 76"/>
              <a:gd name="T6" fmla="*/ 0 w 116"/>
              <a:gd name="T7" fmla="*/ 39 h 76"/>
              <a:gd name="T8" fmla="*/ 11 w 116"/>
              <a:gd name="T9" fmla="*/ 67 h 76"/>
              <a:gd name="T10" fmla="*/ 20 w 116"/>
              <a:gd name="T11" fmla="*/ 76 h 76"/>
              <a:gd name="T12" fmla="*/ 34 w 116"/>
              <a:gd name="T13" fmla="*/ 62 h 76"/>
              <a:gd name="T14" fmla="*/ 34 w 116"/>
              <a:gd name="T15" fmla="*/ 62 h 76"/>
              <a:gd name="T16" fmla="*/ 25 w 116"/>
              <a:gd name="T17" fmla="*/ 53 h 76"/>
              <a:gd name="T18" fmla="*/ 25 w 116"/>
              <a:gd name="T19" fmla="*/ 26 h 76"/>
              <a:gd name="T20" fmla="*/ 39 w 116"/>
              <a:gd name="T21" fmla="*/ 20 h 76"/>
              <a:gd name="T22" fmla="*/ 52 w 116"/>
              <a:gd name="T23" fmla="*/ 26 h 76"/>
              <a:gd name="T24" fmla="*/ 81 w 116"/>
              <a:gd name="T25" fmla="*/ 54 h 76"/>
              <a:gd name="T26" fmla="*/ 102 w 116"/>
              <a:gd name="T27" fmla="*/ 76 h 76"/>
              <a:gd name="T28" fmla="*/ 116 w 116"/>
              <a:gd name="T29" fmla="*/ 62 h 76"/>
              <a:gd name="T30" fmla="*/ 66 w 116"/>
              <a:gd name="T3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76">
                <a:moveTo>
                  <a:pt x="66" y="12"/>
                </a:moveTo>
                <a:cubicBezTo>
                  <a:pt x="59" y="4"/>
                  <a:pt x="49" y="0"/>
                  <a:pt x="39" y="0"/>
                </a:cubicBezTo>
                <a:cubicBezTo>
                  <a:pt x="29" y="0"/>
                  <a:pt x="19" y="4"/>
                  <a:pt x="11" y="12"/>
                </a:cubicBezTo>
                <a:cubicBezTo>
                  <a:pt x="4" y="19"/>
                  <a:pt x="0" y="29"/>
                  <a:pt x="0" y="39"/>
                </a:cubicBezTo>
                <a:cubicBezTo>
                  <a:pt x="0" y="49"/>
                  <a:pt x="4" y="59"/>
                  <a:pt x="11" y="67"/>
                </a:cubicBezTo>
                <a:cubicBezTo>
                  <a:pt x="20" y="76"/>
                  <a:pt x="20" y="76"/>
                  <a:pt x="20" y="76"/>
                </a:cubicBezTo>
                <a:cubicBezTo>
                  <a:pt x="34" y="62"/>
                  <a:pt x="34" y="62"/>
                  <a:pt x="34" y="62"/>
                </a:cubicBezTo>
                <a:cubicBezTo>
                  <a:pt x="34" y="62"/>
                  <a:pt x="34" y="62"/>
                  <a:pt x="34" y="62"/>
                </a:cubicBezTo>
                <a:cubicBezTo>
                  <a:pt x="25" y="53"/>
                  <a:pt x="25" y="53"/>
                  <a:pt x="25" y="53"/>
                </a:cubicBezTo>
                <a:cubicBezTo>
                  <a:pt x="18" y="45"/>
                  <a:pt x="18" y="33"/>
                  <a:pt x="25" y="26"/>
                </a:cubicBezTo>
                <a:cubicBezTo>
                  <a:pt x="29" y="22"/>
                  <a:pt x="34" y="20"/>
                  <a:pt x="39" y="20"/>
                </a:cubicBezTo>
                <a:cubicBezTo>
                  <a:pt x="44" y="20"/>
                  <a:pt x="49" y="22"/>
                  <a:pt x="52" y="26"/>
                </a:cubicBezTo>
                <a:cubicBezTo>
                  <a:pt x="81" y="54"/>
                  <a:pt x="81" y="54"/>
                  <a:pt x="81" y="54"/>
                </a:cubicBezTo>
                <a:cubicBezTo>
                  <a:pt x="102" y="76"/>
                  <a:pt x="102" y="76"/>
                  <a:pt x="102" y="76"/>
                </a:cubicBezTo>
                <a:cubicBezTo>
                  <a:pt x="116" y="62"/>
                  <a:pt x="116" y="62"/>
                  <a:pt x="116" y="62"/>
                </a:cubicBezTo>
                <a:lnTo>
                  <a:pt x="66" y="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7" name="Freeform 6">
            <a:extLst>
              <a:ext uri="{FF2B5EF4-FFF2-40B4-BE49-F238E27FC236}">
                <a16:creationId xmlns:a16="http://schemas.microsoft.com/office/drawing/2014/main" id="{88F1C26E-FF3F-4D4C-AE15-3DEA09BAB197}"/>
              </a:ext>
            </a:extLst>
          </p:cNvPr>
          <p:cNvSpPr>
            <a:spLocks/>
          </p:cNvSpPr>
          <p:nvPr/>
        </p:nvSpPr>
        <p:spPr bwMode="auto">
          <a:xfrm>
            <a:off x="4557408" y="3335774"/>
            <a:ext cx="1438750" cy="2132523"/>
          </a:xfrm>
          <a:custGeom>
            <a:avLst/>
            <a:gdLst>
              <a:gd name="T0" fmla="*/ 56 w 79"/>
              <a:gd name="T1" fmla="*/ 92 h 117"/>
              <a:gd name="T2" fmla="*/ 43 w 79"/>
              <a:gd name="T3" fmla="*/ 97 h 117"/>
              <a:gd name="T4" fmla="*/ 29 w 79"/>
              <a:gd name="T5" fmla="*/ 92 h 117"/>
              <a:gd name="T6" fmla="*/ 29 w 79"/>
              <a:gd name="T7" fmla="*/ 65 h 117"/>
              <a:gd name="T8" fmla="*/ 44 w 79"/>
              <a:gd name="T9" fmla="*/ 50 h 117"/>
              <a:gd name="T10" fmla="*/ 58 w 79"/>
              <a:gd name="T11" fmla="*/ 36 h 117"/>
              <a:gd name="T12" fmla="*/ 79 w 79"/>
              <a:gd name="T13" fmla="*/ 14 h 117"/>
              <a:gd name="T14" fmla="*/ 79 w 79"/>
              <a:gd name="T15" fmla="*/ 14 h 117"/>
              <a:gd name="T16" fmla="*/ 65 w 79"/>
              <a:gd name="T17" fmla="*/ 0 h 117"/>
              <a:gd name="T18" fmla="*/ 44 w 79"/>
              <a:gd name="T19" fmla="*/ 22 h 117"/>
              <a:gd name="T20" fmla="*/ 30 w 79"/>
              <a:gd name="T21" fmla="*/ 36 h 117"/>
              <a:gd name="T22" fmla="*/ 15 w 79"/>
              <a:gd name="T23" fmla="*/ 51 h 117"/>
              <a:gd name="T24" fmla="*/ 15 w 79"/>
              <a:gd name="T25" fmla="*/ 106 h 117"/>
              <a:gd name="T26" fmla="*/ 28 w 79"/>
              <a:gd name="T27" fmla="*/ 114 h 117"/>
              <a:gd name="T28" fmla="*/ 43 w 79"/>
              <a:gd name="T29" fmla="*/ 117 h 117"/>
              <a:gd name="T30" fmla="*/ 70 w 79"/>
              <a:gd name="T31" fmla="*/ 106 h 117"/>
              <a:gd name="T32" fmla="*/ 79 w 79"/>
              <a:gd name="T33" fmla="*/ 96 h 117"/>
              <a:gd name="T34" fmla="*/ 65 w 79"/>
              <a:gd name="T35" fmla="*/ 82 h 117"/>
              <a:gd name="T36" fmla="*/ 56 w 79"/>
              <a:gd name="T37" fmla="*/ 9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117">
                <a:moveTo>
                  <a:pt x="56" y="92"/>
                </a:moveTo>
                <a:cubicBezTo>
                  <a:pt x="53" y="95"/>
                  <a:pt x="48" y="97"/>
                  <a:pt x="43" y="97"/>
                </a:cubicBezTo>
                <a:cubicBezTo>
                  <a:pt x="38" y="97"/>
                  <a:pt x="33" y="95"/>
                  <a:pt x="29" y="92"/>
                </a:cubicBezTo>
                <a:cubicBezTo>
                  <a:pt x="22" y="84"/>
                  <a:pt x="22" y="72"/>
                  <a:pt x="29" y="65"/>
                </a:cubicBezTo>
                <a:cubicBezTo>
                  <a:pt x="44" y="50"/>
                  <a:pt x="44" y="50"/>
                  <a:pt x="44" y="50"/>
                </a:cubicBezTo>
                <a:cubicBezTo>
                  <a:pt x="58" y="36"/>
                  <a:pt x="58" y="36"/>
                  <a:pt x="58" y="36"/>
                </a:cubicBezTo>
                <a:cubicBezTo>
                  <a:pt x="79" y="14"/>
                  <a:pt x="79" y="14"/>
                  <a:pt x="79" y="14"/>
                </a:cubicBezTo>
                <a:cubicBezTo>
                  <a:pt x="79" y="14"/>
                  <a:pt x="79" y="14"/>
                  <a:pt x="79" y="14"/>
                </a:cubicBezTo>
                <a:cubicBezTo>
                  <a:pt x="65" y="0"/>
                  <a:pt x="65" y="0"/>
                  <a:pt x="65" y="0"/>
                </a:cubicBezTo>
                <a:cubicBezTo>
                  <a:pt x="44" y="22"/>
                  <a:pt x="44" y="22"/>
                  <a:pt x="44" y="22"/>
                </a:cubicBezTo>
                <a:cubicBezTo>
                  <a:pt x="30" y="36"/>
                  <a:pt x="30" y="36"/>
                  <a:pt x="30" y="36"/>
                </a:cubicBezTo>
                <a:cubicBezTo>
                  <a:pt x="15" y="51"/>
                  <a:pt x="15" y="51"/>
                  <a:pt x="15" y="51"/>
                </a:cubicBezTo>
                <a:cubicBezTo>
                  <a:pt x="0" y="66"/>
                  <a:pt x="0" y="90"/>
                  <a:pt x="15" y="106"/>
                </a:cubicBezTo>
                <a:cubicBezTo>
                  <a:pt x="19" y="109"/>
                  <a:pt x="23" y="112"/>
                  <a:pt x="28" y="114"/>
                </a:cubicBezTo>
                <a:cubicBezTo>
                  <a:pt x="33" y="116"/>
                  <a:pt x="38" y="117"/>
                  <a:pt x="43" y="117"/>
                </a:cubicBezTo>
                <a:cubicBezTo>
                  <a:pt x="53" y="117"/>
                  <a:pt x="63" y="113"/>
                  <a:pt x="70" y="106"/>
                </a:cubicBezTo>
                <a:cubicBezTo>
                  <a:pt x="79" y="96"/>
                  <a:pt x="79" y="96"/>
                  <a:pt x="79" y="96"/>
                </a:cubicBezTo>
                <a:cubicBezTo>
                  <a:pt x="65" y="82"/>
                  <a:pt x="65" y="82"/>
                  <a:pt x="65" y="82"/>
                </a:cubicBezTo>
                <a:lnTo>
                  <a:pt x="56" y="9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8" name="Freeform 7">
            <a:extLst>
              <a:ext uri="{FF2B5EF4-FFF2-40B4-BE49-F238E27FC236}">
                <a16:creationId xmlns:a16="http://schemas.microsoft.com/office/drawing/2014/main" id="{E0FD7B39-8838-4540-9C8F-64ED2776BC81}"/>
              </a:ext>
            </a:extLst>
          </p:cNvPr>
          <p:cNvSpPr>
            <a:spLocks/>
          </p:cNvSpPr>
          <p:nvPr/>
        </p:nvSpPr>
        <p:spPr bwMode="auto">
          <a:xfrm>
            <a:off x="6195842" y="2516558"/>
            <a:ext cx="1438750" cy="2132523"/>
          </a:xfrm>
          <a:custGeom>
            <a:avLst/>
            <a:gdLst>
              <a:gd name="T0" fmla="*/ 64 w 79"/>
              <a:gd name="T1" fmla="*/ 12 h 117"/>
              <a:gd name="T2" fmla="*/ 51 w 79"/>
              <a:gd name="T3" fmla="*/ 3 h 117"/>
              <a:gd name="T4" fmla="*/ 37 w 79"/>
              <a:gd name="T5" fmla="*/ 0 h 117"/>
              <a:gd name="T6" fmla="*/ 9 w 79"/>
              <a:gd name="T7" fmla="*/ 12 h 117"/>
              <a:gd name="T8" fmla="*/ 0 w 79"/>
              <a:gd name="T9" fmla="*/ 21 h 117"/>
              <a:gd name="T10" fmla="*/ 14 w 79"/>
              <a:gd name="T11" fmla="*/ 35 h 117"/>
              <a:gd name="T12" fmla="*/ 23 w 79"/>
              <a:gd name="T13" fmla="*/ 26 h 117"/>
              <a:gd name="T14" fmla="*/ 37 w 79"/>
              <a:gd name="T15" fmla="*/ 20 h 117"/>
              <a:gd name="T16" fmla="*/ 50 w 79"/>
              <a:gd name="T17" fmla="*/ 26 h 117"/>
              <a:gd name="T18" fmla="*/ 50 w 79"/>
              <a:gd name="T19" fmla="*/ 53 h 117"/>
              <a:gd name="T20" fmla="*/ 0 w 79"/>
              <a:gd name="T21" fmla="*/ 103 h 117"/>
              <a:gd name="T22" fmla="*/ 14 w 79"/>
              <a:gd name="T23" fmla="*/ 117 h 117"/>
              <a:gd name="T24" fmla="*/ 36 w 79"/>
              <a:gd name="T25" fmla="*/ 95 h 117"/>
              <a:gd name="T26" fmla="*/ 64 w 79"/>
              <a:gd name="T27" fmla="*/ 67 h 117"/>
              <a:gd name="T28" fmla="*/ 64 w 79"/>
              <a:gd name="T29"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17">
                <a:moveTo>
                  <a:pt x="64" y="12"/>
                </a:moveTo>
                <a:cubicBezTo>
                  <a:pt x="60" y="8"/>
                  <a:pt x="56" y="5"/>
                  <a:pt x="51" y="3"/>
                </a:cubicBezTo>
                <a:cubicBezTo>
                  <a:pt x="47" y="1"/>
                  <a:pt x="42" y="0"/>
                  <a:pt x="37" y="0"/>
                </a:cubicBezTo>
                <a:cubicBezTo>
                  <a:pt x="27" y="0"/>
                  <a:pt x="17" y="4"/>
                  <a:pt x="9" y="12"/>
                </a:cubicBezTo>
                <a:cubicBezTo>
                  <a:pt x="0" y="21"/>
                  <a:pt x="0" y="21"/>
                  <a:pt x="0" y="21"/>
                </a:cubicBezTo>
                <a:cubicBezTo>
                  <a:pt x="14" y="35"/>
                  <a:pt x="14" y="35"/>
                  <a:pt x="14" y="35"/>
                </a:cubicBezTo>
                <a:cubicBezTo>
                  <a:pt x="23" y="26"/>
                  <a:pt x="23" y="26"/>
                  <a:pt x="23" y="26"/>
                </a:cubicBezTo>
                <a:cubicBezTo>
                  <a:pt x="27" y="22"/>
                  <a:pt x="32" y="20"/>
                  <a:pt x="37" y="20"/>
                </a:cubicBezTo>
                <a:cubicBezTo>
                  <a:pt x="42" y="20"/>
                  <a:pt x="46" y="22"/>
                  <a:pt x="50" y="26"/>
                </a:cubicBezTo>
                <a:cubicBezTo>
                  <a:pt x="58" y="33"/>
                  <a:pt x="58" y="45"/>
                  <a:pt x="50" y="53"/>
                </a:cubicBezTo>
                <a:cubicBezTo>
                  <a:pt x="0" y="103"/>
                  <a:pt x="0" y="103"/>
                  <a:pt x="0" y="103"/>
                </a:cubicBezTo>
                <a:cubicBezTo>
                  <a:pt x="14" y="117"/>
                  <a:pt x="14" y="117"/>
                  <a:pt x="14" y="117"/>
                </a:cubicBezTo>
                <a:cubicBezTo>
                  <a:pt x="36" y="95"/>
                  <a:pt x="36" y="95"/>
                  <a:pt x="36" y="95"/>
                </a:cubicBezTo>
                <a:cubicBezTo>
                  <a:pt x="64" y="67"/>
                  <a:pt x="64" y="67"/>
                  <a:pt x="64" y="67"/>
                </a:cubicBezTo>
                <a:cubicBezTo>
                  <a:pt x="79" y="52"/>
                  <a:pt x="79" y="27"/>
                  <a:pt x="64"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9" name="Freeform 8">
            <a:extLst>
              <a:ext uri="{FF2B5EF4-FFF2-40B4-BE49-F238E27FC236}">
                <a16:creationId xmlns:a16="http://schemas.microsoft.com/office/drawing/2014/main" id="{53265FE1-6925-4D33-A362-162780857BFC}"/>
              </a:ext>
            </a:extLst>
          </p:cNvPr>
          <p:cNvSpPr>
            <a:spLocks/>
          </p:cNvSpPr>
          <p:nvPr/>
        </p:nvSpPr>
        <p:spPr bwMode="auto">
          <a:xfrm>
            <a:off x="5448307" y="4083310"/>
            <a:ext cx="2114604" cy="1384988"/>
          </a:xfrm>
          <a:custGeom>
            <a:avLst/>
            <a:gdLst>
              <a:gd name="T0" fmla="*/ 105 w 116"/>
              <a:gd name="T1" fmla="*/ 10 h 76"/>
              <a:gd name="T2" fmla="*/ 96 w 116"/>
              <a:gd name="T3" fmla="*/ 0 h 76"/>
              <a:gd name="T4" fmla="*/ 82 w 116"/>
              <a:gd name="T5" fmla="*/ 14 h 76"/>
              <a:gd name="T6" fmla="*/ 91 w 116"/>
              <a:gd name="T7" fmla="*/ 24 h 76"/>
              <a:gd name="T8" fmla="*/ 91 w 116"/>
              <a:gd name="T9" fmla="*/ 51 h 76"/>
              <a:gd name="T10" fmla="*/ 78 w 116"/>
              <a:gd name="T11" fmla="*/ 56 h 76"/>
              <a:gd name="T12" fmla="*/ 64 w 116"/>
              <a:gd name="T13" fmla="*/ 51 h 76"/>
              <a:gd name="T14" fmla="*/ 14 w 116"/>
              <a:gd name="T15" fmla="*/ 0 h 76"/>
              <a:gd name="T16" fmla="*/ 0 w 116"/>
              <a:gd name="T17" fmla="*/ 14 h 76"/>
              <a:gd name="T18" fmla="*/ 22 w 116"/>
              <a:gd name="T19" fmla="*/ 36 h 76"/>
              <a:gd name="T20" fmla="*/ 36 w 116"/>
              <a:gd name="T21" fmla="*/ 50 h 76"/>
              <a:gd name="T22" fmla="*/ 50 w 116"/>
              <a:gd name="T23" fmla="*/ 65 h 76"/>
              <a:gd name="T24" fmla="*/ 78 w 116"/>
              <a:gd name="T25" fmla="*/ 76 h 76"/>
              <a:gd name="T26" fmla="*/ 105 w 116"/>
              <a:gd name="T27" fmla="*/ 65 h 76"/>
              <a:gd name="T28" fmla="*/ 116 w 116"/>
              <a:gd name="T29" fmla="*/ 37 h 76"/>
              <a:gd name="T30" fmla="*/ 105 w 116"/>
              <a:gd name="T31"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76">
                <a:moveTo>
                  <a:pt x="105" y="10"/>
                </a:moveTo>
                <a:cubicBezTo>
                  <a:pt x="96" y="0"/>
                  <a:pt x="96" y="0"/>
                  <a:pt x="96" y="0"/>
                </a:cubicBezTo>
                <a:cubicBezTo>
                  <a:pt x="82" y="14"/>
                  <a:pt x="82" y="14"/>
                  <a:pt x="82" y="14"/>
                </a:cubicBezTo>
                <a:cubicBezTo>
                  <a:pt x="91" y="24"/>
                  <a:pt x="91" y="24"/>
                  <a:pt x="91" y="24"/>
                </a:cubicBezTo>
                <a:cubicBezTo>
                  <a:pt x="99" y="31"/>
                  <a:pt x="99" y="43"/>
                  <a:pt x="91" y="51"/>
                </a:cubicBezTo>
                <a:cubicBezTo>
                  <a:pt x="87" y="54"/>
                  <a:pt x="83" y="56"/>
                  <a:pt x="78" y="56"/>
                </a:cubicBezTo>
                <a:cubicBezTo>
                  <a:pt x="73" y="56"/>
                  <a:pt x="68" y="54"/>
                  <a:pt x="64" y="51"/>
                </a:cubicBezTo>
                <a:cubicBezTo>
                  <a:pt x="14" y="0"/>
                  <a:pt x="14" y="0"/>
                  <a:pt x="14" y="0"/>
                </a:cubicBezTo>
                <a:cubicBezTo>
                  <a:pt x="0" y="14"/>
                  <a:pt x="0" y="14"/>
                  <a:pt x="0" y="14"/>
                </a:cubicBezTo>
                <a:cubicBezTo>
                  <a:pt x="22" y="36"/>
                  <a:pt x="22" y="36"/>
                  <a:pt x="22" y="36"/>
                </a:cubicBezTo>
                <a:cubicBezTo>
                  <a:pt x="36" y="50"/>
                  <a:pt x="36" y="50"/>
                  <a:pt x="36" y="50"/>
                </a:cubicBezTo>
                <a:cubicBezTo>
                  <a:pt x="50" y="65"/>
                  <a:pt x="50" y="65"/>
                  <a:pt x="50" y="65"/>
                </a:cubicBezTo>
                <a:cubicBezTo>
                  <a:pt x="58" y="72"/>
                  <a:pt x="68" y="76"/>
                  <a:pt x="78" y="76"/>
                </a:cubicBezTo>
                <a:cubicBezTo>
                  <a:pt x="88" y="76"/>
                  <a:pt x="97" y="72"/>
                  <a:pt x="105" y="65"/>
                </a:cubicBezTo>
                <a:cubicBezTo>
                  <a:pt x="113" y="57"/>
                  <a:pt x="116" y="47"/>
                  <a:pt x="116" y="37"/>
                </a:cubicBezTo>
                <a:cubicBezTo>
                  <a:pt x="116" y="27"/>
                  <a:pt x="113" y="17"/>
                  <a:pt x="105" y="1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11" name="Oval 9">
            <a:extLst>
              <a:ext uri="{FF2B5EF4-FFF2-40B4-BE49-F238E27FC236}">
                <a16:creationId xmlns:a16="http://schemas.microsoft.com/office/drawing/2014/main" id="{1EF7A2A9-1827-445A-84C0-B3EB1658EFAF}"/>
              </a:ext>
            </a:extLst>
          </p:cNvPr>
          <p:cNvSpPr>
            <a:spLocks noChangeArrowheads="1"/>
          </p:cNvSpPr>
          <p:nvPr/>
        </p:nvSpPr>
        <p:spPr bwMode="auto">
          <a:xfrm>
            <a:off x="4009557" y="1932866"/>
            <a:ext cx="893458" cy="87553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th-TH" sz="1400" dirty="0">
              <a:ea typeface="Lato" panose="020F0502020204030203" pitchFamily="34" charset="0"/>
              <a:cs typeface="Lato" panose="020F0502020204030203" pitchFamily="34" charset="0"/>
            </a:endParaRPr>
          </a:p>
        </p:txBody>
      </p:sp>
      <p:sp>
        <p:nvSpPr>
          <p:cNvPr id="12" name="Freeform 54">
            <a:extLst>
              <a:ext uri="{FF2B5EF4-FFF2-40B4-BE49-F238E27FC236}">
                <a16:creationId xmlns:a16="http://schemas.microsoft.com/office/drawing/2014/main" id="{6CC6686B-1246-4058-8704-6E07263BD84C}"/>
              </a:ext>
            </a:extLst>
          </p:cNvPr>
          <p:cNvSpPr>
            <a:spLocks noEditPoints="1"/>
          </p:cNvSpPr>
          <p:nvPr/>
        </p:nvSpPr>
        <p:spPr bwMode="auto">
          <a:xfrm>
            <a:off x="4265750" y="2180098"/>
            <a:ext cx="381072" cy="381072"/>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ea typeface="Lato" panose="020F0502020204030203" pitchFamily="34" charset="0"/>
              <a:cs typeface="Lato" panose="020F0502020204030203" pitchFamily="34" charset="0"/>
            </a:endParaRPr>
          </a:p>
        </p:txBody>
      </p:sp>
      <p:sp>
        <p:nvSpPr>
          <p:cNvPr id="14" name="Oval 10">
            <a:extLst>
              <a:ext uri="{FF2B5EF4-FFF2-40B4-BE49-F238E27FC236}">
                <a16:creationId xmlns:a16="http://schemas.microsoft.com/office/drawing/2014/main" id="{ADF5C4B1-013E-4546-BFC3-72CF43DDC7B8}"/>
              </a:ext>
            </a:extLst>
          </p:cNvPr>
          <p:cNvSpPr>
            <a:spLocks noChangeArrowheads="1"/>
          </p:cNvSpPr>
          <p:nvPr/>
        </p:nvSpPr>
        <p:spPr bwMode="auto">
          <a:xfrm>
            <a:off x="7288985" y="5176452"/>
            <a:ext cx="893458" cy="893458"/>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15" name="Freeform 59">
            <a:extLst>
              <a:ext uri="{FF2B5EF4-FFF2-40B4-BE49-F238E27FC236}">
                <a16:creationId xmlns:a16="http://schemas.microsoft.com/office/drawing/2014/main" id="{EA519618-3534-4848-810E-49C6283CFD0C}"/>
              </a:ext>
            </a:extLst>
          </p:cNvPr>
          <p:cNvSpPr>
            <a:spLocks noEditPoints="1"/>
          </p:cNvSpPr>
          <p:nvPr/>
        </p:nvSpPr>
        <p:spPr bwMode="auto">
          <a:xfrm>
            <a:off x="7509305" y="5456705"/>
            <a:ext cx="452816" cy="332952"/>
          </a:xfrm>
          <a:custGeom>
            <a:avLst/>
            <a:gdLst>
              <a:gd name="T0" fmla="*/ 65 w 228"/>
              <a:gd name="T1" fmla="*/ 114 h 168"/>
              <a:gd name="T2" fmla="*/ 65 w 228"/>
              <a:gd name="T3" fmla="*/ 120 h 168"/>
              <a:gd name="T4" fmla="*/ 71 w 228"/>
              <a:gd name="T5" fmla="*/ 120 h 168"/>
              <a:gd name="T6" fmla="*/ 160 w 228"/>
              <a:gd name="T7" fmla="*/ 120 h 168"/>
              <a:gd name="T8" fmla="*/ 163 w 228"/>
              <a:gd name="T9" fmla="*/ 121 h 168"/>
              <a:gd name="T10" fmla="*/ 165 w 228"/>
              <a:gd name="T11" fmla="*/ 120 h 168"/>
              <a:gd name="T12" fmla="*/ 165 w 228"/>
              <a:gd name="T13" fmla="*/ 114 h 168"/>
              <a:gd name="T14" fmla="*/ 65 w 228"/>
              <a:gd name="T15" fmla="*/ 114 h 168"/>
              <a:gd name="T16" fmla="*/ 112 w 228"/>
              <a:gd name="T17" fmla="*/ 55 h 168"/>
              <a:gd name="T18" fmla="*/ 33 w 228"/>
              <a:gd name="T19" fmla="*/ 88 h 168"/>
              <a:gd name="T20" fmla="*/ 34 w 228"/>
              <a:gd name="T21" fmla="*/ 94 h 168"/>
              <a:gd name="T22" fmla="*/ 39 w 228"/>
              <a:gd name="T23" fmla="*/ 94 h 168"/>
              <a:gd name="T24" fmla="*/ 112 w 228"/>
              <a:gd name="T25" fmla="*/ 63 h 168"/>
              <a:gd name="T26" fmla="*/ 189 w 228"/>
              <a:gd name="T27" fmla="*/ 94 h 168"/>
              <a:gd name="T28" fmla="*/ 192 w 228"/>
              <a:gd name="T29" fmla="*/ 95 h 168"/>
              <a:gd name="T30" fmla="*/ 195 w 228"/>
              <a:gd name="T31" fmla="*/ 94 h 168"/>
              <a:gd name="T32" fmla="*/ 194 w 228"/>
              <a:gd name="T33" fmla="*/ 88 h 168"/>
              <a:gd name="T34" fmla="*/ 112 w 228"/>
              <a:gd name="T35" fmla="*/ 55 h 168"/>
              <a:gd name="T36" fmla="*/ 226 w 228"/>
              <a:gd name="T37" fmla="*/ 62 h 168"/>
              <a:gd name="T38" fmla="*/ 1 w 228"/>
              <a:gd name="T39" fmla="*/ 62 h 168"/>
              <a:gd name="T40" fmla="*/ 1 w 228"/>
              <a:gd name="T41" fmla="*/ 68 h 168"/>
              <a:gd name="T42" fmla="*/ 7 w 228"/>
              <a:gd name="T43" fmla="*/ 68 h 168"/>
              <a:gd name="T44" fmla="*/ 220 w 228"/>
              <a:gd name="T45" fmla="*/ 68 h 168"/>
              <a:gd name="T46" fmla="*/ 223 w 228"/>
              <a:gd name="T47" fmla="*/ 69 h 168"/>
              <a:gd name="T48" fmla="*/ 226 w 228"/>
              <a:gd name="T49" fmla="*/ 68 h 168"/>
              <a:gd name="T50" fmla="*/ 226 w 228"/>
              <a:gd name="T51" fmla="*/ 62 h 168"/>
              <a:gd name="T52" fmla="*/ 112 w 228"/>
              <a:gd name="T53" fmla="*/ 126 h 168"/>
              <a:gd name="T54" fmla="*/ 91 w 228"/>
              <a:gd name="T55" fmla="*/ 147 h 168"/>
              <a:gd name="T56" fmla="*/ 112 w 228"/>
              <a:gd name="T57" fmla="*/ 168 h 168"/>
              <a:gd name="T58" fmla="*/ 133 w 228"/>
              <a:gd name="T59" fmla="*/ 147 h 168"/>
              <a:gd name="T60" fmla="*/ 112 w 228"/>
              <a:gd name="T61" fmla="*/ 126 h 168"/>
              <a:gd name="T62" fmla="*/ 112 w 228"/>
              <a:gd name="T63" fmla="*/ 160 h 168"/>
              <a:gd name="T64" fmla="*/ 99 w 228"/>
              <a:gd name="T65" fmla="*/ 147 h 168"/>
              <a:gd name="T66" fmla="*/ 112 w 228"/>
              <a:gd name="T67" fmla="*/ 134 h 168"/>
              <a:gd name="T68" fmla="*/ 125 w 228"/>
              <a:gd name="T69" fmla="*/ 147 h 168"/>
              <a:gd name="T70" fmla="*/ 112 w 228"/>
              <a:gd name="T71"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8" h="168">
                <a:moveTo>
                  <a:pt x="65" y="114"/>
                </a:moveTo>
                <a:cubicBezTo>
                  <a:pt x="64" y="116"/>
                  <a:pt x="64" y="118"/>
                  <a:pt x="65" y="120"/>
                </a:cubicBezTo>
                <a:cubicBezTo>
                  <a:pt x="67" y="121"/>
                  <a:pt x="69" y="121"/>
                  <a:pt x="71" y="120"/>
                </a:cubicBezTo>
                <a:cubicBezTo>
                  <a:pt x="94" y="95"/>
                  <a:pt x="134" y="95"/>
                  <a:pt x="160" y="120"/>
                </a:cubicBezTo>
                <a:cubicBezTo>
                  <a:pt x="161" y="121"/>
                  <a:pt x="162" y="121"/>
                  <a:pt x="163" y="121"/>
                </a:cubicBezTo>
                <a:cubicBezTo>
                  <a:pt x="164" y="121"/>
                  <a:pt x="165" y="121"/>
                  <a:pt x="165" y="120"/>
                </a:cubicBezTo>
                <a:cubicBezTo>
                  <a:pt x="167" y="118"/>
                  <a:pt x="167" y="116"/>
                  <a:pt x="165" y="114"/>
                </a:cubicBezTo>
                <a:cubicBezTo>
                  <a:pt x="136" y="87"/>
                  <a:pt x="91" y="87"/>
                  <a:pt x="65" y="114"/>
                </a:cubicBezTo>
                <a:close/>
                <a:moveTo>
                  <a:pt x="112" y="55"/>
                </a:moveTo>
                <a:cubicBezTo>
                  <a:pt x="81" y="55"/>
                  <a:pt x="53" y="67"/>
                  <a:pt x="33" y="88"/>
                </a:cubicBezTo>
                <a:cubicBezTo>
                  <a:pt x="32" y="90"/>
                  <a:pt x="32" y="92"/>
                  <a:pt x="34" y="94"/>
                </a:cubicBezTo>
                <a:cubicBezTo>
                  <a:pt x="35" y="96"/>
                  <a:pt x="38" y="95"/>
                  <a:pt x="39" y="94"/>
                </a:cubicBezTo>
                <a:cubicBezTo>
                  <a:pt x="58" y="74"/>
                  <a:pt x="84" y="63"/>
                  <a:pt x="112" y="63"/>
                </a:cubicBezTo>
                <a:cubicBezTo>
                  <a:pt x="140" y="63"/>
                  <a:pt x="167" y="74"/>
                  <a:pt x="189" y="94"/>
                </a:cubicBezTo>
                <a:cubicBezTo>
                  <a:pt x="190" y="95"/>
                  <a:pt x="191" y="95"/>
                  <a:pt x="192" y="95"/>
                </a:cubicBezTo>
                <a:cubicBezTo>
                  <a:pt x="193" y="95"/>
                  <a:pt x="194" y="95"/>
                  <a:pt x="195" y="94"/>
                </a:cubicBezTo>
                <a:cubicBezTo>
                  <a:pt x="196" y="92"/>
                  <a:pt x="196" y="90"/>
                  <a:pt x="194" y="88"/>
                </a:cubicBezTo>
                <a:cubicBezTo>
                  <a:pt x="171" y="67"/>
                  <a:pt x="142" y="55"/>
                  <a:pt x="112" y="55"/>
                </a:cubicBezTo>
                <a:close/>
                <a:moveTo>
                  <a:pt x="226" y="62"/>
                </a:moveTo>
                <a:cubicBezTo>
                  <a:pt x="160" y="0"/>
                  <a:pt x="59" y="0"/>
                  <a:pt x="1" y="62"/>
                </a:cubicBezTo>
                <a:cubicBezTo>
                  <a:pt x="0" y="64"/>
                  <a:pt x="0" y="66"/>
                  <a:pt x="1" y="68"/>
                </a:cubicBezTo>
                <a:cubicBezTo>
                  <a:pt x="3" y="69"/>
                  <a:pt x="5" y="69"/>
                  <a:pt x="7" y="68"/>
                </a:cubicBezTo>
                <a:cubicBezTo>
                  <a:pt x="62" y="9"/>
                  <a:pt x="158" y="9"/>
                  <a:pt x="220" y="68"/>
                </a:cubicBezTo>
                <a:cubicBezTo>
                  <a:pt x="221" y="69"/>
                  <a:pt x="222" y="69"/>
                  <a:pt x="223" y="69"/>
                </a:cubicBezTo>
                <a:cubicBezTo>
                  <a:pt x="224" y="69"/>
                  <a:pt x="225" y="69"/>
                  <a:pt x="226" y="68"/>
                </a:cubicBezTo>
                <a:cubicBezTo>
                  <a:pt x="228" y="66"/>
                  <a:pt x="228" y="64"/>
                  <a:pt x="226" y="62"/>
                </a:cubicBezTo>
                <a:close/>
                <a:moveTo>
                  <a:pt x="112" y="126"/>
                </a:moveTo>
                <a:cubicBezTo>
                  <a:pt x="100" y="126"/>
                  <a:pt x="91" y="135"/>
                  <a:pt x="91" y="147"/>
                </a:cubicBezTo>
                <a:cubicBezTo>
                  <a:pt x="91" y="159"/>
                  <a:pt x="100" y="168"/>
                  <a:pt x="112" y="168"/>
                </a:cubicBezTo>
                <a:cubicBezTo>
                  <a:pt x="123" y="168"/>
                  <a:pt x="133" y="159"/>
                  <a:pt x="133" y="147"/>
                </a:cubicBezTo>
                <a:cubicBezTo>
                  <a:pt x="133" y="135"/>
                  <a:pt x="123" y="126"/>
                  <a:pt x="112" y="126"/>
                </a:cubicBezTo>
                <a:close/>
                <a:moveTo>
                  <a:pt x="112" y="160"/>
                </a:moveTo>
                <a:cubicBezTo>
                  <a:pt x="105" y="160"/>
                  <a:pt x="99" y="154"/>
                  <a:pt x="99" y="147"/>
                </a:cubicBezTo>
                <a:cubicBezTo>
                  <a:pt x="99" y="140"/>
                  <a:pt x="105" y="134"/>
                  <a:pt x="112" y="134"/>
                </a:cubicBezTo>
                <a:cubicBezTo>
                  <a:pt x="119" y="134"/>
                  <a:pt x="125" y="140"/>
                  <a:pt x="125" y="147"/>
                </a:cubicBezTo>
                <a:cubicBezTo>
                  <a:pt x="125" y="154"/>
                  <a:pt x="119" y="160"/>
                  <a:pt x="112" y="1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ea typeface="Lato" panose="020F0502020204030203" pitchFamily="34" charset="0"/>
              <a:cs typeface="Lato" panose="020F0502020204030203" pitchFamily="34" charset="0"/>
            </a:endParaRPr>
          </a:p>
        </p:txBody>
      </p:sp>
      <p:sp>
        <p:nvSpPr>
          <p:cNvPr id="17" name="Oval 12">
            <a:extLst>
              <a:ext uri="{FF2B5EF4-FFF2-40B4-BE49-F238E27FC236}">
                <a16:creationId xmlns:a16="http://schemas.microsoft.com/office/drawing/2014/main" id="{0EEF2152-979A-4133-A1F9-9514EBA6BAAC}"/>
              </a:ext>
            </a:extLst>
          </p:cNvPr>
          <p:cNvSpPr>
            <a:spLocks noChangeArrowheads="1"/>
          </p:cNvSpPr>
          <p:nvPr/>
        </p:nvSpPr>
        <p:spPr bwMode="auto">
          <a:xfrm>
            <a:off x="4009557" y="5176452"/>
            <a:ext cx="893458" cy="89345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18" name="Freeform 99">
            <a:extLst>
              <a:ext uri="{FF2B5EF4-FFF2-40B4-BE49-F238E27FC236}">
                <a16:creationId xmlns:a16="http://schemas.microsoft.com/office/drawing/2014/main" id="{FC0EE6E9-E2CC-48FB-8942-1824FBE290B6}"/>
              </a:ext>
            </a:extLst>
          </p:cNvPr>
          <p:cNvSpPr>
            <a:spLocks noEditPoints="1"/>
          </p:cNvSpPr>
          <p:nvPr/>
        </p:nvSpPr>
        <p:spPr bwMode="auto">
          <a:xfrm>
            <a:off x="4265750" y="5468297"/>
            <a:ext cx="348008" cy="321687"/>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ea typeface="Lato" panose="020F0502020204030203" pitchFamily="34" charset="0"/>
              <a:cs typeface="Lato" panose="020F0502020204030203" pitchFamily="34" charset="0"/>
            </a:endParaRPr>
          </a:p>
        </p:txBody>
      </p:sp>
      <p:sp>
        <p:nvSpPr>
          <p:cNvPr id="20" name="Oval 11">
            <a:extLst>
              <a:ext uri="{FF2B5EF4-FFF2-40B4-BE49-F238E27FC236}">
                <a16:creationId xmlns:a16="http://schemas.microsoft.com/office/drawing/2014/main" id="{B035C0D8-D2FA-4846-A8E5-9C46C5268E64}"/>
              </a:ext>
            </a:extLst>
          </p:cNvPr>
          <p:cNvSpPr>
            <a:spLocks noChangeArrowheads="1"/>
          </p:cNvSpPr>
          <p:nvPr/>
        </p:nvSpPr>
        <p:spPr bwMode="auto">
          <a:xfrm>
            <a:off x="7288985" y="1932866"/>
            <a:ext cx="893458" cy="87553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21" name="Freeform 163">
            <a:extLst>
              <a:ext uri="{FF2B5EF4-FFF2-40B4-BE49-F238E27FC236}">
                <a16:creationId xmlns:a16="http://schemas.microsoft.com/office/drawing/2014/main" id="{1D383D6A-DAC4-41E0-8A46-EAB2F7447FEF}"/>
              </a:ext>
            </a:extLst>
          </p:cNvPr>
          <p:cNvSpPr>
            <a:spLocks noEditPoints="1"/>
          </p:cNvSpPr>
          <p:nvPr/>
        </p:nvSpPr>
        <p:spPr bwMode="auto">
          <a:xfrm>
            <a:off x="7634926" y="2214864"/>
            <a:ext cx="201575" cy="288274"/>
          </a:xfrm>
          <a:custGeom>
            <a:avLst/>
            <a:gdLst>
              <a:gd name="T0" fmla="*/ 142 w 156"/>
              <a:gd name="T1" fmla="*/ 196 h 224"/>
              <a:gd name="T2" fmla="*/ 140 w 156"/>
              <a:gd name="T3" fmla="*/ 196 h 224"/>
              <a:gd name="T4" fmla="*/ 102 w 156"/>
              <a:gd name="T5" fmla="*/ 112 h 224"/>
              <a:gd name="T6" fmla="*/ 139 w 156"/>
              <a:gd name="T7" fmla="*/ 28 h 224"/>
              <a:gd name="T8" fmla="*/ 142 w 156"/>
              <a:gd name="T9" fmla="*/ 28 h 224"/>
              <a:gd name="T10" fmla="*/ 156 w 156"/>
              <a:gd name="T11" fmla="*/ 14 h 224"/>
              <a:gd name="T12" fmla="*/ 142 w 156"/>
              <a:gd name="T13" fmla="*/ 0 h 224"/>
              <a:gd name="T14" fmla="*/ 14 w 156"/>
              <a:gd name="T15" fmla="*/ 0 h 224"/>
              <a:gd name="T16" fmla="*/ 0 w 156"/>
              <a:gd name="T17" fmla="*/ 14 h 224"/>
              <a:gd name="T18" fmla="*/ 12 w 156"/>
              <a:gd name="T19" fmla="*/ 28 h 224"/>
              <a:gd name="T20" fmla="*/ 50 w 156"/>
              <a:gd name="T21" fmla="*/ 112 h 224"/>
              <a:gd name="T22" fmla="*/ 13 w 156"/>
              <a:gd name="T23" fmla="*/ 196 h 224"/>
              <a:gd name="T24" fmla="*/ 0 w 156"/>
              <a:gd name="T25" fmla="*/ 210 h 224"/>
              <a:gd name="T26" fmla="*/ 14 w 156"/>
              <a:gd name="T27" fmla="*/ 224 h 224"/>
              <a:gd name="T28" fmla="*/ 142 w 156"/>
              <a:gd name="T29" fmla="*/ 224 h 224"/>
              <a:gd name="T30" fmla="*/ 156 w 156"/>
              <a:gd name="T31" fmla="*/ 210 h 224"/>
              <a:gd name="T32" fmla="*/ 142 w 156"/>
              <a:gd name="T33" fmla="*/ 196 h 224"/>
              <a:gd name="T34" fmla="*/ 8 w 156"/>
              <a:gd name="T35" fmla="*/ 14 h 224"/>
              <a:gd name="T36" fmla="*/ 14 w 156"/>
              <a:gd name="T37" fmla="*/ 8 h 224"/>
              <a:gd name="T38" fmla="*/ 142 w 156"/>
              <a:gd name="T39" fmla="*/ 8 h 224"/>
              <a:gd name="T40" fmla="*/ 148 w 156"/>
              <a:gd name="T41" fmla="*/ 14 h 224"/>
              <a:gd name="T42" fmla="*/ 142 w 156"/>
              <a:gd name="T43" fmla="*/ 20 h 224"/>
              <a:gd name="T44" fmla="*/ 14 w 156"/>
              <a:gd name="T45" fmla="*/ 20 h 224"/>
              <a:gd name="T46" fmla="*/ 8 w 156"/>
              <a:gd name="T47" fmla="*/ 14 h 224"/>
              <a:gd name="T48" fmla="*/ 61 w 156"/>
              <a:gd name="T49" fmla="*/ 116 h 224"/>
              <a:gd name="T50" fmla="*/ 64 w 156"/>
              <a:gd name="T51" fmla="*/ 116 h 224"/>
              <a:gd name="T52" fmla="*/ 68 w 156"/>
              <a:gd name="T53" fmla="*/ 116 h 224"/>
              <a:gd name="T54" fmla="*/ 68 w 156"/>
              <a:gd name="T55" fmla="*/ 108 h 224"/>
              <a:gd name="T56" fmla="*/ 64 w 156"/>
              <a:gd name="T57" fmla="*/ 108 h 224"/>
              <a:gd name="T58" fmla="*/ 61 w 156"/>
              <a:gd name="T59" fmla="*/ 108 h 224"/>
              <a:gd name="T60" fmla="*/ 20 w 156"/>
              <a:gd name="T61" fmla="*/ 28 h 224"/>
              <a:gd name="T62" fmla="*/ 131 w 156"/>
              <a:gd name="T63" fmla="*/ 28 h 224"/>
              <a:gd name="T64" fmla="*/ 116 w 156"/>
              <a:gd name="T65" fmla="*/ 85 h 224"/>
              <a:gd name="T66" fmla="*/ 91 w 156"/>
              <a:gd name="T67" fmla="*/ 108 h 224"/>
              <a:gd name="T68" fmla="*/ 88 w 156"/>
              <a:gd name="T69" fmla="*/ 108 h 224"/>
              <a:gd name="T70" fmla="*/ 84 w 156"/>
              <a:gd name="T71" fmla="*/ 108 h 224"/>
              <a:gd name="T72" fmla="*/ 84 w 156"/>
              <a:gd name="T73" fmla="*/ 116 h 224"/>
              <a:gd name="T74" fmla="*/ 88 w 156"/>
              <a:gd name="T75" fmla="*/ 116 h 224"/>
              <a:gd name="T76" fmla="*/ 91 w 156"/>
              <a:gd name="T77" fmla="*/ 116 h 224"/>
              <a:gd name="T78" fmla="*/ 132 w 156"/>
              <a:gd name="T79" fmla="*/ 196 h 224"/>
              <a:gd name="T80" fmla="*/ 21 w 156"/>
              <a:gd name="T81" fmla="*/ 196 h 224"/>
              <a:gd name="T82" fmla="*/ 36 w 156"/>
              <a:gd name="T83" fmla="*/ 139 h 224"/>
              <a:gd name="T84" fmla="*/ 61 w 156"/>
              <a:gd name="T85" fmla="*/ 116 h 224"/>
              <a:gd name="T86" fmla="*/ 142 w 156"/>
              <a:gd name="T87" fmla="*/ 216 h 224"/>
              <a:gd name="T88" fmla="*/ 14 w 156"/>
              <a:gd name="T89" fmla="*/ 216 h 224"/>
              <a:gd name="T90" fmla="*/ 8 w 156"/>
              <a:gd name="T91" fmla="*/ 210 h 224"/>
              <a:gd name="T92" fmla="*/ 14 w 156"/>
              <a:gd name="T93" fmla="*/ 204 h 224"/>
              <a:gd name="T94" fmla="*/ 142 w 156"/>
              <a:gd name="T95" fmla="*/ 204 h 224"/>
              <a:gd name="T96" fmla="*/ 148 w 156"/>
              <a:gd name="T97" fmla="*/ 210 h 224"/>
              <a:gd name="T98" fmla="*/ 142 w 156"/>
              <a:gd name="T9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224">
                <a:moveTo>
                  <a:pt x="142" y="196"/>
                </a:moveTo>
                <a:cubicBezTo>
                  <a:pt x="140" y="196"/>
                  <a:pt x="140" y="196"/>
                  <a:pt x="140" y="196"/>
                </a:cubicBezTo>
                <a:cubicBezTo>
                  <a:pt x="139" y="157"/>
                  <a:pt x="121" y="124"/>
                  <a:pt x="102" y="112"/>
                </a:cubicBezTo>
                <a:cubicBezTo>
                  <a:pt x="122" y="99"/>
                  <a:pt x="138" y="59"/>
                  <a:pt x="139" y="28"/>
                </a:cubicBezTo>
                <a:cubicBezTo>
                  <a:pt x="142" y="28"/>
                  <a:pt x="142" y="28"/>
                  <a:pt x="142" y="28"/>
                </a:cubicBezTo>
                <a:cubicBezTo>
                  <a:pt x="150" y="28"/>
                  <a:pt x="156" y="22"/>
                  <a:pt x="156" y="14"/>
                </a:cubicBezTo>
                <a:cubicBezTo>
                  <a:pt x="156" y="6"/>
                  <a:pt x="150" y="0"/>
                  <a:pt x="142" y="0"/>
                </a:cubicBezTo>
                <a:cubicBezTo>
                  <a:pt x="14" y="0"/>
                  <a:pt x="14" y="0"/>
                  <a:pt x="14" y="0"/>
                </a:cubicBezTo>
                <a:cubicBezTo>
                  <a:pt x="6" y="0"/>
                  <a:pt x="0" y="6"/>
                  <a:pt x="0" y="14"/>
                </a:cubicBezTo>
                <a:cubicBezTo>
                  <a:pt x="0" y="21"/>
                  <a:pt x="5" y="27"/>
                  <a:pt x="12" y="28"/>
                </a:cubicBezTo>
                <a:cubicBezTo>
                  <a:pt x="13" y="66"/>
                  <a:pt x="31" y="100"/>
                  <a:pt x="50" y="112"/>
                </a:cubicBezTo>
                <a:cubicBezTo>
                  <a:pt x="30" y="125"/>
                  <a:pt x="14" y="162"/>
                  <a:pt x="13" y="196"/>
                </a:cubicBezTo>
                <a:cubicBezTo>
                  <a:pt x="6" y="197"/>
                  <a:pt x="0" y="203"/>
                  <a:pt x="0" y="210"/>
                </a:cubicBezTo>
                <a:cubicBezTo>
                  <a:pt x="0" y="218"/>
                  <a:pt x="6" y="224"/>
                  <a:pt x="14" y="224"/>
                </a:cubicBezTo>
                <a:cubicBezTo>
                  <a:pt x="142" y="224"/>
                  <a:pt x="142" y="224"/>
                  <a:pt x="142" y="224"/>
                </a:cubicBezTo>
                <a:cubicBezTo>
                  <a:pt x="150" y="224"/>
                  <a:pt x="156" y="218"/>
                  <a:pt x="156" y="210"/>
                </a:cubicBezTo>
                <a:cubicBezTo>
                  <a:pt x="156" y="202"/>
                  <a:pt x="150" y="196"/>
                  <a:pt x="142" y="196"/>
                </a:cubicBezTo>
                <a:close/>
                <a:moveTo>
                  <a:pt x="8" y="14"/>
                </a:moveTo>
                <a:cubicBezTo>
                  <a:pt x="8" y="11"/>
                  <a:pt x="11" y="8"/>
                  <a:pt x="14" y="8"/>
                </a:cubicBezTo>
                <a:cubicBezTo>
                  <a:pt x="142" y="8"/>
                  <a:pt x="142" y="8"/>
                  <a:pt x="142" y="8"/>
                </a:cubicBezTo>
                <a:cubicBezTo>
                  <a:pt x="145" y="8"/>
                  <a:pt x="148" y="11"/>
                  <a:pt x="148" y="14"/>
                </a:cubicBezTo>
                <a:cubicBezTo>
                  <a:pt x="148" y="17"/>
                  <a:pt x="145" y="20"/>
                  <a:pt x="142" y="20"/>
                </a:cubicBezTo>
                <a:cubicBezTo>
                  <a:pt x="14" y="20"/>
                  <a:pt x="14" y="20"/>
                  <a:pt x="14" y="20"/>
                </a:cubicBezTo>
                <a:cubicBezTo>
                  <a:pt x="11" y="20"/>
                  <a:pt x="8" y="17"/>
                  <a:pt x="8" y="14"/>
                </a:cubicBezTo>
                <a:close/>
                <a:moveTo>
                  <a:pt x="61" y="116"/>
                </a:moveTo>
                <a:cubicBezTo>
                  <a:pt x="62" y="116"/>
                  <a:pt x="63" y="116"/>
                  <a:pt x="64" y="116"/>
                </a:cubicBezTo>
                <a:cubicBezTo>
                  <a:pt x="68" y="116"/>
                  <a:pt x="68" y="116"/>
                  <a:pt x="68" y="116"/>
                </a:cubicBezTo>
                <a:cubicBezTo>
                  <a:pt x="68" y="108"/>
                  <a:pt x="68" y="108"/>
                  <a:pt x="68" y="108"/>
                </a:cubicBezTo>
                <a:cubicBezTo>
                  <a:pt x="64" y="108"/>
                  <a:pt x="64" y="108"/>
                  <a:pt x="64" y="108"/>
                </a:cubicBezTo>
                <a:cubicBezTo>
                  <a:pt x="63" y="108"/>
                  <a:pt x="62" y="108"/>
                  <a:pt x="61" y="108"/>
                </a:cubicBezTo>
                <a:cubicBezTo>
                  <a:pt x="45" y="104"/>
                  <a:pt x="21" y="70"/>
                  <a:pt x="20" y="28"/>
                </a:cubicBezTo>
                <a:cubicBezTo>
                  <a:pt x="131" y="28"/>
                  <a:pt x="131" y="28"/>
                  <a:pt x="131" y="28"/>
                </a:cubicBezTo>
                <a:cubicBezTo>
                  <a:pt x="130" y="47"/>
                  <a:pt x="125" y="68"/>
                  <a:pt x="116" y="85"/>
                </a:cubicBezTo>
                <a:cubicBezTo>
                  <a:pt x="108" y="97"/>
                  <a:pt x="99" y="106"/>
                  <a:pt x="91" y="108"/>
                </a:cubicBezTo>
                <a:cubicBezTo>
                  <a:pt x="90" y="108"/>
                  <a:pt x="89" y="108"/>
                  <a:pt x="88" y="108"/>
                </a:cubicBezTo>
                <a:cubicBezTo>
                  <a:pt x="84" y="108"/>
                  <a:pt x="84" y="108"/>
                  <a:pt x="84" y="108"/>
                </a:cubicBezTo>
                <a:cubicBezTo>
                  <a:pt x="84" y="116"/>
                  <a:pt x="84" y="116"/>
                  <a:pt x="84" y="116"/>
                </a:cubicBezTo>
                <a:cubicBezTo>
                  <a:pt x="88" y="116"/>
                  <a:pt x="88" y="116"/>
                  <a:pt x="88" y="116"/>
                </a:cubicBezTo>
                <a:cubicBezTo>
                  <a:pt x="89" y="116"/>
                  <a:pt x="90" y="116"/>
                  <a:pt x="91" y="116"/>
                </a:cubicBezTo>
                <a:cubicBezTo>
                  <a:pt x="107" y="120"/>
                  <a:pt x="131" y="152"/>
                  <a:pt x="132" y="196"/>
                </a:cubicBezTo>
                <a:cubicBezTo>
                  <a:pt x="21" y="196"/>
                  <a:pt x="21" y="196"/>
                  <a:pt x="21" y="196"/>
                </a:cubicBezTo>
                <a:cubicBezTo>
                  <a:pt x="22" y="175"/>
                  <a:pt x="27" y="155"/>
                  <a:pt x="36" y="139"/>
                </a:cubicBezTo>
                <a:cubicBezTo>
                  <a:pt x="44" y="126"/>
                  <a:pt x="53" y="118"/>
                  <a:pt x="61" y="116"/>
                </a:cubicBezTo>
                <a:close/>
                <a:moveTo>
                  <a:pt x="142" y="216"/>
                </a:moveTo>
                <a:cubicBezTo>
                  <a:pt x="14" y="216"/>
                  <a:pt x="14" y="216"/>
                  <a:pt x="14" y="216"/>
                </a:cubicBezTo>
                <a:cubicBezTo>
                  <a:pt x="11" y="216"/>
                  <a:pt x="8" y="213"/>
                  <a:pt x="8" y="210"/>
                </a:cubicBezTo>
                <a:cubicBezTo>
                  <a:pt x="8" y="207"/>
                  <a:pt x="11" y="204"/>
                  <a:pt x="14" y="204"/>
                </a:cubicBezTo>
                <a:cubicBezTo>
                  <a:pt x="142" y="204"/>
                  <a:pt x="142" y="204"/>
                  <a:pt x="142" y="204"/>
                </a:cubicBezTo>
                <a:cubicBezTo>
                  <a:pt x="145" y="204"/>
                  <a:pt x="148" y="207"/>
                  <a:pt x="148" y="210"/>
                </a:cubicBezTo>
                <a:cubicBezTo>
                  <a:pt x="148" y="213"/>
                  <a:pt x="145" y="216"/>
                  <a:pt x="142" y="2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ea typeface="Lato" panose="020F0502020204030203" pitchFamily="34" charset="0"/>
              <a:cs typeface="Lato" panose="020F0502020204030203" pitchFamily="34" charset="0"/>
            </a:endParaRPr>
          </a:p>
        </p:txBody>
      </p:sp>
      <p:sp>
        <p:nvSpPr>
          <p:cNvPr id="23" name="TextBox 22">
            <a:extLst>
              <a:ext uri="{FF2B5EF4-FFF2-40B4-BE49-F238E27FC236}">
                <a16:creationId xmlns:a16="http://schemas.microsoft.com/office/drawing/2014/main" id="{0F76746D-2C84-4868-8D31-CE25E88A7787}"/>
              </a:ext>
            </a:extLst>
          </p:cNvPr>
          <p:cNvSpPr txBox="1"/>
          <p:nvPr/>
        </p:nvSpPr>
        <p:spPr>
          <a:xfrm>
            <a:off x="1941111" y="1832483"/>
            <a:ext cx="1911463" cy="307777"/>
          </a:xfrm>
          <a:prstGeom prst="rect">
            <a:avLst/>
          </a:prstGeom>
          <a:noFill/>
        </p:spPr>
        <p:txBody>
          <a:bodyPr wrap="square" rtlCol="0" anchor="t">
            <a:spAutoFit/>
          </a:bodyPr>
          <a:lstStyle/>
          <a:p>
            <a:pPr algn="r"/>
            <a:r>
              <a:rPr lang="id-ID" sz="1400" b="1" spc="50" dirty="0">
                <a:solidFill>
                  <a:schemeClr val="accent1"/>
                </a:solidFill>
                <a:ea typeface="Lato" panose="020F0502020204030203" pitchFamily="34" charset="0"/>
                <a:cs typeface="Lato" panose="020F0502020204030203" pitchFamily="34" charset="0"/>
              </a:rPr>
              <a:t>TITL HERE</a:t>
            </a:r>
            <a:endParaRPr lang="en-US" sz="1400" b="1" spc="50" dirty="0">
              <a:solidFill>
                <a:schemeClr val="accent1"/>
              </a:solidFill>
              <a:ea typeface="Lato" panose="020F0502020204030203" pitchFamily="34" charset="0"/>
              <a:cs typeface="Lato" panose="020F0502020204030203" pitchFamily="34" charset="0"/>
            </a:endParaRPr>
          </a:p>
        </p:txBody>
      </p:sp>
      <p:sp>
        <p:nvSpPr>
          <p:cNvPr id="24" name="TextBox 23">
            <a:extLst>
              <a:ext uri="{FF2B5EF4-FFF2-40B4-BE49-F238E27FC236}">
                <a16:creationId xmlns:a16="http://schemas.microsoft.com/office/drawing/2014/main" id="{4E7241F1-56E3-4B28-A85A-662B23CD4E2F}"/>
              </a:ext>
            </a:extLst>
          </p:cNvPr>
          <p:cNvSpPr txBox="1"/>
          <p:nvPr/>
        </p:nvSpPr>
        <p:spPr>
          <a:xfrm>
            <a:off x="1508159" y="2116685"/>
            <a:ext cx="2348635" cy="674031"/>
          </a:xfrm>
          <a:prstGeom prst="rect">
            <a:avLst/>
          </a:prstGeom>
          <a:noFill/>
        </p:spPr>
        <p:txBody>
          <a:bodyPr wrap="square" lIns="91440" tIns="45720" rIns="91440" bIns="45720" rtlCol="0">
            <a:spAutoFit/>
          </a:bodyPr>
          <a:lstStyle/>
          <a:p>
            <a:pPr algn="r">
              <a:lnSpc>
                <a:spcPct val="120000"/>
              </a:lnSpc>
            </a:pPr>
            <a:r>
              <a:rPr lang="id-ID" sz="1050" dirty="0">
                <a:solidFill>
                  <a:schemeClr val="bg1">
                    <a:lumMod val="50000"/>
                  </a:schemeClr>
                </a:solidFill>
                <a:ea typeface="Lato" panose="020F0502020204030203" pitchFamily="34" charset="0"/>
                <a:cs typeface="Lato" panose="020F0502020204030203" pitchFamily="34" charset="0"/>
              </a:rPr>
              <a:t>Lorem ipsum dolor sit amet consectetuer adipiscing elit, sed diam nonummy</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26" name="TextBox 25">
            <a:extLst>
              <a:ext uri="{FF2B5EF4-FFF2-40B4-BE49-F238E27FC236}">
                <a16:creationId xmlns:a16="http://schemas.microsoft.com/office/drawing/2014/main" id="{940C8BD8-D4A1-4C1C-B661-D2500A5A6EF3}"/>
              </a:ext>
            </a:extLst>
          </p:cNvPr>
          <p:cNvSpPr txBox="1"/>
          <p:nvPr/>
        </p:nvSpPr>
        <p:spPr>
          <a:xfrm>
            <a:off x="1941111" y="5268242"/>
            <a:ext cx="1911463" cy="307777"/>
          </a:xfrm>
          <a:prstGeom prst="rect">
            <a:avLst/>
          </a:prstGeom>
          <a:noFill/>
        </p:spPr>
        <p:txBody>
          <a:bodyPr wrap="square" rtlCol="0" anchor="t">
            <a:spAutoFit/>
          </a:bodyPr>
          <a:lstStyle/>
          <a:p>
            <a:pPr algn="r"/>
            <a:r>
              <a:rPr lang="id-ID" sz="1400" b="1" spc="50" dirty="0">
                <a:solidFill>
                  <a:schemeClr val="accent1"/>
                </a:solidFill>
                <a:ea typeface="Lato" panose="020F0502020204030203" pitchFamily="34" charset="0"/>
                <a:cs typeface="Lato" panose="020F0502020204030203" pitchFamily="34" charset="0"/>
              </a:rPr>
              <a:t>TITL HERE</a:t>
            </a:r>
            <a:endParaRPr lang="en-US" sz="1400" b="1" spc="50" dirty="0">
              <a:solidFill>
                <a:schemeClr val="accent1"/>
              </a:solidFill>
              <a:ea typeface="Lato" panose="020F0502020204030203" pitchFamily="34" charset="0"/>
              <a:cs typeface="Lato" panose="020F0502020204030203" pitchFamily="34" charset="0"/>
            </a:endParaRPr>
          </a:p>
        </p:txBody>
      </p:sp>
      <p:sp>
        <p:nvSpPr>
          <p:cNvPr id="27" name="TextBox 26">
            <a:extLst>
              <a:ext uri="{FF2B5EF4-FFF2-40B4-BE49-F238E27FC236}">
                <a16:creationId xmlns:a16="http://schemas.microsoft.com/office/drawing/2014/main" id="{99441C84-330B-48EF-B535-E39D001C871D}"/>
              </a:ext>
            </a:extLst>
          </p:cNvPr>
          <p:cNvSpPr txBox="1"/>
          <p:nvPr/>
        </p:nvSpPr>
        <p:spPr>
          <a:xfrm>
            <a:off x="1508159" y="5552444"/>
            <a:ext cx="2348635" cy="674031"/>
          </a:xfrm>
          <a:prstGeom prst="rect">
            <a:avLst/>
          </a:prstGeom>
          <a:noFill/>
        </p:spPr>
        <p:txBody>
          <a:bodyPr wrap="square" lIns="91440" tIns="45720" rIns="91440" bIns="45720" rtlCol="0">
            <a:spAutoFit/>
          </a:bodyPr>
          <a:lstStyle/>
          <a:p>
            <a:pPr algn="r">
              <a:lnSpc>
                <a:spcPct val="120000"/>
              </a:lnSpc>
            </a:pPr>
            <a:r>
              <a:rPr lang="id-ID" sz="1050" dirty="0">
                <a:solidFill>
                  <a:schemeClr val="bg1">
                    <a:lumMod val="50000"/>
                  </a:schemeClr>
                </a:solidFill>
                <a:ea typeface="Lato" panose="020F0502020204030203" pitchFamily="34" charset="0"/>
                <a:cs typeface="Lato" panose="020F0502020204030203" pitchFamily="34" charset="0"/>
              </a:rPr>
              <a:t>Lorem ipsum dolor sit amet consectetuer adipiscing elit, sed diam nonummy</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29" name="TextBox 28">
            <a:extLst>
              <a:ext uri="{FF2B5EF4-FFF2-40B4-BE49-F238E27FC236}">
                <a16:creationId xmlns:a16="http://schemas.microsoft.com/office/drawing/2014/main" id="{0F5ABA0A-AE8D-464F-9333-6A79A5EB66B5}"/>
              </a:ext>
            </a:extLst>
          </p:cNvPr>
          <p:cNvSpPr txBox="1"/>
          <p:nvPr/>
        </p:nvSpPr>
        <p:spPr>
          <a:xfrm>
            <a:off x="8310446" y="1852530"/>
            <a:ext cx="1911463" cy="307777"/>
          </a:xfrm>
          <a:prstGeom prst="rect">
            <a:avLst/>
          </a:prstGeom>
          <a:noFill/>
        </p:spPr>
        <p:txBody>
          <a:bodyPr wrap="square" rtlCol="0" anchor="t">
            <a:spAutoFit/>
          </a:bodyPr>
          <a:lstStyle/>
          <a:p>
            <a:r>
              <a:rPr lang="id-ID" sz="1400" b="1" spc="50" dirty="0">
                <a:solidFill>
                  <a:schemeClr val="accent1"/>
                </a:solidFill>
                <a:ea typeface="Lato" panose="020F0502020204030203" pitchFamily="34" charset="0"/>
                <a:cs typeface="Lato" panose="020F0502020204030203" pitchFamily="34" charset="0"/>
              </a:rPr>
              <a:t>TITL HERE</a:t>
            </a:r>
            <a:endParaRPr lang="en-US" sz="1400" b="1" spc="50" dirty="0">
              <a:solidFill>
                <a:schemeClr val="accent1"/>
              </a:solidFill>
              <a:ea typeface="Lato" panose="020F0502020204030203" pitchFamily="34" charset="0"/>
              <a:cs typeface="Lato" panose="020F0502020204030203" pitchFamily="34" charset="0"/>
            </a:endParaRPr>
          </a:p>
        </p:txBody>
      </p:sp>
      <p:sp>
        <p:nvSpPr>
          <p:cNvPr id="30" name="TextBox 29">
            <a:extLst>
              <a:ext uri="{FF2B5EF4-FFF2-40B4-BE49-F238E27FC236}">
                <a16:creationId xmlns:a16="http://schemas.microsoft.com/office/drawing/2014/main" id="{846A2495-F718-499C-AD3D-EAA45DD48DAB}"/>
              </a:ext>
            </a:extLst>
          </p:cNvPr>
          <p:cNvSpPr txBox="1"/>
          <p:nvPr/>
        </p:nvSpPr>
        <p:spPr>
          <a:xfrm>
            <a:off x="8310446" y="2136732"/>
            <a:ext cx="2348635" cy="674031"/>
          </a:xfrm>
          <a:prstGeom prst="rect">
            <a:avLst/>
          </a:prstGeom>
          <a:noFill/>
        </p:spPr>
        <p:txBody>
          <a:bodyPr wrap="square" lIns="91440" tIns="45720" rIns="91440" bIns="45720" rtlCol="0">
            <a:spAutoFit/>
          </a:bodyPr>
          <a:lstStyle/>
          <a:p>
            <a:pPr>
              <a:lnSpc>
                <a:spcPct val="120000"/>
              </a:lnSpc>
            </a:pPr>
            <a:r>
              <a:rPr lang="id-ID" sz="1050" dirty="0">
                <a:solidFill>
                  <a:schemeClr val="bg1">
                    <a:lumMod val="50000"/>
                  </a:schemeClr>
                </a:solidFill>
                <a:ea typeface="Lato" panose="020F0502020204030203" pitchFamily="34" charset="0"/>
                <a:cs typeface="Lato" panose="020F0502020204030203" pitchFamily="34" charset="0"/>
              </a:rPr>
              <a:t>Lorem ipsum dolor sit amet consectetuer adipiscing elit, sed diam nonummy</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8F726FDE-65F8-4D4F-967A-9F21E88D5A79}"/>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
        <p:nvSpPr>
          <p:cNvPr id="35" name="TextBox 34">
            <a:extLst>
              <a:ext uri="{FF2B5EF4-FFF2-40B4-BE49-F238E27FC236}">
                <a16:creationId xmlns:a16="http://schemas.microsoft.com/office/drawing/2014/main" id="{B96088BC-1ED1-408D-A86B-88679637AE83}"/>
              </a:ext>
            </a:extLst>
          </p:cNvPr>
          <p:cNvSpPr txBox="1"/>
          <p:nvPr/>
        </p:nvSpPr>
        <p:spPr>
          <a:xfrm>
            <a:off x="8310446" y="5268242"/>
            <a:ext cx="1911463" cy="307777"/>
          </a:xfrm>
          <a:prstGeom prst="rect">
            <a:avLst/>
          </a:prstGeom>
          <a:noFill/>
        </p:spPr>
        <p:txBody>
          <a:bodyPr wrap="square" rtlCol="0" anchor="t">
            <a:spAutoFit/>
          </a:bodyPr>
          <a:lstStyle/>
          <a:p>
            <a:r>
              <a:rPr lang="id-ID" sz="1400" b="1" spc="50" dirty="0">
                <a:solidFill>
                  <a:schemeClr val="accent1"/>
                </a:solidFill>
                <a:ea typeface="Lato" panose="020F0502020204030203" pitchFamily="34" charset="0"/>
                <a:cs typeface="Lato" panose="020F0502020204030203" pitchFamily="34" charset="0"/>
              </a:rPr>
              <a:t>TITL HERE</a:t>
            </a:r>
            <a:endParaRPr lang="en-US" sz="1400" b="1" spc="50" dirty="0">
              <a:solidFill>
                <a:schemeClr val="accent1"/>
              </a:solidFill>
              <a:ea typeface="Lato" panose="020F0502020204030203" pitchFamily="34" charset="0"/>
              <a:cs typeface="Lato" panose="020F0502020204030203" pitchFamily="34" charset="0"/>
            </a:endParaRPr>
          </a:p>
        </p:txBody>
      </p:sp>
      <p:sp>
        <p:nvSpPr>
          <p:cNvPr id="36" name="TextBox 35">
            <a:extLst>
              <a:ext uri="{FF2B5EF4-FFF2-40B4-BE49-F238E27FC236}">
                <a16:creationId xmlns:a16="http://schemas.microsoft.com/office/drawing/2014/main" id="{C5D1E398-B0CA-47E6-9E4D-6BB6507B0231}"/>
              </a:ext>
            </a:extLst>
          </p:cNvPr>
          <p:cNvSpPr txBox="1"/>
          <p:nvPr/>
        </p:nvSpPr>
        <p:spPr>
          <a:xfrm>
            <a:off x="8310446" y="5552444"/>
            <a:ext cx="2348635" cy="674031"/>
          </a:xfrm>
          <a:prstGeom prst="rect">
            <a:avLst/>
          </a:prstGeom>
          <a:noFill/>
        </p:spPr>
        <p:txBody>
          <a:bodyPr wrap="square" lIns="91440" tIns="45720" rIns="91440" bIns="45720" rtlCol="0">
            <a:spAutoFit/>
          </a:bodyPr>
          <a:lstStyle/>
          <a:p>
            <a:pPr>
              <a:lnSpc>
                <a:spcPct val="120000"/>
              </a:lnSpc>
            </a:pPr>
            <a:r>
              <a:rPr lang="id-ID" sz="1050" dirty="0">
                <a:solidFill>
                  <a:schemeClr val="bg1">
                    <a:lumMod val="50000"/>
                  </a:schemeClr>
                </a:solidFill>
                <a:ea typeface="Lato" panose="020F0502020204030203" pitchFamily="34" charset="0"/>
                <a:cs typeface="Lato" panose="020F0502020204030203" pitchFamily="34" charset="0"/>
              </a:rPr>
              <a:t>Lorem ipsum dolor sit amet consectetuer adipiscing elit, sed diam nonummy</a:t>
            </a:r>
            <a:endParaRPr lang="en-US" sz="1050" dirty="0">
              <a:solidFill>
                <a:schemeClr val="bg1">
                  <a:lumMod val="50000"/>
                </a:schemeClr>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76164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p:cNvSpPr>
            <a:spLocks/>
          </p:cNvSpPr>
          <p:nvPr/>
        </p:nvSpPr>
        <p:spPr bwMode="auto">
          <a:xfrm>
            <a:off x="4607311" y="1678107"/>
            <a:ext cx="2545245" cy="2574018"/>
          </a:xfrm>
          <a:custGeom>
            <a:avLst/>
            <a:gdLst>
              <a:gd name="T0" fmla="*/ 489 w 973"/>
              <a:gd name="T1" fmla="*/ 0 h 984"/>
              <a:gd name="T2" fmla="*/ 0 w 973"/>
              <a:gd name="T3" fmla="*/ 489 h 984"/>
              <a:gd name="T4" fmla="*/ 489 w 973"/>
              <a:gd name="T5" fmla="*/ 984 h 984"/>
              <a:gd name="T6" fmla="*/ 973 w 973"/>
              <a:gd name="T7" fmla="*/ 495 h 984"/>
              <a:gd name="T8" fmla="*/ 489 w 973"/>
              <a:gd name="T9" fmla="*/ 0 h 984"/>
            </a:gdLst>
            <a:ahLst/>
            <a:cxnLst>
              <a:cxn ang="0">
                <a:pos x="T0" y="T1"/>
              </a:cxn>
              <a:cxn ang="0">
                <a:pos x="T2" y="T3"/>
              </a:cxn>
              <a:cxn ang="0">
                <a:pos x="T4" y="T5"/>
              </a:cxn>
              <a:cxn ang="0">
                <a:pos x="T6" y="T7"/>
              </a:cxn>
              <a:cxn ang="0">
                <a:pos x="T8" y="T9"/>
              </a:cxn>
            </a:cxnLst>
            <a:rect l="0" t="0" r="r" b="b"/>
            <a:pathLst>
              <a:path w="973" h="984">
                <a:moveTo>
                  <a:pt x="489" y="0"/>
                </a:moveTo>
                <a:lnTo>
                  <a:pt x="0" y="489"/>
                </a:lnTo>
                <a:lnTo>
                  <a:pt x="489" y="984"/>
                </a:lnTo>
                <a:lnTo>
                  <a:pt x="973" y="495"/>
                </a:lnTo>
                <a:lnTo>
                  <a:pt x="489" y="0"/>
                </a:lnTo>
                <a:close/>
              </a:path>
            </a:pathLst>
          </a:custGeom>
          <a:solidFill>
            <a:schemeClr val="tx1">
              <a:lumMod val="75000"/>
              <a:lumOff val="25000"/>
            </a:schemeClr>
          </a:solidFill>
          <a:ln>
            <a:noFill/>
          </a:ln>
          <a:effectLst>
            <a:outerShdw blurRad="342900" dist="50800" dir="5400000" algn="ctr" rotWithShape="0">
              <a:srgbClr val="000000">
                <a:alpha val="43137"/>
              </a:srgbClr>
            </a:outerShdw>
          </a:effectLst>
        </p:spPr>
        <p:txBody>
          <a:bodyPr vert="horz" wrap="square" lIns="91440" tIns="45720" rIns="91440" bIns="45720" numCol="1" anchor="t" anchorCtr="0" compatLnSpc="1">
            <a:prstTxWarp prst="textNoShape">
              <a:avLst/>
            </a:prstTxWarp>
          </a:bodyPr>
          <a:lstStyle/>
          <a:p>
            <a:endParaRPr lang="id-ID" sz="1600">
              <a:solidFill>
                <a:schemeClr val="bg1">
                  <a:lumMod val="50000"/>
                </a:schemeClr>
              </a:solidFill>
              <a:ea typeface="Lato" panose="020F0502020204030203" pitchFamily="34" charset="0"/>
              <a:cs typeface="Lato" panose="020F0502020204030203" pitchFamily="34" charset="0"/>
            </a:endParaRPr>
          </a:p>
        </p:txBody>
      </p:sp>
      <p:sp>
        <p:nvSpPr>
          <p:cNvPr id="40" name="Freeform 39"/>
          <p:cNvSpPr>
            <a:spLocks/>
          </p:cNvSpPr>
          <p:nvPr/>
        </p:nvSpPr>
        <p:spPr bwMode="auto">
          <a:xfrm>
            <a:off x="5237735" y="4103021"/>
            <a:ext cx="2545245" cy="2576635"/>
          </a:xfrm>
          <a:custGeom>
            <a:avLst/>
            <a:gdLst>
              <a:gd name="T0" fmla="*/ 490 w 973"/>
              <a:gd name="T1" fmla="*/ 0 h 985"/>
              <a:gd name="T2" fmla="*/ 0 w 973"/>
              <a:gd name="T3" fmla="*/ 490 h 985"/>
              <a:gd name="T4" fmla="*/ 490 w 973"/>
              <a:gd name="T5" fmla="*/ 985 h 985"/>
              <a:gd name="T6" fmla="*/ 973 w 973"/>
              <a:gd name="T7" fmla="*/ 496 h 985"/>
              <a:gd name="T8" fmla="*/ 490 w 973"/>
              <a:gd name="T9" fmla="*/ 0 h 985"/>
            </a:gdLst>
            <a:ahLst/>
            <a:cxnLst>
              <a:cxn ang="0">
                <a:pos x="T0" y="T1"/>
              </a:cxn>
              <a:cxn ang="0">
                <a:pos x="T2" y="T3"/>
              </a:cxn>
              <a:cxn ang="0">
                <a:pos x="T4" y="T5"/>
              </a:cxn>
              <a:cxn ang="0">
                <a:pos x="T6" y="T7"/>
              </a:cxn>
              <a:cxn ang="0">
                <a:pos x="T8" y="T9"/>
              </a:cxn>
            </a:cxnLst>
            <a:rect l="0" t="0" r="r" b="b"/>
            <a:pathLst>
              <a:path w="973" h="985">
                <a:moveTo>
                  <a:pt x="490" y="0"/>
                </a:moveTo>
                <a:lnTo>
                  <a:pt x="0" y="490"/>
                </a:lnTo>
                <a:lnTo>
                  <a:pt x="490" y="985"/>
                </a:lnTo>
                <a:lnTo>
                  <a:pt x="973" y="496"/>
                </a:lnTo>
                <a:lnTo>
                  <a:pt x="490" y="0"/>
                </a:lnTo>
                <a:close/>
              </a:path>
            </a:pathLst>
          </a:custGeom>
          <a:solidFill>
            <a:schemeClr val="tx1">
              <a:lumMod val="75000"/>
              <a:lumOff val="25000"/>
            </a:schemeClr>
          </a:solidFill>
          <a:ln>
            <a:noFill/>
          </a:ln>
          <a:effectLst>
            <a:outerShdw blurRad="342900" dist="50800" dir="5400000" algn="ctr" rotWithShape="0">
              <a:srgbClr val="000000">
                <a:alpha val="43137"/>
              </a:srgbClr>
            </a:outerShdw>
          </a:effectLst>
        </p:spPr>
        <p:txBody>
          <a:bodyPr vert="horz" wrap="square" lIns="91440" tIns="45720" rIns="91440" bIns="45720" numCol="1" anchor="t" anchorCtr="0" compatLnSpc="1">
            <a:prstTxWarp prst="textNoShape">
              <a:avLst/>
            </a:prstTxWarp>
          </a:bodyPr>
          <a:lstStyle/>
          <a:p>
            <a:endParaRPr lang="id-ID" sz="1600">
              <a:solidFill>
                <a:schemeClr val="bg1">
                  <a:lumMod val="50000"/>
                </a:schemeClr>
              </a:solidFill>
              <a:ea typeface="Lato" panose="020F0502020204030203" pitchFamily="34" charset="0"/>
              <a:cs typeface="Lato" panose="020F0502020204030203" pitchFamily="34" charset="0"/>
            </a:endParaRPr>
          </a:p>
        </p:txBody>
      </p:sp>
      <p:sp>
        <p:nvSpPr>
          <p:cNvPr id="41" name="Freeform 40"/>
          <p:cNvSpPr>
            <a:spLocks/>
          </p:cNvSpPr>
          <p:nvPr/>
        </p:nvSpPr>
        <p:spPr bwMode="auto">
          <a:xfrm>
            <a:off x="6668618" y="2923263"/>
            <a:ext cx="1831110" cy="1844190"/>
          </a:xfrm>
          <a:custGeom>
            <a:avLst/>
            <a:gdLst>
              <a:gd name="T0" fmla="*/ 350 w 700"/>
              <a:gd name="T1" fmla="*/ 0 h 705"/>
              <a:gd name="T2" fmla="*/ 0 w 700"/>
              <a:gd name="T3" fmla="*/ 350 h 705"/>
              <a:gd name="T4" fmla="*/ 350 w 700"/>
              <a:gd name="T5" fmla="*/ 705 h 705"/>
              <a:gd name="T6" fmla="*/ 700 w 700"/>
              <a:gd name="T7" fmla="*/ 350 h 705"/>
              <a:gd name="T8" fmla="*/ 350 w 700"/>
              <a:gd name="T9" fmla="*/ 0 h 705"/>
            </a:gdLst>
            <a:ahLst/>
            <a:cxnLst>
              <a:cxn ang="0">
                <a:pos x="T0" y="T1"/>
              </a:cxn>
              <a:cxn ang="0">
                <a:pos x="T2" y="T3"/>
              </a:cxn>
              <a:cxn ang="0">
                <a:pos x="T4" y="T5"/>
              </a:cxn>
              <a:cxn ang="0">
                <a:pos x="T6" y="T7"/>
              </a:cxn>
              <a:cxn ang="0">
                <a:pos x="T8" y="T9"/>
              </a:cxn>
            </a:cxnLst>
            <a:rect l="0" t="0" r="r" b="b"/>
            <a:pathLst>
              <a:path w="700" h="705">
                <a:moveTo>
                  <a:pt x="350" y="0"/>
                </a:moveTo>
                <a:lnTo>
                  <a:pt x="0" y="350"/>
                </a:lnTo>
                <a:lnTo>
                  <a:pt x="350" y="705"/>
                </a:lnTo>
                <a:lnTo>
                  <a:pt x="700" y="350"/>
                </a:lnTo>
                <a:lnTo>
                  <a:pt x="35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600">
              <a:solidFill>
                <a:schemeClr val="bg1">
                  <a:lumMod val="50000"/>
                </a:schemeClr>
              </a:solidFill>
              <a:ea typeface="Lato" panose="020F0502020204030203" pitchFamily="34" charset="0"/>
              <a:cs typeface="Lato" panose="020F0502020204030203" pitchFamily="34" charset="0"/>
            </a:endParaRPr>
          </a:p>
        </p:txBody>
      </p:sp>
      <p:sp>
        <p:nvSpPr>
          <p:cNvPr id="42" name="Freeform 41"/>
          <p:cNvSpPr>
            <a:spLocks/>
          </p:cNvSpPr>
          <p:nvPr/>
        </p:nvSpPr>
        <p:spPr bwMode="auto">
          <a:xfrm>
            <a:off x="3942879" y="3556303"/>
            <a:ext cx="1812800" cy="1844190"/>
          </a:xfrm>
          <a:custGeom>
            <a:avLst/>
            <a:gdLst>
              <a:gd name="T0" fmla="*/ 343 w 693"/>
              <a:gd name="T1" fmla="*/ 0 h 705"/>
              <a:gd name="T2" fmla="*/ 0 w 693"/>
              <a:gd name="T3" fmla="*/ 343 h 705"/>
              <a:gd name="T4" fmla="*/ 343 w 693"/>
              <a:gd name="T5" fmla="*/ 705 h 705"/>
              <a:gd name="T6" fmla="*/ 693 w 693"/>
              <a:gd name="T7" fmla="*/ 349 h 705"/>
              <a:gd name="T8" fmla="*/ 343 w 693"/>
              <a:gd name="T9" fmla="*/ 0 h 705"/>
            </a:gdLst>
            <a:ahLst/>
            <a:cxnLst>
              <a:cxn ang="0">
                <a:pos x="T0" y="T1"/>
              </a:cxn>
              <a:cxn ang="0">
                <a:pos x="T2" y="T3"/>
              </a:cxn>
              <a:cxn ang="0">
                <a:pos x="T4" y="T5"/>
              </a:cxn>
              <a:cxn ang="0">
                <a:pos x="T6" y="T7"/>
              </a:cxn>
              <a:cxn ang="0">
                <a:pos x="T8" y="T9"/>
              </a:cxn>
            </a:cxnLst>
            <a:rect l="0" t="0" r="r" b="b"/>
            <a:pathLst>
              <a:path w="693" h="705">
                <a:moveTo>
                  <a:pt x="343" y="0"/>
                </a:moveTo>
                <a:lnTo>
                  <a:pt x="0" y="343"/>
                </a:lnTo>
                <a:lnTo>
                  <a:pt x="343" y="705"/>
                </a:lnTo>
                <a:lnTo>
                  <a:pt x="693" y="349"/>
                </a:lnTo>
                <a:lnTo>
                  <a:pt x="34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600">
              <a:solidFill>
                <a:schemeClr val="bg1">
                  <a:lumMod val="50000"/>
                </a:schemeClr>
              </a:solidFill>
              <a:ea typeface="Lato" panose="020F0502020204030203" pitchFamily="34" charset="0"/>
              <a:cs typeface="Lato" panose="020F0502020204030203" pitchFamily="34" charset="0"/>
            </a:endParaRPr>
          </a:p>
        </p:txBody>
      </p:sp>
      <p:sp>
        <p:nvSpPr>
          <p:cNvPr id="43" name="Shape 4842"/>
          <p:cNvSpPr/>
          <p:nvPr/>
        </p:nvSpPr>
        <p:spPr>
          <a:xfrm>
            <a:off x="4452877" y="4003388"/>
            <a:ext cx="792804" cy="764065"/>
          </a:xfrm>
          <a:custGeom>
            <a:avLst/>
            <a:gdLst/>
            <a:ahLst/>
            <a:cxnLst/>
            <a:rect l="0" t="0" r="0" b="0"/>
            <a:pathLst>
              <a:path w="120000" h="120000" extrusionOk="0">
                <a:moveTo>
                  <a:pt x="119800" y="114000"/>
                </a:moveTo>
                <a:lnTo>
                  <a:pt x="119800" y="114000"/>
                </a:lnTo>
                <a:cubicBezTo>
                  <a:pt x="119800" y="118344"/>
                  <a:pt x="118405" y="119793"/>
                  <a:pt x="114019" y="119793"/>
                </a:cubicBezTo>
                <a:cubicBezTo>
                  <a:pt x="5581" y="119793"/>
                  <a:pt x="5581" y="119793"/>
                  <a:pt x="5581" y="119793"/>
                </a:cubicBezTo>
                <a:cubicBezTo>
                  <a:pt x="2790" y="119793"/>
                  <a:pt x="0" y="118344"/>
                  <a:pt x="0" y="114000"/>
                </a:cubicBezTo>
                <a:cubicBezTo>
                  <a:pt x="0" y="114000"/>
                  <a:pt x="0" y="93517"/>
                  <a:pt x="15548" y="84827"/>
                </a:cubicBezTo>
                <a:cubicBezTo>
                  <a:pt x="23920" y="80275"/>
                  <a:pt x="21129" y="84827"/>
                  <a:pt x="32491" y="78827"/>
                </a:cubicBezTo>
                <a:cubicBezTo>
                  <a:pt x="43654" y="74482"/>
                  <a:pt x="46445" y="73034"/>
                  <a:pt x="46445" y="73034"/>
                </a:cubicBezTo>
                <a:cubicBezTo>
                  <a:pt x="46445" y="61241"/>
                  <a:pt x="46445" y="61241"/>
                  <a:pt x="46445" y="61241"/>
                </a:cubicBezTo>
                <a:cubicBezTo>
                  <a:pt x="46445" y="61241"/>
                  <a:pt x="42259" y="56896"/>
                  <a:pt x="40863" y="46758"/>
                </a:cubicBezTo>
                <a:cubicBezTo>
                  <a:pt x="38073" y="48206"/>
                  <a:pt x="38073" y="43862"/>
                  <a:pt x="38073" y="40965"/>
                </a:cubicBezTo>
                <a:cubicBezTo>
                  <a:pt x="38073" y="37862"/>
                  <a:pt x="36677" y="30620"/>
                  <a:pt x="39468" y="30620"/>
                </a:cubicBezTo>
                <a:cubicBezTo>
                  <a:pt x="38073" y="26275"/>
                  <a:pt x="38073" y="20482"/>
                  <a:pt x="38073" y="19034"/>
                </a:cubicBezTo>
                <a:cubicBezTo>
                  <a:pt x="39468" y="10137"/>
                  <a:pt x="47840" y="0"/>
                  <a:pt x="60598" y="0"/>
                </a:cubicBezTo>
                <a:cubicBezTo>
                  <a:pt x="74750" y="0"/>
                  <a:pt x="81727" y="10137"/>
                  <a:pt x="81727" y="19034"/>
                </a:cubicBezTo>
                <a:cubicBezTo>
                  <a:pt x="81727" y="20482"/>
                  <a:pt x="81727" y="26275"/>
                  <a:pt x="80332" y="30620"/>
                </a:cubicBezTo>
                <a:cubicBezTo>
                  <a:pt x="84518" y="30620"/>
                  <a:pt x="83122" y="37862"/>
                  <a:pt x="83122" y="40965"/>
                </a:cubicBezTo>
                <a:cubicBezTo>
                  <a:pt x="83122" y="43862"/>
                  <a:pt x="81727" y="48206"/>
                  <a:pt x="78936" y="46758"/>
                </a:cubicBezTo>
                <a:cubicBezTo>
                  <a:pt x="77541" y="56896"/>
                  <a:pt x="73355" y="61241"/>
                  <a:pt x="73355" y="61241"/>
                </a:cubicBezTo>
                <a:cubicBezTo>
                  <a:pt x="73355" y="73034"/>
                  <a:pt x="73355" y="73034"/>
                  <a:pt x="73355" y="73034"/>
                </a:cubicBezTo>
                <a:cubicBezTo>
                  <a:pt x="73355" y="73034"/>
                  <a:pt x="76146" y="74482"/>
                  <a:pt x="87308" y="78827"/>
                </a:cubicBezTo>
                <a:cubicBezTo>
                  <a:pt x="100066" y="84827"/>
                  <a:pt x="95880" y="80275"/>
                  <a:pt x="105647" y="84827"/>
                </a:cubicBezTo>
                <a:cubicBezTo>
                  <a:pt x="119800" y="93517"/>
                  <a:pt x="119800" y="114000"/>
                  <a:pt x="119800" y="114000"/>
                </a:cubicBezTo>
              </a:path>
            </a:pathLst>
          </a:custGeom>
          <a:solidFill>
            <a:schemeClr val="bg1"/>
          </a:solidFill>
          <a:ln>
            <a:noFill/>
          </a:ln>
        </p:spPr>
        <p:txBody>
          <a:bodyPr lIns="45713" tIns="22850" rIns="45713" bIns="22850" anchor="ctr" anchorCtr="0">
            <a:noAutofit/>
          </a:bodyPr>
          <a:lstStyle/>
          <a:p>
            <a:endParaRPr sz="1600">
              <a:solidFill>
                <a:schemeClr val="bg1">
                  <a:lumMod val="50000"/>
                </a:schemeClr>
              </a:solidFill>
              <a:ea typeface="Lato" panose="020F0502020204030203" pitchFamily="34" charset="0"/>
              <a:cs typeface="Lato" panose="020F0502020204030203" pitchFamily="34" charset="0"/>
              <a:sym typeface="Roboto"/>
            </a:endParaRPr>
          </a:p>
        </p:txBody>
      </p:sp>
      <p:sp>
        <p:nvSpPr>
          <p:cNvPr id="44" name="Shape 4833"/>
          <p:cNvSpPr/>
          <p:nvPr/>
        </p:nvSpPr>
        <p:spPr>
          <a:xfrm>
            <a:off x="7171163" y="3429225"/>
            <a:ext cx="826020" cy="832263"/>
          </a:xfrm>
          <a:custGeom>
            <a:avLst/>
            <a:gdLst/>
            <a:ahLst/>
            <a:cxnLst/>
            <a:rect l="0" t="0" r="0" b="0"/>
            <a:pathLst>
              <a:path w="120000" h="120000" extrusionOk="0">
                <a:moveTo>
                  <a:pt x="60598" y="119802"/>
                </a:moveTo>
                <a:lnTo>
                  <a:pt x="60598" y="119802"/>
                </a:lnTo>
                <a:cubicBezTo>
                  <a:pt x="26710" y="119802"/>
                  <a:pt x="0" y="93399"/>
                  <a:pt x="0" y="59901"/>
                </a:cubicBezTo>
                <a:cubicBezTo>
                  <a:pt x="0" y="26600"/>
                  <a:pt x="26710" y="0"/>
                  <a:pt x="60598" y="0"/>
                </a:cubicBezTo>
                <a:cubicBezTo>
                  <a:pt x="92890" y="0"/>
                  <a:pt x="119800" y="26600"/>
                  <a:pt x="119800" y="59901"/>
                </a:cubicBezTo>
                <a:cubicBezTo>
                  <a:pt x="119800" y="93399"/>
                  <a:pt x="92890" y="119802"/>
                  <a:pt x="60598" y="119802"/>
                </a:cubicBezTo>
                <a:close/>
                <a:moveTo>
                  <a:pt x="60598" y="11231"/>
                </a:moveTo>
                <a:lnTo>
                  <a:pt x="60598" y="11231"/>
                </a:lnTo>
                <a:cubicBezTo>
                  <a:pt x="33687" y="11231"/>
                  <a:pt x="11162" y="33497"/>
                  <a:pt x="11162" y="59901"/>
                </a:cubicBezTo>
                <a:cubicBezTo>
                  <a:pt x="11162" y="86502"/>
                  <a:pt x="33687" y="108768"/>
                  <a:pt x="60598" y="108768"/>
                </a:cubicBezTo>
                <a:cubicBezTo>
                  <a:pt x="87308" y="108768"/>
                  <a:pt x="108438" y="86502"/>
                  <a:pt x="108438" y="59901"/>
                </a:cubicBezTo>
                <a:cubicBezTo>
                  <a:pt x="108438" y="33497"/>
                  <a:pt x="87308" y="11231"/>
                  <a:pt x="60598" y="11231"/>
                </a:cubicBezTo>
                <a:close/>
                <a:moveTo>
                  <a:pt x="84518" y="65615"/>
                </a:moveTo>
                <a:lnTo>
                  <a:pt x="84518" y="65615"/>
                </a:lnTo>
                <a:cubicBezTo>
                  <a:pt x="73156" y="65615"/>
                  <a:pt x="73156" y="65615"/>
                  <a:pt x="73156" y="65615"/>
                </a:cubicBezTo>
                <a:cubicBezTo>
                  <a:pt x="66179" y="65615"/>
                  <a:pt x="66179" y="65615"/>
                  <a:pt x="66179" y="65615"/>
                </a:cubicBezTo>
                <a:cubicBezTo>
                  <a:pt x="60598" y="65615"/>
                  <a:pt x="60598" y="65615"/>
                  <a:pt x="60598" y="65615"/>
                </a:cubicBezTo>
                <a:cubicBezTo>
                  <a:pt x="56411" y="65615"/>
                  <a:pt x="55016" y="62857"/>
                  <a:pt x="55016" y="59901"/>
                </a:cubicBezTo>
                <a:cubicBezTo>
                  <a:pt x="55016" y="26600"/>
                  <a:pt x="55016" y="26600"/>
                  <a:pt x="55016" y="26600"/>
                </a:cubicBezTo>
                <a:cubicBezTo>
                  <a:pt x="55016" y="23842"/>
                  <a:pt x="56411" y="21083"/>
                  <a:pt x="60598" y="21083"/>
                </a:cubicBezTo>
                <a:cubicBezTo>
                  <a:pt x="63388" y="21083"/>
                  <a:pt x="66179" y="23842"/>
                  <a:pt x="66179" y="26600"/>
                </a:cubicBezTo>
                <a:cubicBezTo>
                  <a:pt x="66179" y="54384"/>
                  <a:pt x="66179" y="54384"/>
                  <a:pt x="66179" y="54384"/>
                </a:cubicBezTo>
                <a:cubicBezTo>
                  <a:pt x="73156" y="54384"/>
                  <a:pt x="73156" y="54384"/>
                  <a:pt x="73156" y="54384"/>
                </a:cubicBezTo>
                <a:cubicBezTo>
                  <a:pt x="84518" y="54384"/>
                  <a:pt x="84518" y="54384"/>
                  <a:pt x="84518" y="54384"/>
                </a:cubicBezTo>
                <a:cubicBezTo>
                  <a:pt x="87308" y="54384"/>
                  <a:pt x="90099" y="57142"/>
                  <a:pt x="90099" y="59901"/>
                </a:cubicBezTo>
                <a:cubicBezTo>
                  <a:pt x="90099" y="62857"/>
                  <a:pt x="87308" y="65615"/>
                  <a:pt x="84518" y="65615"/>
                </a:cubicBezTo>
                <a:close/>
              </a:path>
            </a:pathLst>
          </a:custGeom>
          <a:solidFill>
            <a:schemeClr val="bg1"/>
          </a:solidFill>
          <a:ln>
            <a:noFill/>
          </a:ln>
        </p:spPr>
        <p:txBody>
          <a:bodyPr lIns="45713" tIns="22850" rIns="45713" bIns="22850" anchor="ctr" anchorCtr="0">
            <a:noAutofit/>
          </a:bodyPr>
          <a:lstStyle/>
          <a:p>
            <a:endParaRPr sz="1600">
              <a:solidFill>
                <a:schemeClr val="bg1">
                  <a:lumMod val="50000"/>
                </a:schemeClr>
              </a:solidFill>
              <a:ea typeface="Lato" panose="020F0502020204030203" pitchFamily="34" charset="0"/>
              <a:cs typeface="Lato" panose="020F0502020204030203" pitchFamily="34" charset="0"/>
              <a:sym typeface="Roboto"/>
            </a:endParaRPr>
          </a:p>
        </p:txBody>
      </p:sp>
      <p:sp>
        <p:nvSpPr>
          <p:cNvPr id="45" name="Shape 4821"/>
          <p:cNvSpPr/>
          <p:nvPr/>
        </p:nvSpPr>
        <p:spPr>
          <a:xfrm>
            <a:off x="6077474" y="4885216"/>
            <a:ext cx="1012956" cy="857908"/>
          </a:xfrm>
          <a:custGeom>
            <a:avLst/>
            <a:gdLst/>
            <a:ahLst/>
            <a:cxnLst/>
            <a:rect l="0" t="0" r="0" b="0"/>
            <a:pathLst>
              <a:path w="120000" h="120000" extrusionOk="0">
                <a:moveTo>
                  <a:pt x="114019" y="119764"/>
                </a:moveTo>
                <a:lnTo>
                  <a:pt x="114019" y="119764"/>
                </a:lnTo>
                <a:cubicBezTo>
                  <a:pt x="5581" y="119764"/>
                  <a:pt x="5581" y="119764"/>
                  <a:pt x="5581" y="119764"/>
                </a:cubicBezTo>
                <a:cubicBezTo>
                  <a:pt x="2790" y="119764"/>
                  <a:pt x="0" y="118117"/>
                  <a:pt x="0" y="113176"/>
                </a:cubicBezTo>
                <a:cubicBezTo>
                  <a:pt x="0" y="6588"/>
                  <a:pt x="0" y="6588"/>
                  <a:pt x="0" y="6588"/>
                </a:cubicBezTo>
                <a:cubicBezTo>
                  <a:pt x="0" y="3294"/>
                  <a:pt x="2790" y="0"/>
                  <a:pt x="5581" y="0"/>
                </a:cubicBezTo>
                <a:cubicBezTo>
                  <a:pt x="8372" y="0"/>
                  <a:pt x="11162" y="3294"/>
                  <a:pt x="11162" y="6588"/>
                </a:cubicBezTo>
                <a:cubicBezTo>
                  <a:pt x="11162" y="91529"/>
                  <a:pt x="11162" y="91529"/>
                  <a:pt x="11162" y="91529"/>
                </a:cubicBezTo>
                <a:cubicBezTo>
                  <a:pt x="11162" y="106352"/>
                  <a:pt x="11162" y="106352"/>
                  <a:pt x="11162" y="106352"/>
                </a:cubicBezTo>
                <a:cubicBezTo>
                  <a:pt x="114019" y="106352"/>
                  <a:pt x="114019" y="106352"/>
                  <a:pt x="114019" y="106352"/>
                </a:cubicBezTo>
                <a:cubicBezTo>
                  <a:pt x="118405" y="106352"/>
                  <a:pt x="119800" y="109882"/>
                  <a:pt x="119800" y="113176"/>
                </a:cubicBezTo>
                <a:cubicBezTo>
                  <a:pt x="119800" y="118117"/>
                  <a:pt x="118405" y="119764"/>
                  <a:pt x="114019" y="119764"/>
                </a:cubicBezTo>
                <a:close/>
                <a:moveTo>
                  <a:pt x="101461" y="99764"/>
                </a:moveTo>
                <a:lnTo>
                  <a:pt x="101461" y="99764"/>
                </a:lnTo>
                <a:cubicBezTo>
                  <a:pt x="90099" y="99764"/>
                  <a:pt x="90099" y="99764"/>
                  <a:pt x="90099" y="99764"/>
                </a:cubicBezTo>
                <a:cubicBezTo>
                  <a:pt x="87308" y="99764"/>
                  <a:pt x="84518" y="98117"/>
                  <a:pt x="84518" y="93176"/>
                </a:cubicBezTo>
                <a:cubicBezTo>
                  <a:pt x="84518" y="46588"/>
                  <a:pt x="84518" y="46588"/>
                  <a:pt x="84518" y="46588"/>
                </a:cubicBezTo>
                <a:cubicBezTo>
                  <a:pt x="84518" y="43294"/>
                  <a:pt x="87308" y="40000"/>
                  <a:pt x="90099" y="40000"/>
                </a:cubicBezTo>
                <a:cubicBezTo>
                  <a:pt x="101461" y="40000"/>
                  <a:pt x="101461" y="40000"/>
                  <a:pt x="101461" y="40000"/>
                </a:cubicBezTo>
                <a:cubicBezTo>
                  <a:pt x="104252" y="40000"/>
                  <a:pt x="107043" y="43294"/>
                  <a:pt x="107043" y="46588"/>
                </a:cubicBezTo>
                <a:cubicBezTo>
                  <a:pt x="107043" y="93176"/>
                  <a:pt x="107043" y="93176"/>
                  <a:pt x="107043" y="93176"/>
                </a:cubicBezTo>
                <a:cubicBezTo>
                  <a:pt x="107043" y="98117"/>
                  <a:pt x="104252" y="99764"/>
                  <a:pt x="101461" y="99764"/>
                </a:cubicBezTo>
                <a:close/>
                <a:moveTo>
                  <a:pt x="68970" y="99764"/>
                </a:moveTo>
                <a:lnTo>
                  <a:pt x="68970" y="99764"/>
                </a:lnTo>
                <a:cubicBezTo>
                  <a:pt x="57807" y="99764"/>
                  <a:pt x="57807" y="99764"/>
                  <a:pt x="57807" y="99764"/>
                </a:cubicBezTo>
                <a:cubicBezTo>
                  <a:pt x="55016" y="99764"/>
                  <a:pt x="52026" y="98117"/>
                  <a:pt x="52026" y="93176"/>
                </a:cubicBezTo>
                <a:cubicBezTo>
                  <a:pt x="52026" y="20000"/>
                  <a:pt x="52026" y="20000"/>
                  <a:pt x="52026" y="20000"/>
                </a:cubicBezTo>
                <a:cubicBezTo>
                  <a:pt x="52026" y="16705"/>
                  <a:pt x="55016" y="13411"/>
                  <a:pt x="57807" y="13411"/>
                </a:cubicBezTo>
                <a:cubicBezTo>
                  <a:pt x="68970" y="13411"/>
                  <a:pt x="68970" y="13411"/>
                  <a:pt x="68970" y="13411"/>
                </a:cubicBezTo>
                <a:cubicBezTo>
                  <a:pt x="73156" y="13411"/>
                  <a:pt x="74551" y="16705"/>
                  <a:pt x="74551" y="20000"/>
                </a:cubicBezTo>
                <a:cubicBezTo>
                  <a:pt x="74551" y="93176"/>
                  <a:pt x="74551" y="93176"/>
                  <a:pt x="74551" y="93176"/>
                </a:cubicBezTo>
                <a:cubicBezTo>
                  <a:pt x="74551" y="98117"/>
                  <a:pt x="73156" y="99764"/>
                  <a:pt x="68970" y="99764"/>
                </a:cubicBezTo>
                <a:close/>
                <a:moveTo>
                  <a:pt x="38073" y="99764"/>
                </a:moveTo>
                <a:lnTo>
                  <a:pt x="38073" y="99764"/>
                </a:lnTo>
                <a:cubicBezTo>
                  <a:pt x="26710" y="99764"/>
                  <a:pt x="26710" y="99764"/>
                  <a:pt x="26710" y="99764"/>
                </a:cubicBezTo>
                <a:cubicBezTo>
                  <a:pt x="22524" y="99764"/>
                  <a:pt x="21129" y="98117"/>
                  <a:pt x="21129" y="93176"/>
                </a:cubicBezTo>
                <a:cubicBezTo>
                  <a:pt x="21129" y="79764"/>
                  <a:pt x="21129" y="79764"/>
                  <a:pt x="21129" y="79764"/>
                </a:cubicBezTo>
                <a:cubicBezTo>
                  <a:pt x="21129" y="76470"/>
                  <a:pt x="22524" y="73176"/>
                  <a:pt x="26710" y="73176"/>
                </a:cubicBezTo>
                <a:cubicBezTo>
                  <a:pt x="38073" y="73176"/>
                  <a:pt x="38073" y="73176"/>
                  <a:pt x="38073" y="73176"/>
                </a:cubicBezTo>
                <a:cubicBezTo>
                  <a:pt x="40863" y="73176"/>
                  <a:pt x="43654" y="76470"/>
                  <a:pt x="43654" y="79764"/>
                </a:cubicBezTo>
                <a:cubicBezTo>
                  <a:pt x="43654" y="93176"/>
                  <a:pt x="43654" y="93176"/>
                  <a:pt x="43654" y="93176"/>
                </a:cubicBezTo>
                <a:cubicBezTo>
                  <a:pt x="43654" y="98117"/>
                  <a:pt x="40863" y="99764"/>
                  <a:pt x="38073" y="99764"/>
                </a:cubicBezTo>
                <a:close/>
              </a:path>
            </a:pathLst>
          </a:custGeom>
          <a:solidFill>
            <a:schemeClr val="bg1"/>
          </a:solidFill>
          <a:ln>
            <a:noFill/>
          </a:ln>
        </p:spPr>
        <p:txBody>
          <a:bodyPr lIns="45713" tIns="22850" rIns="45713" bIns="22850" anchor="ctr" anchorCtr="0">
            <a:noAutofit/>
          </a:bodyPr>
          <a:lstStyle/>
          <a:p>
            <a:endParaRPr sz="1600">
              <a:solidFill>
                <a:schemeClr val="bg1">
                  <a:lumMod val="50000"/>
                </a:schemeClr>
              </a:solidFill>
              <a:ea typeface="Lato" panose="020F0502020204030203" pitchFamily="34" charset="0"/>
              <a:cs typeface="Lato" panose="020F0502020204030203" pitchFamily="34" charset="0"/>
              <a:sym typeface="Roboto"/>
            </a:endParaRPr>
          </a:p>
        </p:txBody>
      </p:sp>
      <p:sp>
        <p:nvSpPr>
          <p:cNvPr id="46" name="Shape 4788"/>
          <p:cNvSpPr/>
          <p:nvPr/>
        </p:nvSpPr>
        <p:spPr>
          <a:xfrm>
            <a:off x="5411155" y="2535107"/>
            <a:ext cx="937556" cy="839090"/>
          </a:xfrm>
          <a:custGeom>
            <a:avLst/>
            <a:gdLst/>
            <a:ahLst/>
            <a:cxnLst/>
            <a:rect l="0" t="0" r="0" b="0"/>
            <a:pathLst>
              <a:path w="120000" h="120000" extrusionOk="0">
                <a:moveTo>
                  <a:pt x="114071" y="98702"/>
                </a:moveTo>
                <a:lnTo>
                  <a:pt x="114071" y="98702"/>
                </a:lnTo>
                <a:cubicBezTo>
                  <a:pt x="85247" y="98702"/>
                  <a:pt x="85247" y="98702"/>
                  <a:pt x="85247" y="98702"/>
                </a:cubicBezTo>
                <a:cubicBezTo>
                  <a:pt x="77887" y="98702"/>
                  <a:pt x="77887" y="98702"/>
                  <a:pt x="77887" y="98702"/>
                </a:cubicBezTo>
                <a:cubicBezTo>
                  <a:pt x="77887" y="109923"/>
                  <a:pt x="77887" y="109923"/>
                  <a:pt x="77887" y="109923"/>
                </a:cubicBezTo>
                <a:cubicBezTo>
                  <a:pt x="85247" y="118167"/>
                  <a:pt x="85247" y="118167"/>
                  <a:pt x="85247" y="118167"/>
                </a:cubicBezTo>
                <a:cubicBezTo>
                  <a:pt x="85247" y="119770"/>
                  <a:pt x="85247" y="119770"/>
                  <a:pt x="85247" y="119770"/>
                </a:cubicBezTo>
                <a:cubicBezTo>
                  <a:pt x="34548" y="119770"/>
                  <a:pt x="34548" y="119770"/>
                  <a:pt x="34548" y="119770"/>
                </a:cubicBezTo>
                <a:cubicBezTo>
                  <a:pt x="34548" y="118167"/>
                  <a:pt x="34548" y="118167"/>
                  <a:pt x="34548" y="118167"/>
                </a:cubicBezTo>
                <a:cubicBezTo>
                  <a:pt x="43339" y="109923"/>
                  <a:pt x="43339" y="109923"/>
                  <a:pt x="43339" y="109923"/>
                </a:cubicBezTo>
                <a:cubicBezTo>
                  <a:pt x="43339" y="98702"/>
                  <a:pt x="43339" y="98702"/>
                  <a:pt x="43339" y="98702"/>
                </a:cubicBezTo>
                <a:cubicBezTo>
                  <a:pt x="34548" y="98702"/>
                  <a:pt x="34548" y="98702"/>
                  <a:pt x="34548" y="98702"/>
                </a:cubicBezTo>
                <a:cubicBezTo>
                  <a:pt x="5724" y="98702"/>
                  <a:pt x="5724" y="98702"/>
                  <a:pt x="5724" y="98702"/>
                </a:cubicBezTo>
                <a:cubicBezTo>
                  <a:pt x="2862" y="98702"/>
                  <a:pt x="0" y="95496"/>
                  <a:pt x="0" y="92290"/>
                </a:cubicBezTo>
                <a:cubicBezTo>
                  <a:pt x="0" y="6412"/>
                  <a:pt x="0" y="6412"/>
                  <a:pt x="0" y="6412"/>
                </a:cubicBezTo>
                <a:cubicBezTo>
                  <a:pt x="0" y="1603"/>
                  <a:pt x="2862" y="0"/>
                  <a:pt x="5724" y="0"/>
                </a:cubicBezTo>
                <a:cubicBezTo>
                  <a:pt x="114071" y="0"/>
                  <a:pt x="114071" y="0"/>
                  <a:pt x="114071" y="0"/>
                </a:cubicBezTo>
                <a:cubicBezTo>
                  <a:pt x="116933" y="0"/>
                  <a:pt x="119795" y="1603"/>
                  <a:pt x="119795" y="6412"/>
                </a:cubicBezTo>
                <a:cubicBezTo>
                  <a:pt x="119795" y="92290"/>
                  <a:pt x="119795" y="92290"/>
                  <a:pt x="119795" y="92290"/>
                </a:cubicBezTo>
                <a:cubicBezTo>
                  <a:pt x="119795" y="95496"/>
                  <a:pt x="116933" y="98702"/>
                  <a:pt x="114071" y="98702"/>
                </a:cubicBezTo>
                <a:close/>
                <a:moveTo>
                  <a:pt x="112640" y="8015"/>
                </a:moveTo>
                <a:lnTo>
                  <a:pt x="112640" y="8015"/>
                </a:lnTo>
                <a:cubicBezTo>
                  <a:pt x="8586" y="8015"/>
                  <a:pt x="8586" y="8015"/>
                  <a:pt x="8586" y="8015"/>
                </a:cubicBezTo>
                <a:cubicBezTo>
                  <a:pt x="8586" y="80839"/>
                  <a:pt x="8586" y="80839"/>
                  <a:pt x="8586" y="80839"/>
                </a:cubicBezTo>
                <a:cubicBezTo>
                  <a:pt x="112640" y="80839"/>
                  <a:pt x="112640" y="80839"/>
                  <a:pt x="112640" y="80839"/>
                </a:cubicBezTo>
                <a:lnTo>
                  <a:pt x="112640" y="8015"/>
                </a:lnTo>
                <a:close/>
                <a:moveTo>
                  <a:pt x="49063" y="38702"/>
                </a:moveTo>
                <a:lnTo>
                  <a:pt x="49063" y="38702"/>
                </a:lnTo>
                <a:cubicBezTo>
                  <a:pt x="50494" y="38702"/>
                  <a:pt x="51925" y="38702"/>
                  <a:pt x="51925" y="40305"/>
                </a:cubicBezTo>
                <a:cubicBezTo>
                  <a:pt x="56218" y="43740"/>
                  <a:pt x="56218" y="43740"/>
                  <a:pt x="56218" y="43740"/>
                </a:cubicBezTo>
                <a:cubicBezTo>
                  <a:pt x="67870" y="32290"/>
                  <a:pt x="67870" y="32290"/>
                  <a:pt x="67870" y="32290"/>
                </a:cubicBezTo>
                <a:cubicBezTo>
                  <a:pt x="69301" y="30687"/>
                  <a:pt x="70732" y="29083"/>
                  <a:pt x="72163" y="29083"/>
                </a:cubicBezTo>
                <a:cubicBezTo>
                  <a:pt x="75025" y="29083"/>
                  <a:pt x="77887" y="32290"/>
                  <a:pt x="77887" y="35496"/>
                </a:cubicBezTo>
                <a:cubicBezTo>
                  <a:pt x="77887" y="37099"/>
                  <a:pt x="76456" y="38702"/>
                  <a:pt x="75025" y="40305"/>
                </a:cubicBezTo>
                <a:cubicBezTo>
                  <a:pt x="60715" y="58167"/>
                  <a:pt x="60715" y="58167"/>
                  <a:pt x="60715" y="58167"/>
                </a:cubicBezTo>
                <a:cubicBezTo>
                  <a:pt x="59284" y="59770"/>
                  <a:pt x="57649" y="59770"/>
                  <a:pt x="56218" y="59770"/>
                </a:cubicBezTo>
                <a:cubicBezTo>
                  <a:pt x="54787" y="59770"/>
                  <a:pt x="53356" y="59770"/>
                  <a:pt x="51925" y="58167"/>
                </a:cubicBezTo>
                <a:cubicBezTo>
                  <a:pt x="44770" y="48549"/>
                  <a:pt x="44770" y="48549"/>
                  <a:pt x="44770" y="48549"/>
                </a:cubicBezTo>
                <a:cubicBezTo>
                  <a:pt x="43339" y="48549"/>
                  <a:pt x="43339" y="46946"/>
                  <a:pt x="43339" y="45343"/>
                </a:cubicBezTo>
                <a:cubicBezTo>
                  <a:pt x="43339" y="40305"/>
                  <a:pt x="44770" y="38702"/>
                  <a:pt x="49063" y="38702"/>
                </a:cubicBezTo>
                <a:close/>
              </a:path>
            </a:pathLst>
          </a:custGeom>
          <a:solidFill>
            <a:schemeClr val="bg1"/>
          </a:solidFill>
          <a:ln>
            <a:noFill/>
          </a:ln>
        </p:spPr>
        <p:txBody>
          <a:bodyPr lIns="45713" tIns="22850" rIns="45713" bIns="22850" anchor="ctr" anchorCtr="0">
            <a:noAutofit/>
          </a:bodyPr>
          <a:lstStyle/>
          <a:p>
            <a:endParaRPr sz="1600">
              <a:solidFill>
                <a:schemeClr val="bg1">
                  <a:lumMod val="50000"/>
                </a:schemeClr>
              </a:solidFill>
              <a:ea typeface="Lato" panose="020F0502020204030203" pitchFamily="34" charset="0"/>
              <a:cs typeface="Lato" panose="020F0502020204030203" pitchFamily="34" charset="0"/>
              <a:sym typeface="Roboto"/>
            </a:endParaRPr>
          </a:p>
        </p:txBody>
      </p:sp>
      <p:sp>
        <p:nvSpPr>
          <p:cNvPr id="47" name="Rectangle 46"/>
          <p:cNvSpPr/>
          <p:nvPr/>
        </p:nvSpPr>
        <p:spPr>
          <a:xfrm>
            <a:off x="8776485" y="2836845"/>
            <a:ext cx="2718666" cy="646331"/>
          </a:xfrm>
          <a:prstGeom prst="rect">
            <a:avLst/>
          </a:prstGeom>
        </p:spPr>
        <p:txBody>
          <a:bodyPr wrap="square">
            <a:spAutoFit/>
          </a:bodyPr>
          <a:lstStyle/>
          <a:p>
            <a:pPr eaLnBrk="1" fontAlgn="auto" hangingPunct="1">
              <a:lnSpc>
                <a:spcPct val="150000"/>
              </a:lnSpc>
              <a:spcBef>
                <a:spcPts val="0"/>
              </a:spcBef>
              <a:spcAft>
                <a:spcPts val="0"/>
              </a:spcAft>
              <a:defRPr/>
            </a:pPr>
            <a:r>
              <a:rPr lang="id-ID" sz="800" dirty="0">
                <a:solidFill>
                  <a:schemeClr val="bg1">
                    <a:lumMod val="50000"/>
                  </a:schemeClr>
                </a:solidFill>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a:t>
            </a:r>
          </a:p>
        </p:txBody>
      </p:sp>
      <p:sp>
        <p:nvSpPr>
          <p:cNvPr id="48" name="TextBox 47"/>
          <p:cNvSpPr txBox="1"/>
          <p:nvPr/>
        </p:nvSpPr>
        <p:spPr>
          <a:xfrm>
            <a:off x="8726309" y="2581696"/>
            <a:ext cx="2738250" cy="307777"/>
          </a:xfrm>
          <a:prstGeom prst="rect">
            <a:avLst/>
          </a:prstGeom>
          <a:noFill/>
        </p:spPr>
        <p:txBody>
          <a:bodyPr wrap="none">
            <a:spAutoFit/>
          </a:bodyPr>
          <a:lstStyle/>
          <a:p>
            <a:pPr eaLnBrk="1" fontAlgn="auto" hangingPunct="1">
              <a:spcBef>
                <a:spcPts val="0"/>
              </a:spcBef>
              <a:spcAft>
                <a:spcPts val="0"/>
              </a:spcAft>
              <a:defRPr/>
            </a:pPr>
            <a:r>
              <a:rPr lang="id-ID" sz="1400" spc="300" dirty="0">
                <a:ea typeface="Lato" panose="020F0502020204030203" pitchFamily="34" charset="0"/>
                <a:cs typeface="Lato" panose="020F0502020204030203" pitchFamily="34" charset="0"/>
              </a:rPr>
              <a:t>YOUR TAGLINE HERE</a:t>
            </a:r>
          </a:p>
        </p:txBody>
      </p:sp>
      <p:sp>
        <p:nvSpPr>
          <p:cNvPr id="49" name="Rectangle 48"/>
          <p:cNvSpPr/>
          <p:nvPr/>
        </p:nvSpPr>
        <p:spPr>
          <a:xfrm>
            <a:off x="8776485" y="4986196"/>
            <a:ext cx="2718666" cy="646331"/>
          </a:xfrm>
          <a:prstGeom prst="rect">
            <a:avLst/>
          </a:prstGeom>
        </p:spPr>
        <p:txBody>
          <a:bodyPr wrap="square">
            <a:spAutoFit/>
          </a:bodyPr>
          <a:lstStyle/>
          <a:p>
            <a:pPr eaLnBrk="1" fontAlgn="auto" hangingPunct="1">
              <a:lnSpc>
                <a:spcPct val="150000"/>
              </a:lnSpc>
              <a:spcBef>
                <a:spcPts val="0"/>
              </a:spcBef>
              <a:spcAft>
                <a:spcPts val="0"/>
              </a:spcAft>
              <a:defRPr/>
            </a:pPr>
            <a:r>
              <a:rPr lang="id-ID" sz="800" dirty="0">
                <a:solidFill>
                  <a:schemeClr val="bg1">
                    <a:lumMod val="50000"/>
                  </a:schemeClr>
                </a:solidFill>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a:t>
            </a:r>
          </a:p>
        </p:txBody>
      </p:sp>
      <p:sp>
        <p:nvSpPr>
          <p:cNvPr id="50" name="TextBox 49"/>
          <p:cNvSpPr txBox="1"/>
          <p:nvPr/>
        </p:nvSpPr>
        <p:spPr>
          <a:xfrm>
            <a:off x="8726309" y="4731047"/>
            <a:ext cx="2738250" cy="307777"/>
          </a:xfrm>
          <a:prstGeom prst="rect">
            <a:avLst/>
          </a:prstGeom>
          <a:noFill/>
        </p:spPr>
        <p:txBody>
          <a:bodyPr wrap="none">
            <a:spAutoFit/>
          </a:bodyPr>
          <a:lstStyle/>
          <a:p>
            <a:pPr eaLnBrk="1" fontAlgn="auto" hangingPunct="1">
              <a:spcBef>
                <a:spcPts val="0"/>
              </a:spcBef>
              <a:spcAft>
                <a:spcPts val="0"/>
              </a:spcAft>
              <a:defRPr/>
            </a:pPr>
            <a:r>
              <a:rPr lang="id-ID" sz="1400" spc="300" dirty="0">
                <a:ea typeface="Lato" panose="020F0502020204030203" pitchFamily="34" charset="0"/>
                <a:cs typeface="Lato" panose="020F0502020204030203" pitchFamily="34" charset="0"/>
              </a:rPr>
              <a:t>YOUR TAGLINE HERE</a:t>
            </a:r>
          </a:p>
        </p:txBody>
      </p:sp>
      <p:sp>
        <p:nvSpPr>
          <p:cNvPr id="51" name="Rectangle 50"/>
          <p:cNvSpPr/>
          <p:nvPr/>
        </p:nvSpPr>
        <p:spPr>
          <a:xfrm>
            <a:off x="980214" y="2836845"/>
            <a:ext cx="2718666" cy="646331"/>
          </a:xfrm>
          <a:prstGeom prst="rect">
            <a:avLst/>
          </a:prstGeom>
        </p:spPr>
        <p:txBody>
          <a:bodyPr wrap="square">
            <a:spAutoFit/>
          </a:bodyPr>
          <a:lstStyle/>
          <a:p>
            <a:pPr algn="r" eaLnBrk="1" fontAlgn="auto" hangingPunct="1">
              <a:lnSpc>
                <a:spcPct val="150000"/>
              </a:lnSpc>
              <a:spcBef>
                <a:spcPts val="0"/>
              </a:spcBef>
              <a:spcAft>
                <a:spcPts val="0"/>
              </a:spcAft>
              <a:defRPr/>
            </a:pPr>
            <a:r>
              <a:rPr lang="id-ID" sz="800" dirty="0">
                <a:solidFill>
                  <a:schemeClr val="bg1">
                    <a:lumMod val="50000"/>
                  </a:schemeClr>
                </a:solidFill>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a:t>
            </a:r>
          </a:p>
        </p:txBody>
      </p:sp>
      <p:sp>
        <p:nvSpPr>
          <p:cNvPr id="52" name="TextBox 51"/>
          <p:cNvSpPr txBox="1"/>
          <p:nvPr/>
        </p:nvSpPr>
        <p:spPr>
          <a:xfrm>
            <a:off x="1030186" y="2581696"/>
            <a:ext cx="2738250" cy="307777"/>
          </a:xfrm>
          <a:prstGeom prst="rect">
            <a:avLst/>
          </a:prstGeom>
          <a:noFill/>
        </p:spPr>
        <p:txBody>
          <a:bodyPr wrap="none">
            <a:spAutoFit/>
          </a:bodyPr>
          <a:lstStyle/>
          <a:p>
            <a:pPr algn="r" eaLnBrk="1" fontAlgn="auto" hangingPunct="1">
              <a:spcBef>
                <a:spcPts val="0"/>
              </a:spcBef>
              <a:spcAft>
                <a:spcPts val="0"/>
              </a:spcAft>
              <a:defRPr/>
            </a:pPr>
            <a:r>
              <a:rPr lang="id-ID" sz="1400" spc="300" dirty="0">
                <a:ea typeface="Lato" panose="020F0502020204030203" pitchFamily="34" charset="0"/>
                <a:cs typeface="Lato" panose="020F0502020204030203" pitchFamily="34" charset="0"/>
              </a:rPr>
              <a:t>YOUR TAGLINE HERE</a:t>
            </a:r>
          </a:p>
        </p:txBody>
      </p:sp>
      <p:sp>
        <p:nvSpPr>
          <p:cNvPr id="53" name="Rectangle 52"/>
          <p:cNvSpPr/>
          <p:nvPr/>
        </p:nvSpPr>
        <p:spPr>
          <a:xfrm>
            <a:off x="963835" y="4986196"/>
            <a:ext cx="2718666" cy="646331"/>
          </a:xfrm>
          <a:prstGeom prst="rect">
            <a:avLst/>
          </a:prstGeom>
        </p:spPr>
        <p:txBody>
          <a:bodyPr wrap="square">
            <a:spAutoFit/>
          </a:bodyPr>
          <a:lstStyle/>
          <a:p>
            <a:pPr algn="r" eaLnBrk="1" fontAlgn="auto" hangingPunct="1">
              <a:lnSpc>
                <a:spcPct val="150000"/>
              </a:lnSpc>
              <a:spcBef>
                <a:spcPts val="0"/>
              </a:spcBef>
              <a:spcAft>
                <a:spcPts val="0"/>
              </a:spcAft>
              <a:defRPr/>
            </a:pPr>
            <a:r>
              <a:rPr lang="id-ID" sz="800" dirty="0">
                <a:solidFill>
                  <a:schemeClr val="bg1">
                    <a:lumMod val="50000"/>
                  </a:schemeClr>
                </a:solidFill>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a:t>
            </a:r>
          </a:p>
        </p:txBody>
      </p:sp>
      <p:sp>
        <p:nvSpPr>
          <p:cNvPr id="54" name="TextBox 53"/>
          <p:cNvSpPr txBox="1"/>
          <p:nvPr/>
        </p:nvSpPr>
        <p:spPr>
          <a:xfrm>
            <a:off x="1030186" y="4731047"/>
            <a:ext cx="2738250" cy="307777"/>
          </a:xfrm>
          <a:prstGeom prst="rect">
            <a:avLst/>
          </a:prstGeom>
          <a:noFill/>
        </p:spPr>
        <p:txBody>
          <a:bodyPr wrap="none">
            <a:spAutoFit/>
          </a:bodyPr>
          <a:lstStyle/>
          <a:p>
            <a:pPr algn="r" eaLnBrk="1" fontAlgn="auto" hangingPunct="1">
              <a:spcBef>
                <a:spcPts val="0"/>
              </a:spcBef>
              <a:spcAft>
                <a:spcPts val="0"/>
              </a:spcAft>
              <a:defRPr/>
            </a:pPr>
            <a:r>
              <a:rPr lang="id-ID" sz="1400" spc="300" dirty="0">
                <a:ea typeface="Lato" panose="020F0502020204030203" pitchFamily="34" charset="0"/>
                <a:cs typeface="Lato" panose="020F0502020204030203" pitchFamily="34" charset="0"/>
              </a:rPr>
              <a:t>YOUR TAGLINE HERE</a:t>
            </a:r>
          </a:p>
        </p:txBody>
      </p:sp>
      <p:sp>
        <p:nvSpPr>
          <p:cNvPr id="2" name="TextBox 1">
            <a:extLst>
              <a:ext uri="{FF2B5EF4-FFF2-40B4-BE49-F238E27FC236}">
                <a16:creationId xmlns:a16="http://schemas.microsoft.com/office/drawing/2014/main" id="{1DA3DA90-F675-4EF3-A71E-9B79FC53B195}"/>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307211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33450" y="2093752"/>
            <a:ext cx="4762500" cy="1813246"/>
          </a:xfrm>
          <a:prstGeom prst="roundRect">
            <a:avLst>
              <a:gd name="adj" fmla="val 32609"/>
            </a:avLst>
          </a:prstGeom>
          <a:ln>
            <a:noFill/>
          </a:ln>
          <a:effectLst>
            <a:outerShdw blurRad="342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ea typeface="Lato" panose="020F0502020204030203" pitchFamily="34" charset="0"/>
              <a:cs typeface="Lato" panose="020F0502020204030203" pitchFamily="34" charset="0"/>
            </a:endParaRPr>
          </a:p>
        </p:txBody>
      </p:sp>
      <p:sp>
        <p:nvSpPr>
          <p:cNvPr id="6" name="Rounded Rectangle 5"/>
          <p:cNvSpPr/>
          <p:nvPr/>
        </p:nvSpPr>
        <p:spPr>
          <a:xfrm>
            <a:off x="6477000" y="2093752"/>
            <a:ext cx="4762500" cy="1813246"/>
          </a:xfrm>
          <a:prstGeom prst="roundRect">
            <a:avLst>
              <a:gd name="adj" fmla="val 3260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ea typeface="Lato" panose="020F0502020204030203" pitchFamily="34" charset="0"/>
              <a:cs typeface="Lato" panose="020F0502020204030203" pitchFamily="34" charset="0"/>
            </a:endParaRPr>
          </a:p>
        </p:txBody>
      </p:sp>
      <p:sp>
        <p:nvSpPr>
          <p:cNvPr id="7" name="Rounded Rectangle 6"/>
          <p:cNvSpPr/>
          <p:nvPr/>
        </p:nvSpPr>
        <p:spPr>
          <a:xfrm>
            <a:off x="933450" y="4284502"/>
            <a:ext cx="4762500" cy="1813246"/>
          </a:xfrm>
          <a:prstGeom prst="roundRect">
            <a:avLst>
              <a:gd name="adj" fmla="val 3260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ea typeface="Lato" panose="020F0502020204030203" pitchFamily="34" charset="0"/>
              <a:cs typeface="Lato" panose="020F0502020204030203" pitchFamily="34" charset="0"/>
            </a:endParaRPr>
          </a:p>
        </p:txBody>
      </p:sp>
      <p:sp>
        <p:nvSpPr>
          <p:cNvPr id="8" name="Rounded Rectangle 7"/>
          <p:cNvSpPr/>
          <p:nvPr/>
        </p:nvSpPr>
        <p:spPr>
          <a:xfrm>
            <a:off x="6477000" y="4284502"/>
            <a:ext cx="4762500" cy="1813246"/>
          </a:xfrm>
          <a:prstGeom prst="roundRect">
            <a:avLst>
              <a:gd name="adj" fmla="val 326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ea typeface="Lato" panose="020F0502020204030203" pitchFamily="34" charset="0"/>
              <a:cs typeface="Lato" panose="020F0502020204030203" pitchFamily="34" charset="0"/>
            </a:endParaRPr>
          </a:p>
        </p:txBody>
      </p:sp>
      <p:sp>
        <p:nvSpPr>
          <p:cNvPr id="9" name="Shape 2587"/>
          <p:cNvSpPr/>
          <p:nvPr/>
        </p:nvSpPr>
        <p:spPr>
          <a:xfrm>
            <a:off x="1488614" y="4600429"/>
            <a:ext cx="590696" cy="59069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FFFFFF"/>
          </a:solidFill>
          <a:ln w="12700">
            <a:solidFill>
              <a:srgbClr val="FFFFFF"/>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ea typeface="Lato" panose="020F0502020204030203" pitchFamily="34" charset="0"/>
              <a:cs typeface="Lato" panose="020F0502020204030203" pitchFamily="34" charset="0"/>
            </a:endParaRPr>
          </a:p>
        </p:txBody>
      </p:sp>
      <p:sp>
        <p:nvSpPr>
          <p:cNvPr id="10" name="Shape 2588"/>
          <p:cNvSpPr/>
          <p:nvPr/>
        </p:nvSpPr>
        <p:spPr>
          <a:xfrm>
            <a:off x="7044961" y="2409679"/>
            <a:ext cx="590696" cy="537016"/>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FFFFFF"/>
          </a:solidFill>
          <a:ln w="12700">
            <a:solidFill>
              <a:srgbClr val="FFFFFF"/>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ea typeface="Lato" panose="020F0502020204030203" pitchFamily="34" charset="0"/>
              <a:cs typeface="Lato" panose="020F0502020204030203" pitchFamily="34" charset="0"/>
            </a:endParaRPr>
          </a:p>
        </p:txBody>
      </p:sp>
      <p:sp>
        <p:nvSpPr>
          <p:cNvPr id="11" name="Shape 2590"/>
          <p:cNvSpPr/>
          <p:nvPr/>
        </p:nvSpPr>
        <p:spPr>
          <a:xfrm>
            <a:off x="1488614" y="2409679"/>
            <a:ext cx="590696" cy="590696"/>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FFFFFF"/>
          </a:solidFill>
          <a:ln w="12700">
            <a:solidFill>
              <a:srgbClr val="FFFFFF"/>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ea typeface="Lato" panose="020F0502020204030203" pitchFamily="34" charset="0"/>
              <a:cs typeface="Lato" panose="020F0502020204030203" pitchFamily="34" charset="0"/>
            </a:endParaRPr>
          </a:p>
        </p:txBody>
      </p:sp>
      <p:sp>
        <p:nvSpPr>
          <p:cNvPr id="12" name="Shape 2591"/>
          <p:cNvSpPr/>
          <p:nvPr/>
        </p:nvSpPr>
        <p:spPr>
          <a:xfrm>
            <a:off x="7044961" y="4600429"/>
            <a:ext cx="590696" cy="59069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FFFFFF"/>
          </a:solidFill>
          <a:ln w="12700">
            <a:solidFill>
              <a:srgbClr val="FFFFFF"/>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ea typeface="Lato" panose="020F0502020204030203" pitchFamily="34" charset="0"/>
              <a:cs typeface="Lato" panose="020F0502020204030203" pitchFamily="34" charset="0"/>
            </a:endParaRPr>
          </a:p>
        </p:txBody>
      </p:sp>
      <p:sp>
        <p:nvSpPr>
          <p:cNvPr id="13" name="TextBox 12"/>
          <p:cNvSpPr txBox="1"/>
          <p:nvPr/>
        </p:nvSpPr>
        <p:spPr>
          <a:xfrm>
            <a:off x="1488614" y="3162413"/>
            <a:ext cx="812723" cy="276999"/>
          </a:xfrm>
          <a:prstGeom prst="rect">
            <a:avLst/>
          </a:prstGeom>
          <a:noFill/>
        </p:spPr>
        <p:txBody>
          <a:bodyPr wrap="none" lIns="0" tIns="0" rIns="0" bIns="0" rtlCol="0">
            <a:spAutoFit/>
          </a:bodyPr>
          <a:lstStyle/>
          <a:p>
            <a:r>
              <a:rPr lang="en-US">
                <a:solidFill>
                  <a:schemeClr val="bg1"/>
                </a:solidFill>
                <a:ea typeface="Lato" panose="020F0502020204030203" pitchFamily="34" charset="0"/>
                <a:cs typeface="Lato" panose="020F0502020204030203" pitchFamily="34" charset="0"/>
              </a:rPr>
              <a:t>Service</a:t>
            </a:r>
          </a:p>
        </p:txBody>
      </p:sp>
      <p:sp>
        <p:nvSpPr>
          <p:cNvPr id="14" name="TextBox 13"/>
          <p:cNvSpPr txBox="1"/>
          <p:nvPr/>
        </p:nvSpPr>
        <p:spPr>
          <a:xfrm>
            <a:off x="1488613" y="5353163"/>
            <a:ext cx="812723" cy="276999"/>
          </a:xfrm>
          <a:prstGeom prst="rect">
            <a:avLst/>
          </a:prstGeom>
          <a:noFill/>
        </p:spPr>
        <p:txBody>
          <a:bodyPr wrap="none" lIns="0" tIns="0" rIns="0" bIns="0" rtlCol="0">
            <a:spAutoFit/>
          </a:bodyPr>
          <a:lstStyle/>
          <a:p>
            <a:r>
              <a:rPr lang="en-US">
                <a:solidFill>
                  <a:schemeClr val="bg1"/>
                </a:solidFill>
                <a:ea typeface="Lato" panose="020F0502020204030203" pitchFamily="34" charset="0"/>
                <a:cs typeface="Lato" panose="020F0502020204030203" pitchFamily="34" charset="0"/>
              </a:rPr>
              <a:t>Service</a:t>
            </a:r>
          </a:p>
        </p:txBody>
      </p:sp>
      <p:sp>
        <p:nvSpPr>
          <p:cNvPr id="15" name="TextBox 14"/>
          <p:cNvSpPr txBox="1"/>
          <p:nvPr/>
        </p:nvSpPr>
        <p:spPr>
          <a:xfrm>
            <a:off x="7044961" y="5353163"/>
            <a:ext cx="812723" cy="276999"/>
          </a:xfrm>
          <a:prstGeom prst="rect">
            <a:avLst/>
          </a:prstGeom>
          <a:noFill/>
        </p:spPr>
        <p:txBody>
          <a:bodyPr wrap="none" lIns="0" tIns="0" rIns="0" bIns="0" rtlCol="0">
            <a:spAutoFit/>
          </a:bodyPr>
          <a:lstStyle/>
          <a:p>
            <a:r>
              <a:rPr lang="en-US">
                <a:solidFill>
                  <a:schemeClr val="bg1"/>
                </a:solidFill>
                <a:ea typeface="Lato" panose="020F0502020204030203" pitchFamily="34" charset="0"/>
                <a:cs typeface="Lato" panose="020F0502020204030203" pitchFamily="34" charset="0"/>
              </a:rPr>
              <a:t>Service</a:t>
            </a:r>
          </a:p>
        </p:txBody>
      </p:sp>
      <p:sp>
        <p:nvSpPr>
          <p:cNvPr id="16" name="TextBox 15"/>
          <p:cNvSpPr txBox="1"/>
          <p:nvPr/>
        </p:nvSpPr>
        <p:spPr>
          <a:xfrm>
            <a:off x="7044960" y="3162412"/>
            <a:ext cx="812723" cy="276999"/>
          </a:xfrm>
          <a:prstGeom prst="rect">
            <a:avLst/>
          </a:prstGeom>
          <a:noFill/>
        </p:spPr>
        <p:txBody>
          <a:bodyPr wrap="none" lIns="0" tIns="0" rIns="0" bIns="0" rtlCol="0">
            <a:spAutoFit/>
          </a:bodyPr>
          <a:lstStyle/>
          <a:p>
            <a:r>
              <a:rPr lang="en-US">
                <a:solidFill>
                  <a:schemeClr val="bg1"/>
                </a:solidFill>
                <a:ea typeface="Lato" panose="020F0502020204030203" pitchFamily="34" charset="0"/>
                <a:cs typeface="Lato" panose="020F0502020204030203" pitchFamily="34" charset="0"/>
              </a:rPr>
              <a:t>Service</a:t>
            </a:r>
          </a:p>
        </p:txBody>
      </p:sp>
      <p:sp>
        <p:nvSpPr>
          <p:cNvPr id="17" name="TextBox 16"/>
          <p:cNvSpPr txBox="1"/>
          <p:nvPr/>
        </p:nvSpPr>
        <p:spPr>
          <a:xfrm>
            <a:off x="2860360" y="2300364"/>
            <a:ext cx="2338892" cy="830997"/>
          </a:xfrm>
          <a:prstGeom prst="rect">
            <a:avLst/>
          </a:prstGeom>
          <a:noFill/>
        </p:spPr>
        <p:txBody>
          <a:bodyPr wrap="square" lIns="0" tIns="0" rIns="0" bIns="0" rtlCol="0">
            <a:spAutoFit/>
          </a:bodyPr>
          <a:lstStyle/>
          <a:p>
            <a:pPr>
              <a:lnSpc>
                <a:spcPct val="150000"/>
              </a:lnSpc>
            </a:pPr>
            <a:r>
              <a:rPr lang="en-US" sz="1200" dirty="0">
                <a:solidFill>
                  <a:schemeClr val="bg1"/>
                </a:solidFill>
                <a:ea typeface="Lato" panose="020F0502020204030203" pitchFamily="34" charset="0"/>
                <a:cs typeface="Lato" panose="020F0502020204030203" pitchFamily="34" charset="0"/>
              </a:rPr>
              <a:t>Lorem ipsum dolor sit </a:t>
            </a:r>
            <a:r>
              <a:rPr lang="en-US" sz="1200" dirty="0" err="1">
                <a:solidFill>
                  <a:schemeClr val="bg1"/>
                </a:solidFill>
                <a:ea typeface="Lato" panose="020F0502020204030203" pitchFamily="34" charset="0"/>
                <a:cs typeface="Lato" panose="020F0502020204030203" pitchFamily="34" charset="0"/>
              </a:rPr>
              <a:t>amet</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consectetur</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adipiscing</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elit</a:t>
            </a:r>
            <a:r>
              <a:rPr lang="en-US" sz="1200" dirty="0">
                <a:solidFill>
                  <a:schemeClr val="bg1"/>
                </a:solidFill>
                <a:ea typeface="Lato" panose="020F0502020204030203" pitchFamily="34" charset="0"/>
                <a:cs typeface="Lato" panose="020F0502020204030203" pitchFamily="34" charset="0"/>
              </a:rPr>
              <a:t>, sed do </a:t>
            </a:r>
            <a:r>
              <a:rPr lang="en-US" sz="1200" dirty="0" err="1">
                <a:solidFill>
                  <a:schemeClr val="bg1"/>
                </a:solidFill>
                <a:ea typeface="Lato" panose="020F0502020204030203" pitchFamily="34" charset="0"/>
                <a:cs typeface="Lato" panose="020F0502020204030203" pitchFamily="34" charset="0"/>
              </a:rPr>
              <a:t>eiusmod</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tempor</a:t>
            </a:r>
            <a:endParaRPr lang="en-US" sz="1200" dirty="0">
              <a:solidFill>
                <a:schemeClr val="bg1"/>
              </a:solidFill>
              <a:ea typeface="Lato" panose="020F0502020204030203" pitchFamily="34" charset="0"/>
              <a:cs typeface="Lato" panose="020F0502020204030203" pitchFamily="34" charset="0"/>
            </a:endParaRPr>
          </a:p>
        </p:txBody>
      </p:sp>
      <p:sp>
        <p:nvSpPr>
          <p:cNvPr id="18" name="TextBox 17"/>
          <p:cNvSpPr txBox="1"/>
          <p:nvPr/>
        </p:nvSpPr>
        <p:spPr>
          <a:xfrm>
            <a:off x="8268132" y="2300364"/>
            <a:ext cx="2338892" cy="830997"/>
          </a:xfrm>
          <a:prstGeom prst="rect">
            <a:avLst/>
          </a:prstGeom>
          <a:noFill/>
        </p:spPr>
        <p:txBody>
          <a:bodyPr wrap="square" lIns="0" tIns="0" rIns="0" bIns="0" rtlCol="0">
            <a:spAutoFit/>
          </a:bodyPr>
          <a:lstStyle/>
          <a:p>
            <a:pPr>
              <a:lnSpc>
                <a:spcPct val="150000"/>
              </a:lnSpc>
            </a:pPr>
            <a:r>
              <a:rPr lang="en-US" sz="1200">
                <a:solidFill>
                  <a:schemeClr val="bg1"/>
                </a:solidFill>
                <a:ea typeface="Lato" panose="020F0502020204030203" pitchFamily="34" charset="0"/>
                <a:cs typeface="Lato" panose="020F0502020204030203" pitchFamily="34" charset="0"/>
              </a:rPr>
              <a:t>Lorem ipsum dolor sit amet, consectetur adipiscing elit, sed do eiusmod tempor</a:t>
            </a:r>
          </a:p>
        </p:txBody>
      </p:sp>
      <p:sp>
        <p:nvSpPr>
          <p:cNvPr id="19" name="TextBox 18"/>
          <p:cNvSpPr txBox="1"/>
          <p:nvPr/>
        </p:nvSpPr>
        <p:spPr>
          <a:xfrm>
            <a:off x="8268132" y="4544794"/>
            <a:ext cx="2338892" cy="830997"/>
          </a:xfrm>
          <a:prstGeom prst="rect">
            <a:avLst/>
          </a:prstGeom>
          <a:noFill/>
        </p:spPr>
        <p:txBody>
          <a:bodyPr wrap="square" lIns="0" tIns="0" rIns="0" bIns="0" rtlCol="0">
            <a:spAutoFit/>
          </a:bodyPr>
          <a:lstStyle/>
          <a:p>
            <a:pPr>
              <a:lnSpc>
                <a:spcPct val="150000"/>
              </a:lnSpc>
            </a:pPr>
            <a:r>
              <a:rPr lang="en-US" sz="1200">
                <a:solidFill>
                  <a:schemeClr val="bg1"/>
                </a:solidFill>
                <a:ea typeface="Lato" panose="020F0502020204030203" pitchFamily="34" charset="0"/>
                <a:cs typeface="Lato" panose="020F0502020204030203" pitchFamily="34" charset="0"/>
              </a:rPr>
              <a:t>Lorem ipsum dolor sit amet, consectetur adipiscing elit, sed do eiusmod tempor</a:t>
            </a:r>
          </a:p>
        </p:txBody>
      </p:sp>
      <p:sp>
        <p:nvSpPr>
          <p:cNvPr id="20" name="TextBox 19"/>
          <p:cNvSpPr txBox="1"/>
          <p:nvPr/>
        </p:nvSpPr>
        <p:spPr>
          <a:xfrm>
            <a:off x="2860360" y="4544794"/>
            <a:ext cx="2338892" cy="830997"/>
          </a:xfrm>
          <a:prstGeom prst="rect">
            <a:avLst/>
          </a:prstGeom>
          <a:noFill/>
        </p:spPr>
        <p:txBody>
          <a:bodyPr wrap="square" lIns="0" tIns="0" rIns="0" bIns="0" rtlCol="0">
            <a:spAutoFit/>
          </a:bodyPr>
          <a:lstStyle/>
          <a:p>
            <a:pPr>
              <a:lnSpc>
                <a:spcPct val="150000"/>
              </a:lnSpc>
            </a:pPr>
            <a:r>
              <a:rPr lang="en-US" sz="1200">
                <a:solidFill>
                  <a:schemeClr val="bg1"/>
                </a:solidFill>
                <a:ea typeface="Lato" panose="020F0502020204030203" pitchFamily="34" charset="0"/>
                <a:cs typeface="Lato" panose="020F0502020204030203" pitchFamily="34" charset="0"/>
              </a:rPr>
              <a:t>Lorem ipsum dolor sit amet, consectetur adipiscing elit, sed do eiusmod tempor</a:t>
            </a:r>
          </a:p>
        </p:txBody>
      </p:sp>
      <p:sp>
        <p:nvSpPr>
          <p:cNvPr id="2" name="TextBox 1">
            <a:extLst>
              <a:ext uri="{FF2B5EF4-FFF2-40B4-BE49-F238E27FC236}">
                <a16:creationId xmlns:a16="http://schemas.microsoft.com/office/drawing/2014/main" id="{74BB3181-E3C6-4C85-8ACC-930F1CD850D9}"/>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396925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77753" y="1761565"/>
            <a:ext cx="1954601" cy="3490742"/>
            <a:chOff x="4847772" y="1587974"/>
            <a:chExt cx="762001" cy="1451436"/>
          </a:xfrm>
        </p:grpSpPr>
        <p:cxnSp>
          <p:nvCxnSpPr>
            <p:cNvPr id="6" name="Straight Connector 5"/>
            <p:cNvCxnSpPr/>
            <p:nvPr/>
          </p:nvCxnSpPr>
          <p:spPr>
            <a:xfrm>
              <a:off x="5228773" y="2910670"/>
              <a:ext cx="0" cy="128740"/>
            </a:xfrm>
            <a:prstGeom prst="line">
              <a:avLst/>
            </a:prstGeom>
            <a:ln>
              <a:solidFill>
                <a:schemeClr val="accent3"/>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7" name="Pentagon 6"/>
            <p:cNvSpPr/>
            <p:nvPr/>
          </p:nvSpPr>
          <p:spPr>
            <a:xfrm rot="5400000">
              <a:off x="4581073" y="1896470"/>
              <a:ext cx="1295400" cy="762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ea typeface="Lato" panose="020F0502020204030203" pitchFamily="34" charset="0"/>
                <a:cs typeface="Lato" panose="020F0502020204030203" pitchFamily="34" charset="0"/>
              </a:endParaRPr>
            </a:p>
          </p:txBody>
        </p:sp>
        <p:sp>
          <p:nvSpPr>
            <p:cNvPr id="8" name="Round Same Side Corner Rectangle 7"/>
            <p:cNvSpPr/>
            <p:nvPr/>
          </p:nvSpPr>
          <p:spPr>
            <a:xfrm>
              <a:off x="4847772" y="1587974"/>
              <a:ext cx="762000" cy="30480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ea typeface="Lato" panose="020F0502020204030203" pitchFamily="34" charset="0"/>
                <a:cs typeface="Lato" panose="020F0502020204030203" pitchFamily="34" charset="0"/>
              </a:endParaRPr>
            </a:p>
          </p:txBody>
        </p:sp>
      </p:grpSp>
      <p:grpSp>
        <p:nvGrpSpPr>
          <p:cNvPr id="9" name="Group 8"/>
          <p:cNvGrpSpPr/>
          <p:nvPr/>
        </p:nvGrpSpPr>
        <p:grpSpPr>
          <a:xfrm>
            <a:off x="3933765" y="1761565"/>
            <a:ext cx="1954601" cy="3490742"/>
            <a:chOff x="4847772" y="1587974"/>
            <a:chExt cx="762001" cy="1451436"/>
          </a:xfrm>
        </p:grpSpPr>
        <p:cxnSp>
          <p:nvCxnSpPr>
            <p:cNvPr id="10" name="Straight Connector 9"/>
            <p:cNvCxnSpPr/>
            <p:nvPr/>
          </p:nvCxnSpPr>
          <p:spPr>
            <a:xfrm>
              <a:off x="5228773" y="2910670"/>
              <a:ext cx="0" cy="128740"/>
            </a:xfrm>
            <a:prstGeom prst="line">
              <a:avLst/>
            </a:prstGeom>
            <a:ln>
              <a:solidFill>
                <a:schemeClr val="accent3"/>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1" name="Pentagon 10"/>
            <p:cNvSpPr/>
            <p:nvPr/>
          </p:nvSpPr>
          <p:spPr>
            <a:xfrm rot="5400000">
              <a:off x="4581073" y="1896470"/>
              <a:ext cx="1295400" cy="762000"/>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ea typeface="Lato" panose="020F0502020204030203" pitchFamily="34" charset="0"/>
                <a:cs typeface="Lato" panose="020F0502020204030203" pitchFamily="34" charset="0"/>
              </a:endParaRPr>
            </a:p>
          </p:txBody>
        </p:sp>
        <p:sp>
          <p:nvSpPr>
            <p:cNvPr id="12" name="Round Same Side Corner Rectangle 11"/>
            <p:cNvSpPr/>
            <p:nvPr/>
          </p:nvSpPr>
          <p:spPr>
            <a:xfrm>
              <a:off x="4847772" y="1587974"/>
              <a:ext cx="762000" cy="304800"/>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ea typeface="Lato" panose="020F0502020204030203" pitchFamily="34" charset="0"/>
                <a:cs typeface="Lato" panose="020F0502020204030203" pitchFamily="34" charset="0"/>
              </a:endParaRPr>
            </a:p>
          </p:txBody>
        </p:sp>
      </p:grpSp>
      <p:grpSp>
        <p:nvGrpSpPr>
          <p:cNvPr id="13" name="Group 12"/>
          <p:cNvGrpSpPr/>
          <p:nvPr/>
        </p:nvGrpSpPr>
        <p:grpSpPr>
          <a:xfrm>
            <a:off x="6089773" y="1761565"/>
            <a:ext cx="1954601" cy="3490742"/>
            <a:chOff x="4847772" y="1587974"/>
            <a:chExt cx="762001" cy="1451436"/>
          </a:xfrm>
        </p:grpSpPr>
        <p:cxnSp>
          <p:nvCxnSpPr>
            <p:cNvPr id="14" name="Straight Connector 13"/>
            <p:cNvCxnSpPr/>
            <p:nvPr/>
          </p:nvCxnSpPr>
          <p:spPr>
            <a:xfrm>
              <a:off x="5228773" y="2910670"/>
              <a:ext cx="0" cy="128740"/>
            </a:xfrm>
            <a:prstGeom prst="line">
              <a:avLst/>
            </a:prstGeom>
            <a:ln>
              <a:solidFill>
                <a:schemeClr val="accent3"/>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5" name="Pentagon 14"/>
            <p:cNvSpPr/>
            <p:nvPr/>
          </p:nvSpPr>
          <p:spPr>
            <a:xfrm rot="5400000">
              <a:off x="4581073" y="1896470"/>
              <a:ext cx="1295400" cy="762000"/>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ea typeface="Lato" panose="020F0502020204030203" pitchFamily="34" charset="0"/>
                <a:cs typeface="Lato" panose="020F0502020204030203" pitchFamily="34" charset="0"/>
              </a:endParaRPr>
            </a:p>
          </p:txBody>
        </p:sp>
        <p:sp>
          <p:nvSpPr>
            <p:cNvPr id="16" name="Round Same Side Corner Rectangle 15"/>
            <p:cNvSpPr/>
            <p:nvPr/>
          </p:nvSpPr>
          <p:spPr>
            <a:xfrm>
              <a:off x="4847772" y="1587974"/>
              <a:ext cx="762000" cy="304800"/>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ea typeface="Lato" panose="020F0502020204030203" pitchFamily="34" charset="0"/>
                <a:cs typeface="Lato" panose="020F0502020204030203" pitchFamily="34" charset="0"/>
              </a:endParaRPr>
            </a:p>
          </p:txBody>
        </p:sp>
      </p:grpSp>
      <p:grpSp>
        <p:nvGrpSpPr>
          <p:cNvPr id="17" name="Group 16"/>
          <p:cNvGrpSpPr/>
          <p:nvPr/>
        </p:nvGrpSpPr>
        <p:grpSpPr>
          <a:xfrm>
            <a:off x="8245779" y="1761565"/>
            <a:ext cx="1954601" cy="3490742"/>
            <a:chOff x="4847772" y="1587974"/>
            <a:chExt cx="762001" cy="1451436"/>
          </a:xfrm>
        </p:grpSpPr>
        <p:cxnSp>
          <p:nvCxnSpPr>
            <p:cNvPr id="18" name="Straight Connector 17"/>
            <p:cNvCxnSpPr/>
            <p:nvPr/>
          </p:nvCxnSpPr>
          <p:spPr>
            <a:xfrm>
              <a:off x="5228773" y="2910670"/>
              <a:ext cx="0" cy="128740"/>
            </a:xfrm>
            <a:prstGeom prst="line">
              <a:avLst/>
            </a:prstGeom>
            <a:ln>
              <a:solidFill>
                <a:schemeClr val="accent3"/>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9" name="Pentagon 18"/>
            <p:cNvSpPr/>
            <p:nvPr/>
          </p:nvSpPr>
          <p:spPr>
            <a:xfrm rot="5400000">
              <a:off x="4581073" y="1896470"/>
              <a:ext cx="1295400" cy="762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ea typeface="Lato" panose="020F0502020204030203" pitchFamily="34" charset="0"/>
                <a:cs typeface="Lato" panose="020F0502020204030203" pitchFamily="34" charset="0"/>
              </a:endParaRPr>
            </a:p>
          </p:txBody>
        </p:sp>
        <p:sp>
          <p:nvSpPr>
            <p:cNvPr id="20" name="Round Same Side Corner Rectangle 19"/>
            <p:cNvSpPr/>
            <p:nvPr/>
          </p:nvSpPr>
          <p:spPr>
            <a:xfrm>
              <a:off x="4847772" y="1587974"/>
              <a:ext cx="762000" cy="30480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ea typeface="Lato" panose="020F0502020204030203" pitchFamily="34" charset="0"/>
                <a:cs typeface="Lato" panose="020F0502020204030203" pitchFamily="34" charset="0"/>
              </a:endParaRPr>
            </a:p>
          </p:txBody>
        </p:sp>
      </p:grpSp>
      <p:grpSp>
        <p:nvGrpSpPr>
          <p:cNvPr id="21" name="Group 20"/>
          <p:cNvGrpSpPr/>
          <p:nvPr/>
        </p:nvGrpSpPr>
        <p:grpSpPr>
          <a:xfrm rot="16200000" flipH="1">
            <a:off x="8919336" y="3103958"/>
            <a:ext cx="607483" cy="351367"/>
            <a:chOff x="5256213" y="3154363"/>
            <a:chExt cx="455612" cy="263525"/>
          </a:xfrm>
        </p:grpSpPr>
        <p:sp>
          <p:nvSpPr>
            <p:cNvPr id="22" name="Freeform 12"/>
            <p:cNvSpPr>
              <a:spLocks/>
            </p:cNvSpPr>
            <p:nvPr/>
          </p:nvSpPr>
          <p:spPr bwMode="auto">
            <a:xfrm>
              <a:off x="5256213" y="3205163"/>
              <a:ext cx="287337" cy="60325"/>
            </a:xfrm>
            <a:custGeom>
              <a:avLst/>
              <a:gdLst>
                <a:gd name="T0" fmla="*/ 1416 w 1416"/>
                <a:gd name="T1" fmla="*/ 0 h 292"/>
                <a:gd name="T2" fmla="*/ 1416 w 1416"/>
                <a:gd name="T3" fmla="*/ 0 h 292"/>
                <a:gd name="T4" fmla="*/ 146 w 1416"/>
                <a:gd name="T5" fmla="*/ 0 h 292"/>
                <a:gd name="T6" fmla="*/ 0 w 1416"/>
                <a:gd name="T7" fmla="*/ 146 h 292"/>
                <a:gd name="T8" fmla="*/ 146 w 1416"/>
                <a:gd name="T9" fmla="*/ 292 h 292"/>
                <a:gd name="T10" fmla="*/ 904 w 1416"/>
                <a:gd name="T11" fmla="*/ 292 h 292"/>
              </a:gdLst>
              <a:ahLst/>
              <a:cxnLst>
                <a:cxn ang="0">
                  <a:pos x="T0" y="T1"/>
                </a:cxn>
                <a:cxn ang="0">
                  <a:pos x="T2" y="T3"/>
                </a:cxn>
                <a:cxn ang="0">
                  <a:pos x="T4" y="T5"/>
                </a:cxn>
                <a:cxn ang="0">
                  <a:pos x="T6" y="T7"/>
                </a:cxn>
                <a:cxn ang="0">
                  <a:pos x="T8" y="T9"/>
                </a:cxn>
                <a:cxn ang="0">
                  <a:pos x="T10" y="T11"/>
                </a:cxn>
              </a:cxnLst>
              <a:rect l="0" t="0" r="r" b="b"/>
              <a:pathLst>
                <a:path w="1416" h="292">
                  <a:moveTo>
                    <a:pt x="1416" y="0"/>
                  </a:moveTo>
                  <a:lnTo>
                    <a:pt x="1416" y="0"/>
                  </a:lnTo>
                  <a:lnTo>
                    <a:pt x="146" y="0"/>
                  </a:lnTo>
                  <a:cubicBezTo>
                    <a:pt x="65" y="0"/>
                    <a:pt x="0" y="65"/>
                    <a:pt x="0" y="146"/>
                  </a:cubicBezTo>
                  <a:cubicBezTo>
                    <a:pt x="0" y="227"/>
                    <a:pt x="65" y="292"/>
                    <a:pt x="146" y="292"/>
                  </a:cubicBezTo>
                  <a:lnTo>
                    <a:pt x="904" y="292"/>
                  </a:ln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23" name="Freeform 13"/>
            <p:cNvSpPr>
              <a:spLocks/>
            </p:cNvSpPr>
            <p:nvPr/>
          </p:nvSpPr>
          <p:spPr bwMode="auto">
            <a:xfrm>
              <a:off x="5368925" y="3265488"/>
              <a:ext cx="87312" cy="50800"/>
            </a:xfrm>
            <a:custGeom>
              <a:avLst/>
              <a:gdLst>
                <a:gd name="T0" fmla="*/ 50 w 426"/>
                <a:gd name="T1" fmla="*/ 0 h 256"/>
                <a:gd name="T2" fmla="*/ 50 w 426"/>
                <a:gd name="T3" fmla="*/ 0 h 256"/>
                <a:gd name="T4" fmla="*/ 0 w 426"/>
                <a:gd name="T5" fmla="*/ 110 h 256"/>
                <a:gd name="T6" fmla="*/ 146 w 426"/>
                <a:gd name="T7" fmla="*/ 256 h 256"/>
                <a:gd name="T8" fmla="*/ 426 w 426"/>
                <a:gd name="T9" fmla="*/ 256 h 256"/>
              </a:gdLst>
              <a:ahLst/>
              <a:cxnLst>
                <a:cxn ang="0">
                  <a:pos x="T0" y="T1"/>
                </a:cxn>
                <a:cxn ang="0">
                  <a:pos x="T2" y="T3"/>
                </a:cxn>
                <a:cxn ang="0">
                  <a:pos x="T4" y="T5"/>
                </a:cxn>
                <a:cxn ang="0">
                  <a:pos x="T6" y="T7"/>
                </a:cxn>
                <a:cxn ang="0">
                  <a:pos x="T8" y="T9"/>
                </a:cxn>
              </a:cxnLst>
              <a:rect l="0" t="0" r="r" b="b"/>
              <a:pathLst>
                <a:path w="426" h="256">
                  <a:moveTo>
                    <a:pt x="50" y="0"/>
                  </a:moveTo>
                  <a:lnTo>
                    <a:pt x="50" y="0"/>
                  </a:lnTo>
                  <a:cubicBezTo>
                    <a:pt x="19" y="27"/>
                    <a:pt x="0" y="66"/>
                    <a:pt x="0" y="110"/>
                  </a:cubicBezTo>
                  <a:cubicBezTo>
                    <a:pt x="0" y="191"/>
                    <a:pt x="65" y="256"/>
                    <a:pt x="146" y="256"/>
                  </a:cubicBezTo>
                  <a:lnTo>
                    <a:pt x="426" y="256"/>
                  </a:ln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24" name="Freeform 14"/>
            <p:cNvSpPr>
              <a:spLocks/>
            </p:cNvSpPr>
            <p:nvPr/>
          </p:nvSpPr>
          <p:spPr bwMode="auto">
            <a:xfrm>
              <a:off x="5405438" y="3316288"/>
              <a:ext cx="66675" cy="50800"/>
            </a:xfrm>
            <a:custGeom>
              <a:avLst/>
              <a:gdLst>
                <a:gd name="T0" fmla="*/ 40 w 330"/>
                <a:gd name="T1" fmla="*/ 0 h 247"/>
                <a:gd name="T2" fmla="*/ 40 w 330"/>
                <a:gd name="T3" fmla="*/ 0 h 247"/>
                <a:gd name="T4" fmla="*/ 0 w 330"/>
                <a:gd name="T5" fmla="*/ 101 h 247"/>
                <a:gd name="T6" fmla="*/ 146 w 330"/>
                <a:gd name="T7" fmla="*/ 247 h 247"/>
                <a:gd name="T8" fmla="*/ 330 w 330"/>
                <a:gd name="T9" fmla="*/ 247 h 247"/>
              </a:gdLst>
              <a:ahLst/>
              <a:cxnLst>
                <a:cxn ang="0">
                  <a:pos x="T0" y="T1"/>
                </a:cxn>
                <a:cxn ang="0">
                  <a:pos x="T2" y="T3"/>
                </a:cxn>
                <a:cxn ang="0">
                  <a:pos x="T4" y="T5"/>
                </a:cxn>
                <a:cxn ang="0">
                  <a:pos x="T6" y="T7"/>
                </a:cxn>
                <a:cxn ang="0">
                  <a:pos x="T8" y="T9"/>
                </a:cxn>
              </a:cxnLst>
              <a:rect l="0" t="0" r="r" b="b"/>
              <a:pathLst>
                <a:path w="330" h="247">
                  <a:moveTo>
                    <a:pt x="40" y="0"/>
                  </a:moveTo>
                  <a:lnTo>
                    <a:pt x="40" y="0"/>
                  </a:lnTo>
                  <a:cubicBezTo>
                    <a:pt x="15" y="27"/>
                    <a:pt x="0" y="62"/>
                    <a:pt x="0" y="101"/>
                  </a:cubicBezTo>
                  <a:cubicBezTo>
                    <a:pt x="0" y="182"/>
                    <a:pt x="65" y="247"/>
                    <a:pt x="146" y="247"/>
                  </a:cubicBezTo>
                  <a:lnTo>
                    <a:pt x="330" y="247"/>
                  </a:ln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25" name="Freeform 15"/>
            <p:cNvSpPr>
              <a:spLocks/>
            </p:cNvSpPr>
            <p:nvPr/>
          </p:nvSpPr>
          <p:spPr bwMode="auto">
            <a:xfrm>
              <a:off x="5432425" y="3154363"/>
              <a:ext cx="279400" cy="263525"/>
            </a:xfrm>
            <a:custGeom>
              <a:avLst/>
              <a:gdLst>
                <a:gd name="T0" fmla="*/ 92 w 1378"/>
                <a:gd name="T1" fmla="*/ 1047 h 1297"/>
                <a:gd name="T2" fmla="*/ 92 w 1378"/>
                <a:gd name="T3" fmla="*/ 1047 h 1297"/>
                <a:gd name="T4" fmla="*/ 49 w 1378"/>
                <a:gd name="T5" fmla="*/ 1151 h 1297"/>
                <a:gd name="T6" fmla="*/ 195 w 1378"/>
                <a:gd name="T7" fmla="*/ 1297 h 1297"/>
                <a:gd name="T8" fmla="*/ 729 w 1378"/>
                <a:gd name="T9" fmla="*/ 1297 h 1297"/>
                <a:gd name="T10" fmla="*/ 1378 w 1378"/>
                <a:gd name="T11" fmla="*/ 648 h 1297"/>
                <a:gd name="T12" fmla="*/ 729 w 1378"/>
                <a:gd name="T13" fmla="*/ 0 h 1297"/>
                <a:gd name="T14" fmla="*/ 147 w 1378"/>
                <a:gd name="T15" fmla="*/ 0 h 1297"/>
                <a:gd name="T16" fmla="*/ 0 w 1378"/>
                <a:gd name="T17" fmla="*/ 146 h 1297"/>
                <a:gd name="T18" fmla="*/ 43 w 1378"/>
                <a:gd name="T19" fmla="*/ 249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8" h="1297">
                  <a:moveTo>
                    <a:pt x="92" y="1047"/>
                  </a:moveTo>
                  <a:lnTo>
                    <a:pt x="92" y="1047"/>
                  </a:lnTo>
                  <a:cubicBezTo>
                    <a:pt x="65" y="1074"/>
                    <a:pt x="49" y="1111"/>
                    <a:pt x="49" y="1151"/>
                  </a:cubicBezTo>
                  <a:cubicBezTo>
                    <a:pt x="49" y="1232"/>
                    <a:pt x="114" y="1297"/>
                    <a:pt x="195" y="1297"/>
                  </a:cubicBezTo>
                  <a:lnTo>
                    <a:pt x="729" y="1297"/>
                  </a:lnTo>
                  <a:cubicBezTo>
                    <a:pt x="1087" y="1297"/>
                    <a:pt x="1378" y="1007"/>
                    <a:pt x="1378" y="648"/>
                  </a:cubicBezTo>
                  <a:cubicBezTo>
                    <a:pt x="1378" y="290"/>
                    <a:pt x="1087" y="0"/>
                    <a:pt x="729" y="0"/>
                  </a:cubicBezTo>
                  <a:lnTo>
                    <a:pt x="147" y="0"/>
                  </a:lnTo>
                  <a:cubicBezTo>
                    <a:pt x="66" y="0"/>
                    <a:pt x="0" y="65"/>
                    <a:pt x="0" y="146"/>
                  </a:cubicBezTo>
                  <a:cubicBezTo>
                    <a:pt x="0" y="186"/>
                    <a:pt x="17" y="223"/>
                    <a:pt x="43" y="249"/>
                  </a:cubicBez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grpSp>
      <p:grpSp>
        <p:nvGrpSpPr>
          <p:cNvPr id="26" name="Group 8"/>
          <p:cNvGrpSpPr>
            <a:grpSpLocks noChangeAspect="1"/>
          </p:cNvGrpSpPr>
          <p:nvPr/>
        </p:nvGrpSpPr>
        <p:grpSpPr bwMode="auto">
          <a:xfrm>
            <a:off x="4738924" y="3011303"/>
            <a:ext cx="402167" cy="436033"/>
            <a:chOff x="2853" y="1431"/>
            <a:chExt cx="190" cy="206"/>
          </a:xfrm>
        </p:grpSpPr>
        <p:sp>
          <p:nvSpPr>
            <p:cNvPr id="27" name="Freeform 9"/>
            <p:cNvSpPr>
              <a:spLocks/>
            </p:cNvSpPr>
            <p:nvPr/>
          </p:nvSpPr>
          <p:spPr bwMode="auto">
            <a:xfrm>
              <a:off x="2906" y="1450"/>
              <a:ext cx="84" cy="0"/>
            </a:xfrm>
            <a:custGeom>
              <a:avLst/>
              <a:gdLst>
                <a:gd name="T0" fmla="*/ 0 w 785"/>
                <a:gd name="T1" fmla="*/ 0 w 785"/>
                <a:gd name="T2" fmla="*/ 785 w 785"/>
              </a:gdLst>
              <a:ahLst/>
              <a:cxnLst>
                <a:cxn ang="0">
                  <a:pos x="T0" y="0"/>
                </a:cxn>
                <a:cxn ang="0">
                  <a:pos x="T1" y="0"/>
                </a:cxn>
                <a:cxn ang="0">
                  <a:pos x="T2" y="0"/>
                </a:cxn>
              </a:cxnLst>
              <a:rect l="0" t="0" r="r" b="b"/>
              <a:pathLst>
                <a:path w="785">
                  <a:moveTo>
                    <a:pt x="0" y="0"/>
                  </a:moveTo>
                  <a:lnTo>
                    <a:pt x="0" y="0"/>
                  </a:lnTo>
                  <a:lnTo>
                    <a:pt x="785" y="0"/>
                  </a:ln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28" name="Freeform 10"/>
            <p:cNvSpPr>
              <a:spLocks/>
            </p:cNvSpPr>
            <p:nvPr/>
          </p:nvSpPr>
          <p:spPr bwMode="auto">
            <a:xfrm>
              <a:off x="2853" y="1450"/>
              <a:ext cx="190" cy="187"/>
            </a:xfrm>
            <a:custGeom>
              <a:avLst/>
              <a:gdLst>
                <a:gd name="T0" fmla="*/ 1427 w 1778"/>
                <a:gd name="T1" fmla="*/ 0 h 1745"/>
                <a:gd name="T2" fmla="*/ 1427 w 1778"/>
                <a:gd name="T3" fmla="*/ 0 h 1745"/>
                <a:gd name="T4" fmla="*/ 1778 w 1778"/>
                <a:gd name="T5" fmla="*/ 0 h 1745"/>
                <a:gd name="T6" fmla="*/ 1778 w 1778"/>
                <a:gd name="T7" fmla="*/ 1745 h 1745"/>
                <a:gd name="T8" fmla="*/ 0 w 1778"/>
                <a:gd name="T9" fmla="*/ 1745 h 1745"/>
                <a:gd name="T10" fmla="*/ 0 w 1778"/>
                <a:gd name="T11" fmla="*/ 0 h 1745"/>
                <a:gd name="T12" fmla="*/ 350 w 1778"/>
                <a:gd name="T13" fmla="*/ 0 h 1745"/>
              </a:gdLst>
              <a:ahLst/>
              <a:cxnLst>
                <a:cxn ang="0">
                  <a:pos x="T0" y="T1"/>
                </a:cxn>
                <a:cxn ang="0">
                  <a:pos x="T2" y="T3"/>
                </a:cxn>
                <a:cxn ang="0">
                  <a:pos x="T4" y="T5"/>
                </a:cxn>
                <a:cxn ang="0">
                  <a:pos x="T6" y="T7"/>
                </a:cxn>
                <a:cxn ang="0">
                  <a:pos x="T8" y="T9"/>
                </a:cxn>
                <a:cxn ang="0">
                  <a:pos x="T10" y="T11"/>
                </a:cxn>
                <a:cxn ang="0">
                  <a:pos x="T12" y="T13"/>
                </a:cxn>
              </a:cxnLst>
              <a:rect l="0" t="0" r="r" b="b"/>
              <a:pathLst>
                <a:path w="1778" h="1745">
                  <a:moveTo>
                    <a:pt x="1427" y="0"/>
                  </a:moveTo>
                  <a:lnTo>
                    <a:pt x="1427" y="0"/>
                  </a:lnTo>
                  <a:lnTo>
                    <a:pt x="1778" y="0"/>
                  </a:lnTo>
                  <a:lnTo>
                    <a:pt x="1778" y="1745"/>
                  </a:lnTo>
                  <a:lnTo>
                    <a:pt x="0" y="1745"/>
                  </a:lnTo>
                  <a:lnTo>
                    <a:pt x="0" y="0"/>
                  </a:lnTo>
                  <a:lnTo>
                    <a:pt x="350" y="0"/>
                  </a:ln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29" name="Freeform 11"/>
            <p:cNvSpPr>
              <a:spLocks/>
            </p:cNvSpPr>
            <p:nvPr/>
          </p:nvSpPr>
          <p:spPr bwMode="auto">
            <a:xfrm>
              <a:off x="2853" y="1494"/>
              <a:ext cx="190" cy="0"/>
            </a:xfrm>
            <a:custGeom>
              <a:avLst/>
              <a:gdLst>
                <a:gd name="T0" fmla="*/ 0 w 1778"/>
                <a:gd name="T1" fmla="*/ 0 w 1778"/>
                <a:gd name="T2" fmla="*/ 1778 w 1778"/>
              </a:gdLst>
              <a:ahLst/>
              <a:cxnLst>
                <a:cxn ang="0">
                  <a:pos x="T0" y="0"/>
                </a:cxn>
                <a:cxn ang="0">
                  <a:pos x="T1" y="0"/>
                </a:cxn>
                <a:cxn ang="0">
                  <a:pos x="T2" y="0"/>
                </a:cxn>
              </a:cxnLst>
              <a:rect l="0" t="0" r="r" b="b"/>
              <a:pathLst>
                <a:path w="1778">
                  <a:moveTo>
                    <a:pt x="0" y="0"/>
                  </a:moveTo>
                  <a:lnTo>
                    <a:pt x="0" y="0"/>
                  </a:lnTo>
                  <a:lnTo>
                    <a:pt x="1778" y="0"/>
                  </a:ln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0" name="Freeform 12"/>
            <p:cNvSpPr>
              <a:spLocks/>
            </p:cNvSpPr>
            <p:nvPr/>
          </p:nvSpPr>
          <p:spPr bwMode="auto">
            <a:xfrm>
              <a:off x="2890" y="1431"/>
              <a:ext cx="16" cy="38"/>
            </a:xfrm>
            <a:custGeom>
              <a:avLst/>
              <a:gdLst>
                <a:gd name="T0" fmla="*/ 0 w 146"/>
                <a:gd name="T1" fmla="*/ 73 h 356"/>
                <a:gd name="T2" fmla="*/ 0 w 146"/>
                <a:gd name="T3" fmla="*/ 73 h 356"/>
                <a:gd name="T4" fmla="*/ 73 w 146"/>
                <a:gd name="T5" fmla="*/ 0 h 356"/>
                <a:gd name="T6" fmla="*/ 146 w 146"/>
                <a:gd name="T7" fmla="*/ 73 h 356"/>
                <a:gd name="T8" fmla="*/ 146 w 146"/>
                <a:gd name="T9" fmla="*/ 283 h 356"/>
                <a:gd name="T10" fmla="*/ 73 w 146"/>
                <a:gd name="T11" fmla="*/ 356 h 356"/>
                <a:gd name="T12" fmla="*/ 0 w 146"/>
                <a:gd name="T13" fmla="*/ 283 h 356"/>
                <a:gd name="T14" fmla="*/ 0 w 146"/>
                <a:gd name="T15" fmla="*/ 73 h 356"/>
                <a:gd name="T16" fmla="*/ 0 w 146"/>
                <a:gd name="T17" fmla="*/ 7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6">
                  <a:moveTo>
                    <a:pt x="0" y="73"/>
                  </a:moveTo>
                  <a:lnTo>
                    <a:pt x="0" y="73"/>
                  </a:lnTo>
                  <a:cubicBezTo>
                    <a:pt x="0" y="33"/>
                    <a:pt x="32" y="0"/>
                    <a:pt x="73" y="0"/>
                  </a:cubicBezTo>
                  <a:cubicBezTo>
                    <a:pt x="113" y="0"/>
                    <a:pt x="146" y="33"/>
                    <a:pt x="146" y="73"/>
                  </a:cubicBezTo>
                  <a:lnTo>
                    <a:pt x="146" y="283"/>
                  </a:lnTo>
                  <a:cubicBezTo>
                    <a:pt x="146" y="323"/>
                    <a:pt x="113" y="356"/>
                    <a:pt x="73" y="356"/>
                  </a:cubicBezTo>
                  <a:cubicBezTo>
                    <a:pt x="32" y="356"/>
                    <a:pt x="0" y="323"/>
                    <a:pt x="0" y="283"/>
                  </a:cubicBezTo>
                  <a:lnTo>
                    <a:pt x="0" y="73"/>
                  </a:lnTo>
                  <a:lnTo>
                    <a:pt x="0" y="73"/>
                  </a:lnTo>
                  <a:close/>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1" name="Freeform 13"/>
            <p:cNvSpPr>
              <a:spLocks/>
            </p:cNvSpPr>
            <p:nvPr/>
          </p:nvSpPr>
          <p:spPr bwMode="auto">
            <a:xfrm>
              <a:off x="2990" y="1431"/>
              <a:ext cx="15" cy="38"/>
            </a:xfrm>
            <a:custGeom>
              <a:avLst/>
              <a:gdLst>
                <a:gd name="T0" fmla="*/ 0 w 146"/>
                <a:gd name="T1" fmla="*/ 73 h 356"/>
                <a:gd name="T2" fmla="*/ 0 w 146"/>
                <a:gd name="T3" fmla="*/ 73 h 356"/>
                <a:gd name="T4" fmla="*/ 73 w 146"/>
                <a:gd name="T5" fmla="*/ 0 h 356"/>
                <a:gd name="T6" fmla="*/ 146 w 146"/>
                <a:gd name="T7" fmla="*/ 73 h 356"/>
                <a:gd name="T8" fmla="*/ 146 w 146"/>
                <a:gd name="T9" fmla="*/ 283 h 356"/>
                <a:gd name="T10" fmla="*/ 73 w 146"/>
                <a:gd name="T11" fmla="*/ 356 h 356"/>
                <a:gd name="T12" fmla="*/ 0 w 146"/>
                <a:gd name="T13" fmla="*/ 283 h 356"/>
                <a:gd name="T14" fmla="*/ 0 w 146"/>
                <a:gd name="T15" fmla="*/ 73 h 356"/>
                <a:gd name="T16" fmla="*/ 0 w 146"/>
                <a:gd name="T17" fmla="*/ 7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6">
                  <a:moveTo>
                    <a:pt x="0" y="73"/>
                  </a:moveTo>
                  <a:lnTo>
                    <a:pt x="0" y="73"/>
                  </a:lnTo>
                  <a:cubicBezTo>
                    <a:pt x="0" y="33"/>
                    <a:pt x="32" y="0"/>
                    <a:pt x="73" y="0"/>
                  </a:cubicBezTo>
                  <a:cubicBezTo>
                    <a:pt x="113" y="0"/>
                    <a:pt x="146" y="33"/>
                    <a:pt x="146" y="73"/>
                  </a:cubicBezTo>
                  <a:lnTo>
                    <a:pt x="146" y="283"/>
                  </a:lnTo>
                  <a:cubicBezTo>
                    <a:pt x="146" y="323"/>
                    <a:pt x="113" y="356"/>
                    <a:pt x="73" y="356"/>
                  </a:cubicBezTo>
                  <a:cubicBezTo>
                    <a:pt x="32" y="356"/>
                    <a:pt x="0" y="323"/>
                    <a:pt x="0" y="283"/>
                  </a:cubicBezTo>
                  <a:lnTo>
                    <a:pt x="0" y="73"/>
                  </a:lnTo>
                  <a:lnTo>
                    <a:pt x="0" y="73"/>
                  </a:lnTo>
                  <a:close/>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2" name="Freeform 14"/>
            <p:cNvSpPr>
              <a:spLocks/>
            </p:cNvSpPr>
            <p:nvPr/>
          </p:nvSpPr>
          <p:spPr bwMode="auto">
            <a:xfrm>
              <a:off x="2892" y="1520"/>
              <a:ext cx="112" cy="93"/>
            </a:xfrm>
            <a:custGeom>
              <a:avLst/>
              <a:gdLst>
                <a:gd name="T0" fmla="*/ 0 w 1040"/>
                <a:gd name="T1" fmla="*/ 554 h 863"/>
                <a:gd name="T2" fmla="*/ 0 w 1040"/>
                <a:gd name="T3" fmla="*/ 554 h 863"/>
                <a:gd name="T4" fmla="*/ 346 w 1040"/>
                <a:gd name="T5" fmla="*/ 863 h 863"/>
                <a:gd name="T6" fmla="*/ 1040 w 1040"/>
                <a:gd name="T7" fmla="*/ 0 h 863"/>
              </a:gdLst>
              <a:ahLst/>
              <a:cxnLst>
                <a:cxn ang="0">
                  <a:pos x="T0" y="T1"/>
                </a:cxn>
                <a:cxn ang="0">
                  <a:pos x="T2" y="T3"/>
                </a:cxn>
                <a:cxn ang="0">
                  <a:pos x="T4" y="T5"/>
                </a:cxn>
                <a:cxn ang="0">
                  <a:pos x="T6" y="T7"/>
                </a:cxn>
              </a:cxnLst>
              <a:rect l="0" t="0" r="r" b="b"/>
              <a:pathLst>
                <a:path w="1040" h="863">
                  <a:moveTo>
                    <a:pt x="0" y="554"/>
                  </a:moveTo>
                  <a:lnTo>
                    <a:pt x="0" y="554"/>
                  </a:lnTo>
                  <a:lnTo>
                    <a:pt x="346" y="863"/>
                  </a:lnTo>
                  <a:lnTo>
                    <a:pt x="1040" y="0"/>
                  </a:ln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grpSp>
      <p:grpSp>
        <p:nvGrpSpPr>
          <p:cNvPr id="33" name="Group 17"/>
          <p:cNvGrpSpPr>
            <a:grpSpLocks noChangeAspect="1"/>
          </p:cNvGrpSpPr>
          <p:nvPr/>
        </p:nvGrpSpPr>
        <p:grpSpPr bwMode="auto">
          <a:xfrm>
            <a:off x="6824714" y="2991197"/>
            <a:ext cx="484716" cy="495305"/>
            <a:chOff x="3263" y="1117"/>
            <a:chExt cx="229" cy="234"/>
          </a:xfrm>
        </p:grpSpPr>
        <p:sp>
          <p:nvSpPr>
            <p:cNvPr id="34" name="Freeform 18"/>
            <p:cNvSpPr>
              <a:spLocks/>
            </p:cNvSpPr>
            <p:nvPr/>
          </p:nvSpPr>
          <p:spPr bwMode="auto">
            <a:xfrm>
              <a:off x="3263" y="1202"/>
              <a:ext cx="133" cy="46"/>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6"/>
                    <a:pt x="844" y="368"/>
                    <a:pt x="544" y="368"/>
                  </a:cubicBezTo>
                  <a:cubicBezTo>
                    <a:pt x="243" y="368"/>
                    <a:pt x="0" y="286"/>
                    <a:pt x="0" y="184"/>
                  </a:cubicBezTo>
                  <a:cubicBezTo>
                    <a:pt x="0" y="83"/>
                    <a:pt x="243" y="0"/>
                    <a:pt x="544" y="0"/>
                  </a:cubicBezTo>
                  <a:cubicBezTo>
                    <a:pt x="844" y="0"/>
                    <a:pt x="1088" y="83"/>
                    <a:pt x="1088" y="184"/>
                  </a:cubicBezTo>
                  <a:lnTo>
                    <a:pt x="1088" y="184"/>
                  </a:lnTo>
                  <a:close/>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5" name="Freeform 19"/>
            <p:cNvSpPr>
              <a:spLocks/>
            </p:cNvSpPr>
            <p:nvPr/>
          </p:nvSpPr>
          <p:spPr bwMode="auto">
            <a:xfrm>
              <a:off x="3263" y="1225"/>
              <a:ext cx="133" cy="126"/>
            </a:xfrm>
            <a:custGeom>
              <a:avLst/>
              <a:gdLst>
                <a:gd name="T0" fmla="*/ 1088 w 1088"/>
                <a:gd name="T1" fmla="*/ 0 h 1020"/>
                <a:gd name="T2" fmla="*/ 1088 w 1088"/>
                <a:gd name="T3" fmla="*/ 0 h 1020"/>
                <a:gd name="T4" fmla="*/ 1088 w 1088"/>
                <a:gd name="T5" fmla="*/ 836 h 1020"/>
                <a:gd name="T6" fmla="*/ 544 w 1088"/>
                <a:gd name="T7" fmla="*/ 1020 h 1020"/>
                <a:gd name="T8" fmla="*/ 0 w 1088"/>
                <a:gd name="T9" fmla="*/ 836 h 1020"/>
                <a:gd name="T10" fmla="*/ 0 w 1088"/>
                <a:gd name="T11" fmla="*/ 0 h 1020"/>
              </a:gdLst>
              <a:ahLst/>
              <a:cxnLst>
                <a:cxn ang="0">
                  <a:pos x="T0" y="T1"/>
                </a:cxn>
                <a:cxn ang="0">
                  <a:pos x="T2" y="T3"/>
                </a:cxn>
                <a:cxn ang="0">
                  <a:pos x="T4" y="T5"/>
                </a:cxn>
                <a:cxn ang="0">
                  <a:pos x="T6" y="T7"/>
                </a:cxn>
                <a:cxn ang="0">
                  <a:pos x="T8" y="T9"/>
                </a:cxn>
                <a:cxn ang="0">
                  <a:pos x="T10" y="T11"/>
                </a:cxn>
              </a:cxnLst>
              <a:rect l="0" t="0" r="r" b="b"/>
              <a:pathLst>
                <a:path w="1088" h="1020">
                  <a:moveTo>
                    <a:pt x="1088" y="0"/>
                  </a:moveTo>
                  <a:lnTo>
                    <a:pt x="1088" y="0"/>
                  </a:lnTo>
                  <a:lnTo>
                    <a:pt x="1088" y="836"/>
                  </a:lnTo>
                  <a:cubicBezTo>
                    <a:pt x="1088" y="938"/>
                    <a:pt x="844" y="1020"/>
                    <a:pt x="544" y="1020"/>
                  </a:cubicBezTo>
                  <a:cubicBezTo>
                    <a:pt x="243" y="1020"/>
                    <a:pt x="0" y="938"/>
                    <a:pt x="0" y="836"/>
                  </a:cubicBezTo>
                  <a:lnTo>
                    <a:pt x="0" y="0"/>
                  </a:ln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6" name="Freeform 20"/>
            <p:cNvSpPr>
              <a:spLocks/>
            </p:cNvSpPr>
            <p:nvPr/>
          </p:nvSpPr>
          <p:spPr bwMode="auto">
            <a:xfrm>
              <a:off x="3263" y="1295"/>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7" name="Freeform 21"/>
            <p:cNvSpPr>
              <a:spLocks/>
            </p:cNvSpPr>
            <p:nvPr/>
          </p:nvSpPr>
          <p:spPr bwMode="auto">
            <a:xfrm>
              <a:off x="3263" y="1261"/>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8" name="Freeform 22"/>
            <p:cNvSpPr>
              <a:spLocks/>
            </p:cNvSpPr>
            <p:nvPr/>
          </p:nvSpPr>
          <p:spPr bwMode="auto">
            <a:xfrm>
              <a:off x="3359" y="1117"/>
              <a:ext cx="133" cy="46"/>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5"/>
                    <a:pt x="845" y="368"/>
                    <a:pt x="544" y="368"/>
                  </a:cubicBezTo>
                  <a:cubicBezTo>
                    <a:pt x="244" y="368"/>
                    <a:pt x="0" y="285"/>
                    <a:pt x="0" y="184"/>
                  </a:cubicBezTo>
                  <a:cubicBezTo>
                    <a:pt x="0" y="82"/>
                    <a:pt x="244" y="0"/>
                    <a:pt x="544" y="0"/>
                  </a:cubicBezTo>
                  <a:cubicBezTo>
                    <a:pt x="845" y="0"/>
                    <a:pt x="1088" y="82"/>
                    <a:pt x="1088" y="184"/>
                  </a:cubicBezTo>
                  <a:lnTo>
                    <a:pt x="1088" y="184"/>
                  </a:lnTo>
                  <a:close/>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9" name="Freeform 23"/>
            <p:cNvSpPr>
              <a:spLocks/>
            </p:cNvSpPr>
            <p:nvPr/>
          </p:nvSpPr>
          <p:spPr bwMode="auto">
            <a:xfrm>
              <a:off x="3359" y="1140"/>
              <a:ext cx="0" cy="64"/>
            </a:xfrm>
            <a:custGeom>
              <a:avLst/>
              <a:gdLst>
                <a:gd name="T0" fmla="*/ 519 h 519"/>
                <a:gd name="T1" fmla="*/ 519 h 519"/>
                <a:gd name="T2" fmla="*/ 0 h 519"/>
              </a:gdLst>
              <a:ahLst/>
              <a:cxnLst>
                <a:cxn ang="0">
                  <a:pos x="0" y="T0"/>
                </a:cxn>
                <a:cxn ang="0">
                  <a:pos x="0" y="T1"/>
                </a:cxn>
                <a:cxn ang="0">
                  <a:pos x="0" y="T2"/>
                </a:cxn>
              </a:cxnLst>
              <a:rect l="0" t="0" r="r" b="b"/>
              <a:pathLst>
                <a:path h="519">
                  <a:moveTo>
                    <a:pt x="0" y="519"/>
                  </a:moveTo>
                  <a:lnTo>
                    <a:pt x="0" y="519"/>
                  </a:lnTo>
                  <a:lnTo>
                    <a:pt x="0" y="0"/>
                  </a:ln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40" name="Freeform 24"/>
            <p:cNvSpPr>
              <a:spLocks/>
            </p:cNvSpPr>
            <p:nvPr/>
          </p:nvSpPr>
          <p:spPr bwMode="auto">
            <a:xfrm>
              <a:off x="3396" y="1140"/>
              <a:ext cx="96" cy="166"/>
            </a:xfrm>
            <a:custGeom>
              <a:avLst/>
              <a:gdLst>
                <a:gd name="T0" fmla="*/ 780 w 780"/>
                <a:gd name="T1" fmla="*/ 0 h 1340"/>
                <a:gd name="T2" fmla="*/ 780 w 780"/>
                <a:gd name="T3" fmla="*/ 0 h 1340"/>
                <a:gd name="T4" fmla="*/ 780 w 780"/>
                <a:gd name="T5" fmla="*/ 1156 h 1340"/>
                <a:gd name="T6" fmla="*/ 236 w 780"/>
                <a:gd name="T7" fmla="*/ 1340 h 1340"/>
                <a:gd name="T8" fmla="*/ 0 w 780"/>
                <a:gd name="T9" fmla="*/ 1322 h 1340"/>
              </a:gdLst>
              <a:ahLst/>
              <a:cxnLst>
                <a:cxn ang="0">
                  <a:pos x="T0" y="T1"/>
                </a:cxn>
                <a:cxn ang="0">
                  <a:pos x="T2" y="T3"/>
                </a:cxn>
                <a:cxn ang="0">
                  <a:pos x="T4" y="T5"/>
                </a:cxn>
                <a:cxn ang="0">
                  <a:pos x="T6" y="T7"/>
                </a:cxn>
                <a:cxn ang="0">
                  <a:pos x="T8" y="T9"/>
                </a:cxn>
              </a:cxnLst>
              <a:rect l="0" t="0" r="r" b="b"/>
              <a:pathLst>
                <a:path w="780" h="1340">
                  <a:moveTo>
                    <a:pt x="780" y="0"/>
                  </a:moveTo>
                  <a:lnTo>
                    <a:pt x="780" y="0"/>
                  </a:lnTo>
                  <a:lnTo>
                    <a:pt x="780" y="1156"/>
                  </a:lnTo>
                  <a:cubicBezTo>
                    <a:pt x="780" y="1258"/>
                    <a:pt x="537" y="1340"/>
                    <a:pt x="236" y="1340"/>
                  </a:cubicBezTo>
                  <a:cubicBezTo>
                    <a:pt x="152" y="1340"/>
                    <a:pt x="71" y="1334"/>
                    <a:pt x="0" y="1322"/>
                  </a:cubicBez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41" name="Freeform 25"/>
            <p:cNvSpPr>
              <a:spLocks/>
            </p:cNvSpPr>
            <p:nvPr/>
          </p:nvSpPr>
          <p:spPr bwMode="auto">
            <a:xfrm>
              <a:off x="3396" y="1250"/>
              <a:ext cx="96" cy="22"/>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42" name="Freeform 26"/>
            <p:cNvSpPr>
              <a:spLocks/>
            </p:cNvSpPr>
            <p:nvPr/>
          </p:nvSpPr>
          <p:spPr bwMode="auto">
            <a:xfrm>
              <a:off x="3396" y="1214"/>
              <a:ext cx="96" cy="23"/>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43" name="Freeform 27"/>
            <p:cNvSpPr>
              <a:spLocks/>
            </p:cNvSpPr>
            <p:nvPr/>
          </p:nvSpPr>
          <p:spPr bwMode="auto">
            <a:xfrm>
              <a:off x="3359" y="1179"/>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5" y="184"/>
                    <a:pt x="544" y="184"/>
                  </a:cubicBezTo>
                  <a:cubicBezTo>
                    <a:pt x="244" y="184"/>
                    <a:pt x="0" y="102"/>
                    <a:pt x="0" y="0"/>
                  </a:cubicBezTo>
                </a:path>
              </a:pathLst>
            </a:custGeom>
            <a:noFill/>
            <a:ln w="12700" cap="rnd">
              <a:solidFill>
                <a:srgbClr val="FEFEF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grpSp>
      <p:pic>
        <p:nvPicPr>
          <p:cNvPr id="44" name="Picture 43"/>
          <p:cNvPicPr>
            <a:picLocks noChangeAspect="1"/>
          </p:cNvPicPr>
          <p:nvPr/>
        </p:nvPicPr>
        <p:blipFill>
          <a:blip r:embed="rId2"/>
          <a:stretch>
            <a:fillRect/>
          </a:stretch>
        </p:blipFill>
        <p:spPr>
          <a:xfrm>
            <a:off x="2429970" y="2991197"/>
            <a:ext cx="650163" cy="653584"/>
          </a:xfrm>
          <a:prstGeom prst="rect">
            <a:avLst/>
          </a:prstGeom>
        </p:spPr>
      </p:pic>
      <p:grpSp>
        <p:nvGrpSpPr>
          <p:cNvPr id="45" name="Group 44"/>
          <p:cNvGrpSpPr/>
          <p:nvPr/>
        </p:nvGrpSpPr>
        <p:grpSpPr>
          <a:xfrm>
            <a:off x="1652533" y="5474602"/>
            <a:ext cx="2079818" cy="891051"/>
            <a:chOff x="1250714" y="3177425"/>
            <a:chExt cx="2079818" cy="891051"/>
          </a:xfrm>
        </p:grpSpPr>
        <p:sp>
          <p:nvSpPr>
            <p:cNvPr id="46" name="TextBox 45"/>
            <p:cNvSpPr txBox="1"/>
            <p:nvPr/>
          </p:nvSpPr>
          <p:spPr>
            <a:xfrm>
              <a:off x="1827104" y="3177425"/>
              <a:ext cx="1010213" cy="307777"/>
            </a:xfrm>
            <a:prstGeom prst="rect">
              <a:avLst/>
            </a:prstGeom>
            <a:noFill/>
          </p:spPr>
          <p:txBody>
            <a:bodyPr wrap="none" rtlCol="0">
              <a:spAutoFit/>
            </a:bodyPr>
            <a:lstStyle/>
            <a:p>
              <a:pPr algn="ctr"/>
              <a:r>
                <a:rPr lang="id-ID" sz="1400">
                  <a:solidFill>
                    <a:schemeClr val="bg1">
                      <a:lumMod val="50000"/>
                    </a:schemeClr>
                  </a:solidFill>
                  <a:ea typeface="Lato" panose="020F0502020204030203" pitchFamily="34" charset="0"/>
                  <a:cs typeface="Lato" panose="020F0502020204030203" pitchFamily="34" charset="0"/>
                </a:rPr>
                <a:t>Title here</a:t>
              </a:r>
              <a:endParaRPr lang="id-ID" sz="1400" dirty="0">
                <a:solidFill>
                  <a:schemeClr val="bg1">
                    <a:lumMod val="50000"/>
                  </a:schemeClr>
                </a:solidFill>
                <a:ea typeface="Lato" panose="020F0502020204030203" pitchFamily="34" charset="0"/>
                <a:cs typeface="Lato" panose="020F0502020204030203" pitchFamily="34" charset="0"/>
              </a:endParaRPr>
            </a:p>
          </p:txBody>
        </p:sp>
        <p:sp>
          <p:nvSpPr>
            <p:cNvPr id="47" name="Rectangle 46"/>
            <p:cNvSpPr/>
            <p:nvPr/>
          </p:nvSpPr>
          <p:spPr>
            <a:xfrm>
              <a:off x="1250714" y="3514478"/>
              <a:ext cx="2079818" cy="553998"/>
            </a:xfrm>
            <a:prstGeom prst="rect">
              <a:avLst/>
            </a:prstGeom>
          </p:spPr>
          <p:txBody>
            <a:bodyPr wrap="square">
              <a:spAutoFit/>
            </a:bodyPr>
            <a:lstStyle/>
            <a:p>
              <a:pPr algn="ctr"/>
              <a:r>
                <a:rPr lang="id-ID" sz="1000" dirty="0">
                  <a:solidFill>
                    <a:schemeClr val="bg1">
                      <a:lumMod val="50000"/>
                    </a:schemeClr>
                  </a:solidFill>
                  <a:ea typeface="Lato" panose="020F0502020204030203" pitchFamily="34" charset="0"/>
                  <a:cs typeface="Lato" panose="020F0502020204030203" pitchFamily="34" charset="0"/>
                </a:rPr>
                <a:t>Suitable for all categories business and personal presentation</a:t>
              </a:r>
            </a:p>
          </p:txBody>
        </p:sp>
      </p:grpSp>
      <p:grpSp>
        <p:nvGrpSpPr>
          <p:cNvPr id="48" name="Group 47"/>
          <p:cNvGrpSpPr/>
          <p:nvPr/>
        </p:nvGrpSpPr>
        <p:grpSpPr>
          <a:xfrm>
            <a:off x="3871155" y="5474602"/>
            <a:ext cx="2079818" cy="891051"/>
            <a:chOff x="1250714" y="3177425"/>
            <a:chExt cx="2079818" cy="891051"/>
          </a:xfrm>
        </p:grpSpPr>
        <p:sp>
          <p:nvSpPr>
            <p:cNvPr id="49" name="TextBox 48"/>
            <p:cNvSpPr txBox="1"/>
            <p:nvPr/>
          </p:nvSpPr>
          <p:spPr>
            <a:xfrm>
              <a:off x="1827104" y="3177425"/>
              <a:ext cx="1010213" cy="307777"/>
            </a:xfrm>
            <a:prstGeom prst="rect">
              <a:avLst/>
            </a:prstGeom>
            <a:noFill/>
          </p:spPr>
          <p:txBody>
            <a:bodyPr wrap="none" rtlCol="0">
              <a:spAutoFit/>
            </a:bodyPr>
            <a:lstStyle/>
            <a:p>
              <a:pPr algn="ctr"/>
              <a:r>
                <a:rPr lang="id-ID" sz="1400">
                  <a:solidFill>
                    <a:schemeClr val="bg1">
                      <a:lumMod val="50000"/>
                    </a:schemeClr>
                  </a:solidFill>
                  <a:ea typeface="Lato" panose="020F0502020204030203" pitchFamily="34" charset="0"/>
                  <a:cs typeface="Lato" panose="020F0502020204030203" pitchFamily="34" charset="0"/>
                </a:rPr>
                <a:t>Title here</a:t>
              </a:r>
              <a:endParaRPr lang="id-ID" sz="1400" dirty="0">
                <a:solidFill>
                  <a:schemeClr val="bg1">
                    <a:lumMod val="50000"/>
                  </a:schemeClr>
                </a:solidFill>
                <a:ea typeface="Lato" panose="020F0502020204030203" pitchFamily="34" charset="0"/>
                <a:cs typeface="Lato" panose="020F0502020204030203" pitchFamily="34" charset="0"/>
              </a:endParaRPr>
            </a:p>
          </p:txBody>
        </p:sp>
        <p:sp>
          <p:nvSpPr>
            <p:cNvPr id="50" name="Rectangle 49"/>
            <p:cNvSpPr/>
            <p:nvPr/>
          </p:nvSpPr>
          <p:spPr>
            <a:xfrm>
              <a:off x="1250714" y="3514478"/>
              <a:ext cx="2079818" cy="553998"/>
            </a:xfrm>
            <a:prstGeom prst="rect">
              <a:avLst/>
            </a:prstGeom>
          </p:spPr>
          <p:txBody>
            <a:bodyPr wrap="square">
              <a:spAutoFit/>
            </a:bodyPr>
            <a:lstStyle/>
            <a:p>
              <a:pPr algn="ctr"/>
              <a:r>
                <a:rPr lang="id-ID" sz="1000" dirty="0">
                  <a:solidFill>
                    <a:schemeClr val="bg1">
                      <a:lumMod val="50000"/>
                    </a:schemeClr>
                  </a:solidFill>
                  <a:ea typeface="Lato" panose="020F0502020204030203" pitchFamily="34" charset="0"/>
                  <a:cs typeface="Lato" panose="020F0502020204030203" pitchFamily="34" charset="0"/>
                </a:rPr>
                <a:t>Suitable for all categories business and personal presentation</a:t>
              </a:r>
            </a:p>
          </p:txBody>
        </p:sp>
      </p:grpSp>
      <p:grpSp>
        <p:nvGrpSpPr>
          <p:cNvPr id="51" name="Group 50"/>
          <p:cNvGrpSpPr/>
          <p:nvPr/>
        </p:nvGrpSpPr>
        <p:grpSpPr>
          <a:xfrm>
            <a:off x="6027163" y="5474602"/>
            <a:ext cx="2079818" cy="891051"/>
            <a:chOff x="1250714" y="3177425"/>
            <a:chExt cx="2079818" cy="891051"/>
          </a:xfrm>
        </p:grpSpPr>
        <p:sp>
          <p:nvSpPr>
            <p:cNvPr id="52" name="TextBox 51"/>
            <p:cNvSpPr txBox="1"/>
            <p:nvPr/>
          </p:nvSpPr>
          <p:spPr>
            <a:xfrm>
              <a:off x="1827104" y="3177425"/>
              <a:ext cx="1010213" cy="307777"/>
            </a:xfrm>
            <a:prstGeom prst="rect">
              <a:avLst/>
            </a:prstGeom>
            <a:noFill/>
          </p:spPr>
          <p:txBody>
            <a:bodyPr wrap="none" rtlCol="0">
              <a:spAutoFit/>
            </a:bodyPr>
            <a:lstStyle/>
            <a:p>
              <a:pPr algn="ctr"/>
              <a:r>
                <a:rPr lang="id-ID" sz="1400">
                  <a:solidFill>
                    <a:schemeClr val="bg1">
                      <a:lumMod val="50000"/>
                    </a:schemeClr>
                  </a:solidFill>
                  <a:ea typeface="Lato" panose="020F0502020204030203" pitchFamily="34" charset="0"/>
                  <a:cs typeface="Lato" panose="020F0502020204030203" pitchFamily="34" charset="0"/>
                </a:rPr>
                <a:t>Title here</a:t>
              </a:r>
              <a:endParaRPr lang="id-ID" sz="1400" dirty="0">
                <a:solidFill>
                  <a:schemeClr val="bg1">
                    <a:lumMod val="50000"/>
                  </a:schemeClr>
                </a:solidFill>
                <a:ea typeface="Lato" panose="020F0502020204030203" pitchFamily="34" charset="0"/>
                <a:cs typeface="Lato" panose="020F0502020204030203" pitchFamily="34" charset="0"/>
              </a:endParaRPr>
            </a:p>
          </p:txBody>
        </p:sp>
        <p:sp>
          <p:nvSpPr>
            <p:cNvPr id="53" name="Rectangle 52"/>
            <p:cNvSpPr/>
            <p:nvPr/>
          </p:nvSpPr>
          <p:spPr>
            <a:xfrm>
              <a:off x="1250714" y="3514478"/>
              <a:ext cx="2079818" cy="553998"/>
            </a:xfrm>
            <a:prstGeom prst="rect">
              <a:avLst/>
            </a:prstGeom>
          </p:spPr>
          <p:txBody>
            <a:bodyPr wrap="square">
              <a:spAutoFit/>
            </a:bodyPr>
            <a:lstStyle/>
            <a:p>
              <a:pPr algn="ctr"/>
              <a:r>
                <a:rPr lang="id-ID" sz="1000" dirty="0">
                  <a:solidFill>
                    <a:schemeClr val="bg1">
                      <a:lumMod val="50000"/>
                    </a:schemeClr>
                  </a:solidFill>
                  <a:ea typeface="Lato" panose="020F0502020204030203" pitchFamily="34" charset="0"/>
                  <a:cs typeface="Lato" panose="020F0502020204030203" pitchFamily="34" charset="0"/>
                </a:rPr>
                <a:t>Suitable for all categories business and personal presentation</a:t>
              </a:r>
            </a:p>
          </p:txBody>
        </p:sp>
      </p:grpSp>
      <p:grpSp>
        <p:nvGrpSpPr>
          <p:cNvPr id="54" name="Group 53"/>
          <p:cNvGrpSpPr/>
          <p:nvPr/>
        </p:nvGrpSpPr>
        <p:grpSpPr>
          <a:xfrm>
            <a:off x="8183171" y="5474602"/>
            <a:ext cx="2079818" cy="891051"/>
            <a:chOff x="1250714" y="3177425"/>
            <a:chExt cx="2079818" cy="891051"/>
          </a:xfrm>
        </p:grpSpPr>
        <p:sp>
          <p:nvSpPr>
            <p:cNvPr id="55" name="TextBox 54"/>
            <p:cNvSpPr txBox="1"/>
            <p:nvPr/>
          </p:nvSpPr>
          <p:spPr>
            <a:xfrm>
              <a:off x="1827104" y="3177425"/>
              <a:ext cx="1010213" cy="307777"/>
            </a:xfrm>
            <a:prstGeom prst="rect">
              <a:avLst/>
            </a:prstGeom>
            <a:noFill/>
          </p:spPr>
          <p:txBody>
            <a:bodyPr wrap="none" rtlCol="0">
              <a:spAutoFit/>
            </a:bodyPr>
            <a:lstStyle/>
            <a:p>
              <a:pPr algn="ctr"/>
              <a:r>
                <a:rPr lang="id-ID" sz="1400">
                  <a:solidFill>
                    <a:schemeClr val="bg1">
                      <a:lumMod val="50000"/>
                    </a:schemeClr>
                  </a:solidFill>
                  <a:ea typeface="Lato" panose="020F0502020204030203" pitchFamily="34" charset="0"/>
                  <a:cs typeface="Lato" panose="020F0502020204030203" pitchFamily="34" charset="0"/>
                </a:rPr>
                <a:t>Title here</a:t>
              </a:r>
              <a:endParaRPr lang="id-ID" sz="1400" dirty="0">
                <a:solidFill>
                  <a:schemeClr val="bg1">
                    <a:lumMod val="50000"/>
                  </a:schemeClr>
                </a:solidFill>
                <a:ea typeface="Lato" panose="020F0502020204030203" pitchFamily="34" charset="0"/>
                <a:cs typeface="Lato" panose="020F0502020204030203" pitchFamily="34" charset="0"/>
              </a:endParaRPr>
            </a:p>
          </p:txBody>
        </p:sp>
        <p:sp>
          <p:nvSpPr>
            <p:cNvPr id="56" name="Rectangle 55"/>
            <p:cNvSpPr/>
            <p:nvPr/>
          </p:nvSpPr>
          <p:spPr>
            <a:xfrm>
              <a:off x="1250714" y="3514478"/>
              <a:ext cx="2079818" cy="553998"/>
            </a:xfrm>
            <a:prstGeom prst="rect">
              <a:avLst/>
            </a:prstGeom>
          </p:spPr>
          <p:txBody>
            <a:bodyPr wrap="square">
              <a:spAutoFit/>
            </a:bodyPr>
            <a:lstStyle/>
            <a:p>
              <a:pPr algn="ctr"/>
              <a:r>
                <a:rPr lang="id-ID" sz="1000" dirty="0">
                  <a:solidFill>
                    <a:schemeClr val="bg1">
                      <a:lumMod val="50000"/>
                    </a:schemeClr>
                  </a:solidFill>
                  <a:ea typeface="Lato" panose="020F0502020204030203" pitchFamily="34" charset="0"/>
                  <a:cs typeface="Lato" panose="020F0502020204030203" pitchFamily="34" charset="0"/>
                </a:rPr>
                <a:t>Suitable for all categories business and personal presentation</a:t>
              </a:r>
            </a:p>
          </p:txBody>
        </p:sp>
      </p:grpSp>
      <p:sp>
        <p:nvSpPr>
          <p:cNvPr id="57" name="Pentagon 56"/>
          <p:cNvSpPr/>
          <p:nvPr/>
        </p:nvSpPr>
        <p:spPr>
          <a:xfrm rot="5400000">
            <a:off x="2366396" y="1421863"/>
            <a:ext cx="831096" cy="1510501"/>
          </a:xfrm>
          <a:prstGeom prst="homePlate">
            <a:avLst>
              <a:gd name="adj" fmla="val 22102"/>
            </a:avLst>
          </a:prstGeom>
          <a:no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ctr"/>
            <a:r>
              <a:rPr lang="en-US" sz="2000">
                <a:solidFill>
                  <a:srgbClr val="FFFFFF"/>
                </a:solidFill>
                <a:ea typeface="Lato" panose="020F0502020204030203" pitchFamily="34" charset="0"/>
                <a:cs typeface="Lato" panose="020F0502020204030203" pitchFamily="34" charset="0"/>
              </a:rPr>
              <a:t>Step 01</a:t>
            </a:r>
            <a:endParaRPr lang="en-US" sz="2000" dirty="0">
              <a:solidFill>
                <a:srgbClr val="FFFFFF"/>
              </a:solidFill>
              <a:ea typeface="Lato" panose="020F0502020204030203" pitchFamily="34" charset="0"/>
              <a:cs typeface="Lato" panose="020F0502020204030203" pitchFamily="34" charset="0"/>
            </a:endParaRPr>
          </a:p>
        </p:txBody>
      </p:sp>
      <p:sp>
        <p:nvSpPr>
          <p:cNvPr id="58" name="Pentagon 57"/>
          <p:cNvSpPr/>
          <p:nvPr/>
        </p:nvSpPr>
        <p:spPr>
          <a:xfrm rot="5400000">
            <a:off x="4540338" y="1411283"/>
            <a:ext cx="831096" cy="1510501"/>
          </a:xfrm>
          <a:prstGeom prst="homePlate">
            <a:avLst>
              <a:gd name="adj" fmla="val 22102"/>
            </a:avLst>
          </a:prstGeom>
          <a:no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ctr"/>
            <a:r>
              <a:rPr lang="en-US" sz="2000">
                <a:solidFill>
                  <a:srgbClr val="FFFFFF"/>
                </a:solidFill>
                <a:ea typeface="Lato" panose="020F0502020204030203" pitchFamily="34" charset="0"/>
                <a:cs typeface="Lato" panose="020F0502020204030203" pitchFamily="34" charset="0"/>
              </a:rPr>
              <a:t>Step </a:t>
            </a:r>
            <a:r>
              <a:rPr lang="id-ID" sz="2000">
                <a:solidFill>
                  <a:srgbClr val="FFFFFF"/>
                </a:solidFill>
                <a:ea typeface="Lato" panose="020F0502020204030203" pitchFamily="34" charset="0"/>
                <a:cs typeface="Lato" panose="020F0502020204030203" pitchFamily="34" charset="0"/>
              </a:rPr>
              <a:t>02</a:t>
            </a:r>
            <a:endParaRPr lang="en-US" sz="2000" dirty="0">
              <a:solidFill>
                <a:srgbClr val="FFFFFF"/>
              </a:solidFill>
              <a:ea typeface="Lato" panose="020F0502020204030203" pitchFamily="34" charset="0"/>
              <a:cs typeface="Lato" panose="020F0502020204030203" pitchFamily="34" charset="0"/>
            </a:endParaRPr>
          </a:p>
        </p:txBody>
      </p:sp>
      <p:sp>
        <p:nvSpPr>
          <p:cNvPr id="59" name="Pentagon 58"/>
          <p:cNvSpPr/>
          <p:nvPr/>
        </p:nvSpPr>
        <p:spPr>
          <a:xfrm rot="5400000">
            <a:off x="6690682" y="1426922"/>
            <a:ext cx="831096" cy="1510501"/>
          </a:xfrm>
          <a:prstGeom prst="homePlate">
            <a:avLst>
              <a:gd name="adj" fmla="val 22102"/>
            </a:avLst>
          </a:prstGeom>
          <a:no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ctr"/>
            <a:r>
              <a:rPr lang="en-US" sz="2000" dirty="0">
                <a:solidFill>
                  <a:srgbClr val="FFFFFF"/>
                </a:solidFill>
                <a:ea typeface="Lato" panose="020F0502020204030203" pitchFamily="34" charset="0"/>
                <a:cs typeface="Lato" panose="020F0502020204030203" pitchFamily="34" charset="0"/>
              </a:rPr>
              <a:t>Step </a:t>
            </a:r>
            <a:r>
              <a:rPr lang="id-ID" sz="2000" dirty="0">
                <a:solidFill>
                  <a:srgbClr val="FFFFFF"/>
                </a:solidFill>
                <a:ea typeface="Lato" panose="020F0502020204030203" pitchFamily="34" charset="0"/>
                <a:cs typeface="Lato" panose="020F0502020204030203" pitchFamily="34" charset="0"/>
              </a:rPr>
              <a:t>03</a:t>
            </a:r>
            <a:endParaRPr lang="en-US" sz="2000" dirty="0">
              <a:solidFill>
                <a:srgbClr val="FFFFFF"/>
              </a:solidFill>
              <a:ea typeface="Lato" panose="020F0502020204030203" pitchFamily="34" charset="0"/>
              <a:cs typeface="Lato" panose="020F0502020204030203" pitchFamily="34" charset="0"/>
            </a:endParaRPr>
          </a:p>
        </p:txBody>
      </p:sp>
      <p:sp>
        <p:nvSpPr>
          <p:cNvPr id="60" name="Pentagon 59"/>
          <p:cNvSpPr/>
          <p:nvPr/>
        </p:nvSpPr>
        <p:spPr>
          <a:xfrm rot="5400000">
            <a:off x="8807530" y="1399715"/>
            <a:ext cx="831096" cy="1510501"/>
          </a:xfrm>
          <a:prstGeom prst="homePlate">
            <a:avLst>
              <a:gd name="adj" fmla="val 22102"/>
            </a:avLst>
          </a:prstGeom>
          <a:no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ctr"/>
            <a:r>
              <a:rPr lang="en-US" sz="2000">
                <a:solidFill>
                  <a:srgbClr val="FFFFFF"/>
                </a:solidFill>
                <a:ea typeface="Lato" panose="020F0502020204030203" pitchFamily="34" charset="0"/>
                <a:cs typeface="Lato" panose="020F0502020204030203" pitchFamily="34" charset="0"/>
              </a:rPr>
              <a:t>Step </a:t>
            </a:r>
            <a:r>
              <a:rPr lang="id-ID" sz="2000">
                <a:solidFill>
                  <a:srgbClr val="FFFFFF"/>
                </a:solidFill>
                <a:ea typeface="Lato" panose="020F0502020204030203" pitchFamily="34" charset="0"/>
                <a:cs typeface="Lato" panose="020F0502020204030203" pitchFamily="34" charset="0"/>
              </a:rPr>
              <a:t>04</a:t>
            </a:r>
            <a:endParaRPr lang="en-US" sz="2000" dirty="0">
              <a:solidFill>
                <a:srgbClr val="FFFFFF"/>
              </a:solidFill>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CEAF7DFA-2AEA-4954-B437-34FECAB905D0}"/>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3073475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89104" y="2645770"/>
            <a:ext cx="6467589" cy="3714689"/>
            <a:chOff x="2474705" y="1986864"/>
            <a:chExt cx="4272414" cy="2138148"/>
          </a:xfrm>
        </p:grpSpPr>
        <p:grpSp>
          <p:nvGrpSpPr>
            <p:cNvPr id="6" name="Group 5"/>
            <p:cNvGrpSpPr/>
            <p:nvPr/>
          </p:nvGrpSpPr>
          <p:grpSpPr>
            <a:xfrm>
              <a:off x="4387649" y="1986864"/>
              <a:ext cx="1132493" cy="917645"/>
              <a:chOff x="4919663" y="1693863"/>
              <a:chExt cx="1389062" cy="1125540"/>
            </a:xfrm>
          </p:grpSpPr>
          <p:sp>
            <p:nvSpPr>
              <p:cNvPr id="24" name="Freeform 23"/>
              <p:cNvSpPr>
                <a:spLocks/>
              </p:cNvSpPr>
              <p:nvPr/>
            </p:nvSpPr>
            <p:spPr bwMode="auto">
              <a:xfrm>
                <a:off x="4919663" y="2076451"/>
                <a:ext cx="996950" cy="742950"/>
              </a:xfrm>
              <a:custGeom>
                <a:avLst/>
                <a:gdLst>
                  <a:gd name="T0" fmla="*/ 0 w 423"/>
                  <a:gd name="T1" fmla="*/ 229 h 315"/>
                  <a:gd name="T2" fmla="*/ 0 w 423"/>
                  <a:gd name="T3" fmla="*/ 13 h 315"/>
                  <a:gd name="T4" fmla="*/ 423 w 423"/>
                  <a:gd name="T5" fmla="*/ 100 h 315"/>
                  <a:gd name="T6" fmla="*/ 423 w 423"/>
                  <a:gd name="T7" fmla="*/ 315 h 315"/>
                  <a:gd name="T8" fmla="*/ 0 w 423"/>
                  <a:gd name="T9" fmla="*/ 229 h 315"/>
                </a:gdLst>
                <a:ahLst/>
                <a:cxnLst>
                  <a:cxn ang="0">
                    <a:pos x="T0" y="T1"/>
                  </a:cxn>
                  <a:cxn ang="0">
                    <a:pos x="T2" y="T3"/>
                  </a:cxn>
                  <a:cxn ang="0">
                    <a:pos x="T4" y="T5"/>
                  </a:cxn>
                  <a:cxn ang="0">
                    <a:pos x="T6" y="T7"/>
                  </a:cxn>
                  <a:cxn ang="0">
                    <a:pos x="T8" y="T9"/>
                  </a:cxn>
                </a:cxnLst>
                <a:rect l="0" t="0" r="r" b="b"/>
                <a:pathLst>
                  <a:path w="423" h="315">
                    <a:moveTo>
                      <a:pt x="0" y="229"/>
                    </a:moveTo>
                    <a:cubicBezTo>
                      <a:pt x="0" y="13"/>
                      <a:pt x="0" y="13"/>
                      <a:pt x="0" y="13"/>
                    </a:cubicBezTo>
                    <a:cubicBezTo>
                      <a:pt x="0" y="13"/>
                      <a:pt x="244" y="0"/>
                      <a:pt x="423" y="100"/>
                    </a:cubicBezTo>
                    <a:cubicBezTo>
                      <a:pt x="423" y="315"/>
                      <a:pt x="423" y="315"/>
                      <a:pt x="423" y="315"/>
                    </a:cubicBezTo>
                    <a:cubicBezTo>
                      <a:pt x="423" y="315"/>
                      <a:pt x="255" y="219"/>
                      <a:pt x="0" y="229"/>
                    </a:cubicBez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25" name="Freeform 24"/>
              <p:cNvSpPr>
                <a:spLocks/>
              </p:cNvSpPr>
              <p:nvPr/>
            </p:nvSpPr>
            <p:spPr bwMode="auto">
              <a:xfrm>
                <a:off x="4919663" y="1693863"/>
                <a:ext cx="1384300" cy="617538"/>
              </a:xfrm>
              <a:custGeom>
                <a:avLst/>
                <a:gdLst>
                  <a:gd name="T0" fmla="*/ 0 w 587"/>
                  <a:gd name="T1" fmla="*/ 175 h 262"/>
                  <a:gd name="T2" fmla="*/ 0 w 587"/>
                  <a:gd name="T3" fmla="*/ 0 h 262"/>
                  <a:gd name="T4" fmla="*/ 587 w 587"/>
                  <a:gd name="T5" fmla="*/ 104 h 262"/>
                  <a:gd name="T6" fmla="*/ 423 w 587"/>
                  <a:gd name="T7" fmla="*/ 262 h 262"/>
                  <a:gd name="T8" fmla="*/ 0 w 587"/>
                  <a:gd name="T9" fmla="*/ 175 h 262"/>
                </a:gdLst>
                <a:ahLst/>
                <a:cxnLst>
                  <a:cxn ang="0">
                    <a:pos x="T0" y="T1"/>
                  </a:cxn>
                  <a:cxn ang="0">
                    <a:pos x="T2" y="T3"/>
                  </a:cxn>
                  <a:cxn ang="0">
                    <a:pos x="T4" y="T5"/>
                  </a:cxn>
                  <a:cxn ang="0">
                    <a:pos x="T6" y="T7"/>
                  </a:cxn>
                  <a:cxn ang="0">
                    <a:pos x="T8" y="T9"/>
                  </a:cxn>
                </a:cxnLst>
                <a:rect l="0" t="0" r="r" b="b"/>
                <a:pathLst>
                  <a:path w="587" h="262">
                    <a:moveTo>
                      <a:pt x="0" y="175"/>
                    </a:moveTo>
                    <a:cubicBezTo>
                      <a:pt x="0" y="0"/>
                      <a:pt x="0" y="0"/>
                      <a:pt x="0" y="0"/>
                    </a:cubicBezTo>
                    <a:cubicBezTo>
                      <a:pt x="0" y="0"/>
                      <a:pt x="367" y="7"/>
                      <a:pt x="587" y="104"/>
                    </a:cubicBezTo>
                    <a:cubicBezTo>
                      <a:pt x="423" y="262"/>
                      <a:pt x="423" y="262"/>
                      <a:pt x="423" y="262"/>
                    </a:cubicBezTo>
                    <a:cubicBezTo>
                      <a:pt x="423" y="262"/>
                      <a:pt x="269" y="168"/>
                      <a:pt x="0" y="175"/>
                    </a:cubicBezTo>
                    <a:close/>
                  </a:path>
                </a:pathLst>
              </a:custGeom>
              <a:solidFill>
                <a:schemeClr val="accent4"/>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26" name="Parallelogram 27"/>
              <p:cNvSpPr/>
              <p:nvPr/>
            </p:nvSpPr>
            <p:spPr>
              <a:xfrm rot="16200000" flipH="1">
                <a:off x="5672930" y="2183608"/>
                <a:ext cx="879479" cy="392111"/>
              </a:xfrm>
              <a:custGeom>
                <a:avLst/>
                <a:gdLst>
                  <a:gd name="connsiteX0" fmla="*/ 0 w 660404"/>
                  <a:gd name="connsiteY0" fmla="*/ 388936 h 388936"/>
                  <a:gd name="connsiteX1" fmla="*/ 156453 w 660404"/>
                  <a:gd name="connsiteY1" fmla="*/ 0 h 388936"/>
                  <a:gd name="connsiteX2" fmla="*/ 660404 w 660404"/>
                  <a:gd name="connsiteY2" fmla="*/ 0 h 388936"/>
                  <a:gd name="connsiteX3" fmla="*/ 503951 w 660404"/>
                  <a:gd name="connsiteY3" fmla="*/ 388936 h 388936"/>
                  <a:gd name="connsiteX4" fmla="*/ 0 w 660404"/>
                  <a:gd name="connsiteY4" fmla="*/ 388936 h 388936"/>
                  <a:gd name="connsiteX0" fmla="*/ 0 w 879479"/>
                  <a:gd name="connsiteY0" fmla="*/ 392111 h 392111"/>
                  <a:gd name="connsiteX1" fmla="*/ 375528 w 879479"/>
                  <a:gd name="connsiteY1" fmla="*/ 0 h 392111"/>
                  <a:gd name="connsiteX2" fmla="*/ 879479 w 879479"/>
                  <a:gd name="connsiteY2" fmla="*/ 0 h 392111"/>
                  <a:gd name="connsiteX3" fmla="*/ 723026 w 879479"/>
                  <a:gd name="connsiteY3" fmla="*/ 388936 h 392111"/>
                  <a:gd name="connsiteX4" fmla="*/ 0 w 879479"/>
                  <a:gd name="connsiteY4" fmla="*/ 392111 h 392111"/>
                  <a:gd name="connsiteX0" fmla="*/ 0 w 879479"/>
                  <a:gd name="connsiteY0" fmla="*/ 392111 h 392111"/>
                  <a:gd name="connsiteX1" fmla="*/ 375528 w 879479"/>
                  <a:gd name="connsiteY1" fmla="*/ 0 h 392111"/>
                  <a:gd name="connsiteX2" fmla="*/ 879479 w 879479"/>
                  <a:gd name="connsiteY2" fmla="*/ 0 h 392111"/>
                  <a:gd name="connsiteX3" fmla="*/ 564276 w 879479"/>
                  <a:gd name="connsiteY3" fmla="*/ 382586 h 392111"/>
                  <a:gd name="connsiteX4" fmla="*/ 0 w 879479"/>
                  <a:gd name="connsiteY4" fmla="*/ 392111 h 39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479" h="392111">
                    <a:moveTo>
                      <a:pt x="0" y="392111"/>
                    </a:moveTo>
                    <a:lnTo>
                      <a:pt x="375528" y="0"/>
                    </a:lnTo>
                    <a:lnTo>
                      <a:pt x="879479" y="0"/>
                    </a:lnTo>
                    <a:lnTo>
                      <a:pt x="564276" y="382586"/>
                    </a:lnTo>
                    <a:lnTo>
                      <a:pt x="0" y="392111"/>
                    </a:lnTo>
                    <a:close/>
                  </a:path>
                </a:pathLst>
              </a:cu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00">
                  <a:solidFill>
                    <a:schemeClr val="tx1"/>
                  </a:solidFill>
                  <a:ea typeface="Lato" panose="020F0502020204030203" pitchFamily="34" charset="0"/>
                  <a:cs typeface="Lato" panose="020F0502020204030203" pitchFamily="34" charset="0"/>
                </a:endParaRPr>
              </a:p>
            </p:txBody>
          </p:sp>
        </p:grpSp>
        <p:grpSp>
          <p:nvGrpSpPr>
            <p:cNvPr id="7" name="Group 6"/>
            <p:cNvGrpSpPr/>
            <p:nvPr/>
          </p:nvGrpSpPr>
          <p:grpSpPr>
            <a:xfrm>
              <a:off x="4716396" y="2133118"/>
              <a:ext cx="2030723" cy="1991894"/>
              <a:chOff x="5322888" y="1873251"/>
              <a:chExt cx="2490788" cy="2443162"/>
            </a:xfrm>
          </p:grpSpPr>
          <p:sp>
            <p:nvSpPr>
              <p:cNvPr id="20" name="Freeform 16"/>
              <p:cNvSpPr>
                <a:spLocks/>
              </p:cNvSpPr>
              <p:nvPr/>
            </p:nvSpPr>
            <p:spPr bwMode="auto">
              <a:xfrm>
                <a:off x="5322888" y="1873251"/>
                <a:ext cx="2490788" cy="1639888"/>
              </a:xfrm>
              <a:custGeom>
                <a:avLst/>
                <a:gdLst>
                  <a:gd name="T0" fmla="*/ 250 w 1057"/>
                  <a:gd name="T1" fmla="*/ 101 h 695"/>
                  <a:gd name="T2" fmla="*/ 473 w 1057"/>
                  <a:gd name="T3" fmla="*/ 0 h 695"/>
                  <a:gd name="T4" fmla="*/ 529 w 1057"/>
                  <a:gd name="T5" fmla="*/ 613 h 695"/>
                  <a:gd name="T6" fmla="*/ 598 w 1057"/>
                  <a:gd name="T7" fmla="*/ 652 h 695"/>
                  <a:gd name="T8" fmla="*/ 0 w 1057"/>
                  <a:gd name="T9" fmla="*/ 695 h 695"/>
                  <a:gd name="T10" fmla="*/ 196 w 1057"/>
                  <a:gd name="T11" fmla="*/ 444 h 695"/>
                  <a:gd name="T12" fmla="*/ 270 w 1057"/>
                  <a:gd name="T13" fmla="*/ 483 h 695"/>
                  <a:gd name="T14" fmla="*/ 250 w 1057"/>
                  <a:gd name="T15" fmla="*/ 101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695">
                    <a:moveTo>
                      <a:pt x="250" y="101"/>
                    </a:moveTo>
                    <a:cubicBezTo>
                      <a:pt x="473" y="0"/>
                      <a:pt x="473" y="0"/>
                      <a:pt x="473" y="0"/>
                    </a:cubicBezTo>
                    <a:cubicBezTo>
                      <a:pt x="473" y="0"/>
                      <a:pt x="1057" y="250"/>
                      <a:pt x="529" y="613"/>
                    </a:cubicBezTo>
                    <a:cubicBezTo>
                      <a:pt x="598" y="652"/>
                      <a:pt x="598" y="652"/>
                      <a:pt x="598" y="652"/>
                    </a:cubicBezTo>
                    <a:cubicBezTo>
                      <a:pt x="0" y="695"/>
                      <a:pt x="0" y="695"/>
                      <a:pt x="0" y="695"/>
                    </a:cubicBezTo>
                    <a:cubicBezTo>
                      <a:pt x="196" y="444"/>
                      <a:pt x="196" y="444"/>
                      <a:pt x="196" y="444"/>
                    </a:cubicBezTo>
                    <a:cubicBezTo>
                      <a:pt x="270" y="483"/>
                      <a:pt x="270" y="483"/>
                      <a:pt x="270" y="483"/>
                    </a:cubicBezTo>
                    <a:cubicBezTo>
                      <a:pt x="270" y="483"/>
                      <a:pt x="594" y="291"/>
                      <a:pt x="250" y="101"/>
                    </a:cubicBezTo>
                    <a:close/>
                  </a:path>
                </a:pathLst>
              </a:custGeom>
              <a:solidFill>
                <a:schemeClr val="tx1">
                  <a:lumMod val="75000"/>
                  <a:lumOff val="25000"/>
                </a:schemeClr>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21" name="Freeform 17"/>
              <p:cNvSpPr>
                <a:spLocks/>
              </p:cNvSpPr>
              <p:nvPr/>
            </p:nvSpPr>
            <p:spPr bwMode="auto">
              <a:xfrm>
                <a:off x="5911851" y="2111376"/>
                <a:ext cx="719138" cy="812800"/>
              </a:xfrm>
              <a:custGeom>
                <a:avLst/>
                <a:gdLst>
                  <a:gd name="T0" fmla="*/ 71 w 305"/>
                  <a:gd name="T1" fmla="*/ 344 h 344"/>
                  <a:gd name="T2" fmla="*/ 2 w 305"/>
                  <a:gd name="T3" fmla="*/ 300 h 344"/>
                  <a:gd name="T4" fmla="*/ 0 w 305"/>
                  <a:gd name="T5" fmla="*/ 0 h 344"/>
                  <a:gd name="T6" fmla="*/ 71 w 305"/>
                  <a:gd name="T7" fmla="*/ 344 h 344"/>
                </a:gdLst>
                <a:ahLst/>
                <a:cxnLst>
                  <a:cxn ang="0">
                    <a:pos x="T0" y="T1"/>
                  </a:cxn>
                  <a:cxn ang="0">
                    <a:pos x="T2" y="T3"/>
                  </a:cxn>
                  <a:cxn ang="0">
                    <a:pos x="T4" y="T5"/>
                  </a:cxn>
                  <a:cxn ang="0">
                    <a:pos x="T6" y="T7"/>
                  </a:cxn>
                </a:cxnLst>
                <a:rect l="0" t="0" r="r" b="b"/>
                <a:pathLst>
                  <a:path w="305" h="344">
                    <a:moveTo>
                      <a:pt x="71" y="344"/>
                    </a:moveTo>
                    <a:cubicBezTo>
                      <a:pt x="71" y="344"/>
                      <a:pt x="60" y="327"/>
                      <a:pt x="2" y="300"/>
                    </a:cubicBezTo>
                    <a:cubicBezTo>
                      <a:pt x="0" y="0"/>
                      <a:pt x="0" y="0"/>
                      <a:pt x="0" y="0"/>
                    </a:cubicBezTo>
                    <a:cubicBezTo>
                      <a:pt x="0" y="0"/>
                      <a:pt x="305" y="139"/>
                      <a:pt x="71" y="344"/>
                    </a:cubicBezTo>
                    <a:close/>
                  </a:path>
                </a:pathLst>
              </a:custGeom>
              <a:solidFill>
                <a:schemeClr val="tx1">
                  <a:lumMod val="65000"/>
                  <a:lumOff val="35000"/>
                </a:schemeClr>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22" name="Freeform 18"/>
              <p:cNvSpPr>
                <a:spLocks/>
              </p:cNvSpPr>
              <p:nvPr/>
            </p:nvSpPr>
            <p:spPr bwMode="auto">
              <a:xfrm>
                <a:off x="6567488" y="2662238"/>
                <a:ext cx="527050" cy="1322388"/>
              </a:xfrm>
              <a:custGeom>
                <a:avLst/>
                <a:gdLst>
                  <a:gd name="T0" fmla="*/ 69 w 224"/>
                  <a:gd name="T1" fmla="*/ 317 h 561"/>
                  <a:gd name="T2" fmla="*/ 0 w 224"/>
                  <a:gd name="T3" fmla="*/ 279 h 561"/>
                  <a:gd name="T4" fmla="*/ 220 w 224"/>
                  <a:gd name="T5" fmla="*/ 0 h 561"/>
                  <a:gd name="T6" fmla="*/ 214 w 224"/>
                  <a:gd name="T7" fmla="*/ 285 h 561"/>
                  <a:gd name="T8" fmla="*/ 66 w 224"/>
                  <a:gd name="T9" fmla="*/ 561 h 561"/>
                  <a:gd name="T10" fmla="*/ 69 w 224"/>
                  <a:gd name="T11" fmla="*/ 317 h 561"/>
                </a:gdLst>
                <a:ahLst/>
                <a:cxnLst>
                  <a:cxn ang="0">
                    <a:pos x="T0" y="T1"/>
                  </a:cxn>
                  <a:cxn ang="0">
                    <a:pos x="T2" y="T3"/>
                  </a:cxn>
                  <a:cxn ang="0">
                    <a:pos x="T4" y="T5"/>
                  </a:cxn>
                  <a:cxn ang="0">
                    <a:pos x="T6" y="T7"/>
                  </a:cxn>
                  <a:cxn ang="0">
                    <a:pos x="T8" y="T9"/>
                  </a:cxn>
                  <a:cxn ang="0">
                    <a:pos x="T10" y="T11"/>
                  </a:cxn>
                </a:cxnLst>
                <a:rect l="0" t="0" r="r" b="b"/>
                <a:pathLst>
                  <a:path w="224" h="561">
                    <a:moveTo>
                      <a:pt x="69" y="317"/>
                    </a:moveTo>
                    <a:cubicBezTo>
                      <a:pt x="0" y="279"/>
                      <a:pt x="0" y="279"/>
                      <a:pt x="0" y="279"/>
                    </a:cubicBezTo>
                    <a:cubicBezTo>
                      <a:pt x="0" y="279"/>
                      <a:pt x="202" y="151"/>
                      <a:pt x="220" y="0"/>
                    </a:cubicBezTo>
                    <a:cubicBezTo>
                      <a:pt x="220" y="0"/>
                      <a:pt x="224" y="182"/>
                      <a:pt x="214" y="285"/>
                    </a:cubicBezTo>
                    <a:cubicBezTo>
                      <a:pt x="200" y="427"/>
                      <a:pt x="118" y="532"/>
                      <a:pt x="66" y="561"/>
                    </a:cubicBezTo>
                    <a:lnTo>
                      <a:pt x="69" y="317"/>
                    </a:lnTo>
                    <a:close/>
                  </a:path>
                </a:pathLst>
              </a:custGeom>
              <a:solidFill>
                <a:schemeClr val="tx1">
                  <a:lumMod val="65000"/>
                  <a:lumOff val="35000"/>
                </a:schemeClr>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23" name="Freeform 19"/>
              <p:cNvSpPr>
                <a:spLocks/>
              </p:cNvSpPr>
              <p:nvPr/>
            </p:nvSpPr>
            <p:spPr bwMode="auto">
              <a:xfrm>
                <a:off x="5322888" y="3411538"/>
                <a:ext cx="1409700" cy="904875"/>
              </a:xfrm>
              <a:custGeom>
                <a:avLst/>
                <a:gdLst>
                  <a:gd name="T0" fmla="*/ 0 w 888"/>
                  <a:gd name="T1" fmla="*/ 64 h 570"/>
                  <a:gd name="T2" fmla="*/ 888 w 888"/>
                  <a:gd name="T3" fmla="*/ 0 h 570"/>
                  <a:gd name="T4" fmla="*/ 888 w 888"/>
                  <a:gd name="T5" fmla="*/ 503 h 570"/>
                  <a:gd name="T6" fmla="*/ 16 w 888"/>
                  <a:gd name="T7" fmla="*/ 570 h 570"/>
                  <a:gd name="T8" fmla="*/ 0 w 888"/>
                  <a:gd name="T9" fmla="*/ 64 h 570"/>
                </a:gdLst>
                <a:ahLst/>
                <a:cxnLst>
                  <a:cxn ang="0">
                    <a:pos x="T0" y="T1"/>
                  </a:cxn>
                  <a:cxn ang="0">
                    <a:pos x="T2" y="T3"/>
                  </a:cxn>
                  <a:cxn ang="0">
                    <a:pos x="T4" y="T5"/>
                  </a:cxn>
                  <a:cxn ang="0">
                    <a:pos x="T6" y="T7"/>
                  </a:cxn>
                  <a:cxn ang="0">
                    <a:pos x="T8" y="T9"/>
                  </a:cxn>
                </a:cxnLst>
                <a:rect l="0" t="0" r="r" b="b"/>
                <a:pathLst>
                  <a:path w="888" h="570">
                    <a:moveTo>
                      <a:pt x="0" y="64"/>
                    </a:moveTo>
                    <a:lnTo>
                      <a:pt x="888" y="0"/>
                    </a:lnTo>
                    <a:lnTo>
                      <a:pt x="888" y="503"/>
                    </a:lnTo>
                    <a:lnTo>
                      <a:pt x="16" y="570"/>
                    </a:lnTo>
                    <a:lnTo>
                      <a:pt x="0" y="64"/>
                    </a:lnTo>
                    <a:close/>
                  </a:path>
                </a:pathLst>
              </a:custGeom>
              <a:solidFill>
                <a:schemeClr val="tx1">
                  <a:lumMod val="75000"/>
                  <a:lumOff val="25000"/>
                </a:schemeClr>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grpSp>
        <p:grpSp>
          <p:nvGrpSpPr>
            <p:cNvPr id="8" name="Group 7"/>
            <p:cNvGrpSpPr/>
            <p:nvPr/>
          </p:nvGrpSpPr>
          <p:grpSpPr>
            <a:xfrm>
              <a:off x="3097884" y="2082641"/>
              <a:ext cx="1291060" cy="824456"/>
              <a:chOff x="3058972" y="2082641"/>
              <a:chExt cx="1291060" cy="824456"/>
            </a:xfrm>
          </p:grpSpPr>
          <p:sp>
            <p:nvSpPr>
              <p:cNvPr id="17" name="Freeform 11"/>
              <p:cNvSpPr>
                <a:spLocks/>
              </p:cNvSpPr>
              <p:nvPr/>
            </p:nvSpPr>
            <p:spPr bwMode="auto">
              <a:xfrm>
                <a:off x="3528164" y="2421742"/>
                <a:ext cx="820573" cy="485355"/>
              </a:xfrm>
              <a:custGeom>
                <a:avLst/>
                <a:gdLst>
                  <a:gd name="T0" fmla="*/ 2 w 427"/>
                  <a:gd name="T1" fmla="*/ 252 h 252"/>
                  <a:gd name="T2" fmla="*/ 0 w 427"/>
                  <a:gd name="T3" fmla="*/ 91 h 252"/>
                  <a:gd name="T4" fmla="*/ 427 w 427"/>
                  <a:gd name="T5" fmla="*/ 6 h 252"/>
                  <a:gd name="T6" fmla="*/ 427 w 427"/>
                  <a:gd name="T7" fmla="*/ 165 h 252"/>
                  <a:gd name="T8" fmla="*/ 2 w 427"/>
                  <a:gd name="T9" fmla="*/ 252 h 252"/>
                </a:gdLst>
                <a:ahLst/>
                <a:cxnLst>
                  <a:cxn ang="0">
                    <a:pos x="T0" y="T1"/>
                  </a:cxn>
                  <a:cxn ang="0">
                    <a:pos x="T2" y="T3"/>
                  </a:cxn>
                  <a:cxn ang="0">
                    <a:pos x="T4" y="T5"/>
                  </a:cxn>
                  <a:cxn ang="0">
                    <a:pos x="T6" y="T7"/>
                  </a:cxn>
                  <a:cxn ang="0">
                    <a:pos x="T8" y="T9"/>
                  </a:cxn>
                </a:cxnLst>
                <a:rect l="0" t="0" r="r" b="b"/>
                <a:pathLst>
                  <a:path w="427" h="252">
                    <a:moveTo>
                      <a:pt x="2" y="252"/>
                    </a:moveTo>
                    <a:cubicBezTo>
                      <a:pt x="0" y="91"/>
                      <a:pt x="0" y="91"/>
                      <a:pt x="0" y="91"/>
                    </a:cubicBezTo>
                    <a:cubicBezTo>
                      <a:pt x="0" y="91"/>
                      <a:pt x="156" y="0"/>
                      <a:pt x="427" y="6"/>
                    </a:cubicBezTo>
                    <a:cubicBezTo>
                      <a:pt x="427" y="165"/>
                      <a:pt x="427" y="165"/>
                      <a:pt x="427" y="165"/>
                    </a:cubicBezTo>
                    <a:cubicBezTo>
                      <a:pt x="427" y="165"/>
                      <a:pt x="189" y="154"/>
                      <a:pt x="2" y="252"/>
                    </a:cubicBez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8" name="Freeform 12"/>
              <p:cNvSpPr>
                <a:spLocks/>
              </p:cNvSpPr>
              <p:nvPr/>
            </p:nvSpPr>
            <p:spPr bwMode="auto">
              <a:xfrm>
                <a:off x="3068696" y="2082641"/>
                <a:ext cx="1281336" cy="513829"/>
              </a:xfrm>
              <a:custGeom>
                <a:avLst/>
                <a:gdLst>
                  <a:gd name="T0" fmla="*/ 667 w 667"/>
                  <a:gd name="T1" fmla="*/ 182 h 267"/>
                  <a:gd name="T2" fmla="*/ 666 w 667"/>
                  <a:gd name="T3" fmla="*/ 5 h 267"/>
                  <a:gd name="T4" fmla="*/ 0 w 667"/>
                  <a:gd name="T5" fmla="*/ 149 h 267"/>
                  <a:gd name="T6" fmla="*/ 241 w 667"/>
                  <a:gd name="T7" fmla="*/ 267 h 267"/>
                  <a:gd name="T8" fmla="*/ 667 w 667"/>
                  <a:gd name="T9" fmla="*/ 182 h 267"/>
                </a:gdLst>
                <a:ahLst/>
                <a:cxnLst>
                  <a:cxn ang="0">
                    <a:pos x="T0" y="T1"/>
                  </a:cxn>
                  <a:cxn ang="0">
                    <a:pos x="T2" y="T3"/>
                  </a:cxn>
                  <a:cxn ang="0">
                    <a:pos x="T4" y="T5"/>
                  </a:cxn>
                  <a:cxn ang="0">
                    <a:pos x="T6" y="T7"/>
                  </a:cxn>
                  <a:cxn ang="0">
                    <a:pos x="T8" y="T9"/>
                  </a:cxn>
                </a:cxnLst>
                <a:rect l="0" t="0" r="r" b="b"/>
                <a:pathLst>
                  <a:path w="667" h="267">
                    <a:moveTo>
                      <a:pt x="667" y="182"/>
                    </a:moveTo>
                    <a:cubicBezTo>
                      <a:pt x="666" y="5"/>
                      <a:pt x="666" y="5"/>
                      <a:pt x="666" y="5"/>
                    </a:cubicBezTo>
                    <a:cubicBezTo>
                      <a:pt x="666" y="5"/>
                      <a:pt x="265" y="0"/>
                      <a:pt x="0" y="149"/>
                    </a:cubicBezTo>
                    <a:cubicBezTo>
                      <a:pt x="241" y="267"/>
                      <a:pt x="241" y="267"/>
                      <a:pt x="241" y="267"/>
                    </a:cubicBezTo>
                    <a:cubicBezTo>
                      <a:pt x="241" y="267"/>
                      <a:pt x="394" y="176"/>
                      <a:pt x="667" y="182"/>
                    </a:cubicBezTo>
                    <a:close/>
                  </a:path>
                </a:pathLst>
              </a:custGeom>
              <a:solidFill>
                <a:schemeClr val="accent3"/>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9" name="Freeform 13"/>
              <p:cNvSpPr>
                <a:spLocks/>
              </p:cNvSpPr>
              <p:nvPr/>
            </p:nvSpPr>
            <p:spPr bwMode="auto">
              <a:xfrm>
                <a:off x="3058972" y="2368029"/>
                <a:ext cx="475038" cy="538404"/>
              </a:xfrm>
              <a:custGeom>
                <a:avLst/>
                <a:gdLst>
                  <a:gd name="T0" fmla="*/ 1 w 361"/>
                  <a:gd name="T1" fmla="*/ 0 h 263"/>
                  <a:gd name="T2" fmla="*/ 358 w 361"/>
                  <a:gd name="T3" fmla="*/ 175 h 263"/>
                  <a:gd name="T4" fmla="*/ 361 w 361"/>
                  <a:gd name="T5" fmla="*/ 263 h 263"/>
                  <a:gd name="T6" fmla="*/ 0 w 361"/>
                  <a:gd name="T7" fmla="*/ 79 h 263"/>
                  <a:gd name="T8" fmla="*/ 1 w 361"/>
                  <a:gd name="T9" fmla="*/ 0 h 263"/>
                  <a:gd name="connsiteX0" fmla="*/ 28 w 10042"/>
                  <a:gd name="connsiteY0" fmla="*/ 0 h 15646"/>
                  <a:gd name="connsiteX1" fmla="*/ 9917 w 10042"/>
                  <a:gd name="connsiteY1" fmla="*/ 6654 h 15646"/>
                  <a:gd name="connsiteX2" fmla="*/ 10042 w 10042"/>
                  <a:gd name="connsiteY2" fmla="*/ 15646 h 15646"/>
                  <a:gd name="connsiteX3" fmla="*/ 0 w 10042"/>
                  <a:gd name="connsiteY3" fmla="*/ 3004 h 15646"/>
                  <a:gd name="connsiteX4" fmla="*/ 28 w 10042"/>
                  <a:gd name="connsiteY4" fmla="*/ 0 h 15646"/>
                  <a:gd name="connsiteX0" fmla="*/ 153 w 10167"/>
                  <a:gd name="connsiteY0" fmla="*/ 0 h 15646"/>
                  <a:gd name="connsiteX1" fmla="*/ 10042 w 10167"/>
                  <a:gd name="connsiteY1" fmla="*/ 6654 h 15646"/>
                  <a:gd name="connsiteX2" fmla="*/ 10167 w 10167"/>
                  <a:gd name="connsiteY2" fmla="*/ 15646 h 15646"/>
                  <a:gd name="connsiteX3" fmla="*/ 0 w 10167"/>
                  <a:gd name="connsiteY3" fmla="*/ 10361 h 15646"/>
                  <a:gd name="connsiteX4" fmla="*/ 153 w 10167"/>
                  <a:gd name="connsiteY4" fmla="*/ 0 h 15646"/>
                  <a:gd name="connsiteX0" fmla="*/ 153 w 10167"/>
                  <a:gd name="connsiteY0" fmla="*/ 0 h 15646"/>
                  <a:gd name="connsiteX1" fmla="*/ 10042 w 10167"/>
                  <a:gd name="connsiteY1" fmla="*/ 6654 h 15646"/>
                  <a:gd name="connsiteX2" fmla="*/ 10167 w 10167"/>
                  <a:gd name="connsiteY2" fmla="*/ 15646 h 15646"/>
                  <a:gd name="connsiteX3" fmla="*/ 0 w 10167"/>
                  <a:gd name="connsiteY3" fmla="*/ 9049 h 15646"/>
                  <a:gd name="connsiteX4" fmla="*/ 153 w 10167"/>
                  <a:gd name="connsiteY4" fmla="*/ 0 h 15646"/>
                  <a:gd name="connsiteX0" fmla="*/ 153 w 10167"/>
                  <a:gd name="connsiteY0" fmla="*/ 0 h 14391"/>
                  <a:gd name="connsiteX1" fmla="*/ 10042 w 10167"/>
                  <a:gd name="connsiteY1" fmla="*/ 6654 h 14391"/>
                  <a:gd name="connsiteX2" fmla="*/ 10167 w 10167"/>
                  <a:gd name="connsiteY2" fmla="*/ 14391 h 14391"/>
                  <a:gd name="connsiteX3" fmla="*/ 0 w 10167"/>
                  <a:gd name="connsiteY3" fmla="*/ 9049 h 14391"/>
                  <a:gd name="connsiteX4" fmla="*/ 153 w 10167"/>
                  <a:gd name="connsiteY4" fmla="*/ 0 h 14391"/>
                  <a:gd name="connsiteX0" fmla="*/ 153 w 10167"/>
                  <a:gd name="connsiteY0" fmla="*/ 0 h 15817"/>
                  <a:gd name="connsiteX1" fmla="*/ 10042 w 10167"/>
                  <a:gd name="connsiteY1" fmla="*/ 6654 h 15817"/>
                  <a:gd name="connsiteX2" fmla="*/ 10167 w 10167"/>
                  <a:gd name="connsiteY2" fmla="*/ 15817 h 15817"/>
                  <a:gd name="connsiteX3" fmla="*/ 0 w 10167"/>
                  <a:gd name="connsiteY3" fmla="*/ 9049 h 15817"/>
                  <a:gd name="connsiteX4" fmla="*/ 153 w 10167"/>
                  <a:gd name="connsiteY4" fmla="*/ 0 h 15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 h="15817">
                    <a:moveTo>
                      <a:pt x="153" y="0"/>
                    </a:moveTo>
                    <a:lnTo>
                      <a:pt x="10042" y="6654"/>
                    </a:lnTo>
                    <a:cubicBezTo>
                      <a:pt x="10084" y="9651"/>
                      <a:pt x="10125" y="12820"/>
                      <a:pt x="10167" y="15817"/>
                    </a:cubicBezTo>
                    <a:lnTo>
                      <a:pt x="0" y="9049"/>
                    </a:lnTo>
                    <a:cubicBezTo>
                      <a:pt x="9" y="8048"/>
                      <a:pt x="144" y="1001"/>
                      <a:pt x="153" y="0"/>
                    </a:cubicBez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grpSp>
        <p:grpSp>
          <p:nvGrpSpPr>
            <p:cNvPr id="9" name="Group 8"/>
            <p:cNvGrpSpPr/>
            <p:nvPr/>
          </p:nvGrpSpPr>
          <p:grpSpPr>
            <a:xfrm>
              <a:off x="2566599" y="2472219"/>
              <a:ext cx="1004360" cy="768801"/>
              <a:chOff x="2686051" y="2289176"/>
              <a:chExt cx="1231900" cy="942975"/>
            </a:xfrm>
          </p:grpSpPr>
          <p:sp>
            <p:nvSpPr>
              <p:cNvPr id="14" name="Rectangle 8"/>
              <p:cNvSpPr>
                <a:spLocks noChangeArrowheads="1"/>
              </p:cNvSpPr>
              <p:nvPr/>
            </p:nvSpPr>
            <p:spPr bwMode="auto">
              <a:xfrm>
                <a:off x="2686051" y="3079751"/>
                <a:ext cx="804863" cy="152400"/>
              </a:xfrm>
              <a:prstGeom prst="rect">
                <a:avLst/>
              </a:pr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5" name="Freeform 9"/>
              <p:cNvSpPr>
                <a:spLocks/>
              </p:cNvSpPr>
              <p:nvPr/>
            </p:nvSpPr>
            <p:spPr bwMode="auto">
              <a:xfrm>
                <a:off x="3490913" y="2581276"/>
                <a:ext cx="427038" cy="650875"/>
              </a:xfrm>
              <a:custGeom>
                <a:avLst/>
                <a:gdLst>
                  <a:gd name="T0" fmla="*/ 0 w 181"/>
                  <a:gd name="T1" fmla="*/ 211 h 276"/>
                  <a:gd name="T2" fmla="*/ 181 w 181"/>
                  <a:gd name="T3" fmla="*/ 0 h 276"/>
                  <a:gd name="T4" fmla="*/ 181 w 181"/>
                  <a:gd name="T5" fmla="*/ 102 h 276"/>
                  <a:gd name="T6" fmla="*/ 0 w 181"/>
                  <a:gd name="T7" fmla="*/ 276 h 276"/>
                  <a:gd name="T8" fmla="*/ 0 w 181"/>
                  <a:gd name="T9" fmla="*/ 211 h 276"/>
                </a:gdLst>
                <a:ahLst/>
                <a:cxnLst>
                  <a:cxn ang="0">
                    <a:pos x="T0" y="T1"/>
                  </a:cxn>
                  <a:cxn ang="0">
                    <a:pos x="T2" y="T3"/>
                  </a:cxn>
                  <a:cxn ang="0">
                    <a:pos x="T4" y="T5"/>
                  </a:cxn>
                  <a:cxn ang="0">
                    <a:pos x="T6" y="T7"/>
                  </a:cxn>
                  <a:cxn ang="0">
                    <a:pos x="T8" y="T9"/>
                  </a:cxn>
                </a:cxnLst>
                <a:rect l="0" t="0" r="r" b="b"/>
                <a:pathLst>
                  <a:path w="181" h="276">
                    <a:moveTo>
                      <a:pt x="0" y="211"/>
                    </a:moveTo>
                    <a:cubicBezTo>
                      <a:pt x="0" y="211"/>
                      <a:pt x="7" y="70"/>
                      <a:pt x="181" y="0"/>
                    </a:cubicBezTo>
                    <a:cubicBezTo>
                      <a:pt x="181" y="102"/>
                      <a:pt x="181" y="102"/>
                      <a:pt x="181" y="102"/>
                    </a:cubicBezTo>
                    <a:cubicBezTo>
                      <a:pt x="181" y="102"/>
                      <a:pt x="79" y="138"/>
                      <a:pt x="0" y="276"/>
                    </a:cubicBezTo>
                    <a:lnTo>
                      <a:pt x="0" y="211"/>
                    </a:ln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6" name="Freeform 10"/>
              <p:cNvSpPr>
                <a:spLocks/>
              </p:cNvSpPr>
              <p:nvPr/>
            </p:nvSpPr>
            <p:spPr bwMode="auto">
              <a:xfrm>
                <a:off x="2686051" y="2289176"/>
                <a:ext cx="1231900" cy="790575"/>
              </a:xfrm>
              <a:custGeom>
                <a:avLst/>
                <a:gdLst>
                  <a:gd name="T0" fmla="*/ 522 w 522"/>
                  <a:gd name="T1" fmla="*/ 124 h 335"/>
                  <a:gd name="T2" fmla="*/ 279 w 522"/>
                  <a:gd name="T3" fmla="*/ 0 h 335"/>
                  <a:gd name="T4" fmla="*/ 0 w 522"/>
                  <a:gd name="T5" fmla="*/ 335 h 335"/>
                  <a:gd name="T6" fmla="*/ 341 w 522"/>
                  <a:gd name="T7" fmla="*/ 335 h 335"/>
                  <a:gd name="T8" fmla="*/ 522 w 522"/>
                  <a:gd name="T9" fmla="*/ 124 h 335"/>
                </a:gdLst>
                <a:ahLst/>
                <a:cxnLst>
                  <a:cxn ang="0">
                    <a:pos x="T0" y="T1"/>
                  </a:cxn>
                  <a:cxn ang="0">
                    <a:pos x="T2" y="T3"/>
                  </a:cxn>
                  <a:cxn ang="0">
                    <a:pos x="T4" y="T5"/>
                  </a:cxn>
                  <a:cxn ang="0">
                    <a:pos x="T6" y="T7"/>
                  </a:cxn>
                  <a:cxn ang="0">
                    <a:pos x="T8" y="T9"/>
                  </a:cxn>
                </a:cxnLst>
                <a:rect l="0" t="0" r="r" b="b"/>
                <a:pathLst>
                  <a:path w="522" h="335">
                    <a:moveTo>
                      <a:pt x="522" y="124"/>
                    </a:moveTo>
                    <a:cubicBezTo>
                      <a:pt x="279" y="0"/>
                      <a:pt x="279" y="0"/>
                      <a:pt x="279" y="0"/>
                    </a:cubicBezTo>
                    <a:cubicBezTo>
                      <a:pt x="279" y="0"/>
                      <a:pt x="12" y="115"/>
                      <a:pt x="0" y="335"/>
                    </a:cubicBezTo>
                    <a:cubicBezTo>
                      <a:pt x="341" y="335"/>
                      <a:pt x="341" y="335"/>
                      <a:pt x="341" y="335"/>
                    </a:cubicBezTo>
                    <a:cubicBezTo>
                      <a:pt x="341" y="335"/>
                      <a:pt x="352" y="193"/>
                      <a:pt x="522" y="124"/>
                    </a:cubicBezTo>
                    <a:close/>
                  </a:path>
                </a:pathLst>
              </a:custGeom>
              <a:solidFill>
                <a:schemeClr val="accent2"/>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grpSp>
        <p:grpSp>
          <p:nvGrpSpPr>
            <p:cNvPr id="10" name="Group 9"/>
            <p:cNvGrpSpPr/>
            <p:nvPr/>
          </p:nvGrpSpPr>
          <p:grpSpPr>
            <a:xfrm>
              <a:off x="2474705" y="3241020"/>
              <a:ext cx="1092372" cy="754565"/>
              <a:chOff x="2573338" y="3232151"/>
              <a:chExt cx="1339851" cy="925513"/>
            </a:xfrm>
          </p:grpSpPr>
          <p:sp>
            <p:nvSpPr>
              <p:cNvPr id="11" name="Freeform 5"/>
              <p:cNvSpPr>
                <a:spLocks/>
              </p:cNvSpPr>
              <p:nvPr/>
            </p:nvSpPr>
            <p:spPr bwMode="auto">
              <a:xfrm>
                <a:off x="3340101" y="3740151"/>
                <a:ext cx="573088" cy="417513"/>
              </a:xfrm>
              <a:custGeom>
                <a:avLst/>
                <a:gdLst>
                  <a:gd name="T0" fmla="*/ 0 w 361"/>
                  <a:gd name="T1" fmla="*/ 183 h 263"/>
                  <a:gd name="T2" fmla="*/ 0 w 361"/>
                  <a:gd name="T3" fmla="*/ 263 h 263"/>
                  <a:gd name="T4" fmla="*/ 361 w 361"/>
                  <a:gd name="T5" fmla="*/ 82 h 263"/>
                  <a:gd name="T6" fmla="*/ 356 w 361"/>
                  <a:gd name="T7" fmla="*/ 0 h 263"/>
                  <a:gd name="T8" fmla="*/ 0 w 361"/>
                  <a:gd name="T9" fmla="*/ 183 h 263"/>
                </a:gdLst>
                <a:ahLst/>
                <a:cxnLst>
                  <a:cxn ang="0">
                    <a:pos x="T0" y="T1"/>
                  </a:cxn>
                  <a:cxn ang="0">
                    <a:pos x="T2" y="T3"/>
                  </a:cxn>
                  <a:cxn ang="0">
                    <a:pos x="T4" y="T5"/>
                  </a:cxn>
                  <a:cxn ang="0">
                    <a:pos x="T6" y="T7"/>
                  </a:cxn>
                  <a:cxn ang="0">
                    <a:pos x="T8" y="T9"/>
                  </a:cxn>
                </a:cxnLst>
                <a:rect l="0" t="0" r="r" b="b"/>
                <a:pathLst>
                  <a:path w="361" h="263">
                    <a:moveTo>
                      <a:pt x="0" y="183"/>
                    </a:moveTo>
                    <a:lnTo>
                      <a:pt x="0" y="263"/>
                    </a:lnTo>
                    <a:lnTo>
                      <a:pt x="361" y="82"/>
                    </a:lnTo>
                    <a:lnTo>
                      <a:pt x="356" y="0"/>
                    </a:lnTo>
                    <a:lnTo>
                      <a:pt x="0" y="183"/>
                    </a:ln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2" name="Freeform 6"/>
              <p:cNvSpPr>
                <a:spLocks/>
              </p:cNvSpPr>
              <p:nvPr/>
            </p:nvSpPr>
            <p:spPr bwMode="auto">
              <a:xfrm>
                <a:off x="2686051" y="3232151"/>
                <a:ext cx="1219200" cy="798513"/>
              </a:xfrm>
              <a:custGeom>
                <a:avLst/>
                <a:gdLst>
                  <a:gd name="T0" fmla="*/ 517 w 517"/>
                  <a:gd name="T1" fmla="*/ 215 h 338"/>
                  <a:gd name="T2" fmla="*/ 341 w 517"/>
                  <a:gd name="T3" fmla="*/ 0 h 338"/>
                  <a:gd name="T4" fmla="*/ 0 w 517"/>
                  <a:gd name="T5" fmla="*/ 0 h 338"/>
                  <a:gd name="T6" fmla="*/ 277 w 517"/>
                  <a:gd name="T7" fmla="*/ 338 h 338"/>
                  <a:gd name="T8" fmla="*/ 517 w 517"/>
                  <a:gd name="T9" fmla="*/ 215 h 338"/>
                </a:gdLst>
                <a:ahLst/>
                <a:cxnLst>
                  <a:cxn ang="0">
                    <a:pos x="T0" y="T1"/>
                  </a:cxn>
                  <a:cxn ang="0">
                    <a:pos x="T2" y="T3"/>
                  </a:cxn>
                  <a:cxn ang="0">
                    <a:pos x="T4" y="T5"/>
                  </a:cxn>
                  <a:cxn ang="0">
                    <a:pos x="T6" y="T7"/>
                  </a:cxn>
                  <a:cxn ang="0">
                    <a:pos x="T8" y="T9"/>
                  </a:cxn>
                </a:cxnLst>
                <a:rect l="0" t="0" r="r" b="b"/>
                <a:pathLst>
                  <a:path w="517" h="338">
                    <a:moveTo>
                      <a:pt x="517" y="215"/>
                    </a:moveTo>
                    <a:cubicBezTo>
                      <a:pt x="517" y="215"/>
                      <a:pt x="342" y="141"/>
                      <a:pt x="341" y="0"/>
                    </a:cubicBezTo>
                    <a:cubicBezTo>
                      <a:pt x="0" y="0"/>
                      <a:pt x="0" y="0"/>
                      <a:pt x="0" y="0"/>
                    </a:cubicBezTo>
                    <a:cubicBezTo>
                      <a:pt x="0" y="0"/>
                      <a:pt x="28" y="173"/>
                      <a:pt x="277" y="338"/>
                    </a:cubicBezTo>
                    <a:lnTo>
                      <a:pt x="517" y="215"/>
                    </a:lnTo>
                    <a:close/>
                  </a:path>
                </a:pathLst>
              </a:custGeom>
              <a:solidFill>
                <a:schemeClr val="accent1"/>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3" name="Freeform 7"/>
              <p:cNvSpPr>
                <a:spLocks/>
              </p:cNvSpPr>
              <p:nvPr/>
            </p:nvSpPr>
            <p:spPr bwMode="auto">
              <a:xfrm>
                <a:off x="2573338" y="3232151"/>
                <a:ext cx="766763" cy="925513"/>
              </a:xfrm>
              <a:custGeom>
                <a:avLst/>
                <a:gdLst>
                  <a:gd name="T0" fmla="*/ 325 w 325"/>
                  <a:gd name="T1" fmla="*/ 392 h 392"/>
                  <a:gd name="T2" fmla="*/ 325 w 325"/>
                  <a:gd name="T3" fmla="*/ 338 h 392"/>
                  <a:gd name="T4" fmla="*/ 48 w 325"/>
                  <a:gd name="T5" fmla="*/ 0 h 392"/>
                  <a:gd name="T6" fmla="*/ 325 w 325"/>
                  <a:gd name="T7" fmla="*/ 392 h 392"/>
                </a:gdLst>
                <a:ahLst/>
                <a:cxnLst>
                  <a:cxn ang="0">
                    <a:pos x="T0" y="T1"/>
                  </a:cxn>
                  <a:cxn ang="0">
                    <a:pos x="T2" y="T3"/>
                  </a:cxn>
                  <a:cxn ang="0">
                    <a:pos x="T4" y="T5"/>
                  </a:cxn>
                  <a:cxn ang="0">
                    <a:pos x="T6" y="T7"/>
                  </a:cxn>
                </a:cxnLst>
                <a:rect l="0" t="0" r="r" b="b"/>
                <a:pathLst>
                  <a:path w="325" h="392">
                    <a:moveTo>
                      <a:pt x="325" y="392"/>
                    </a:moveTo>
                    <a:cubicBezTo>
                      <a:pt x="325" y="338"/>
                      <a:pt x="325" y="338"/>
                      <a:pt x="325" y="338"/>
                    </a:cubicBezTo>
                    <a:cubicBezTo>
                      <a:pt x="325" y="338"/>
                      <a:pt x="103" y="205"/>
                      <a:pt x="48" y="0"/>
                    </a:cubicBezTo>
                    <a:cubicBezTo>
                      <a:pt x="48" y="0"/>
                      <a:pt x="0" y="215"/>
                      <a:pt x="325" y="392"/>
                    </a:cubicBez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grpSp>
      </p:grpSp>
      <p:grpSp>
        <p:nvGrpSpPr>
          <p:cNvPr id="27" name="Group 26"/>
          <p:cNvGrpSpPr/>
          <p:nvPr/>
        </p:nvGrpSpPr>
        <p:grpSpPr>
          <a:xfrm>
            <a:off x="2604682" y="3388369"/>
            <a:ext cx="1460089" cy="563857"/>
            <a:chOff x="1582038" y="2697524"/>
            <a:chExt cx="2577213" cy="316190"/>
          </a:xfrm>
        </p:grpSpPr>
        <p:cxnSp>
          <p:nvCxnSpPr>
            <p:cNvPr id="28" name="Straight Connector 27"/>
            <p:cNvCxnSpPr/>
            <p:nvPr/>
          </p:nvCxnSpPr>
          <p:spPr>
            <a:xfrm flipH="1" flipV="1">
              <a:off x="3661285" y="2697524"/>
              <a:ext cx="497966" cy="31619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582038" y="2697524"/>
              <a:ext cx="2079249" cy="0"/>
            </a:xfrm>
            <a:prstGeom prst="line">
              <a:avLst/>
            </a:prstGeom>
            <a:ln>
              <a:solidFill>
                <a:schemeClr val="bg2">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8503383" y="3196428"/>
            <a:ext cx="1389985" cy="378924"/>
            <a:chOff x="7528087" y="2680840"/>
            <a:chExt cx="2803259" cy="316190"/>
          </a:xfrm>
        </p:grpSpPr>
        <p:cxnSp>
          <p:nvCxnSpPr>
            <p:cNvPr id="31" name="Straight Connector 30"/>
            <p:cNvCxnSpPr/>
            <p:nvPr/>
          </p:nvCxnSpPr>
          <p:spPr>
            <a:xfrm flipV="1">
              <a:off x="7528087" y="2680840"/>
              <a:ext cx="497966" cy="31619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026053" y="2680840"/>
              <a:ext cx="2305293" cy="0"/>
            </a:xfrm>
            <a:prstGeom prst="line">
              <a:avLst/>
            </a:prstGeom>
            <a:ln>
              <a:solidFill>
                <a:schemeClr val="bg2">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643386" y="4860018"/>
            <a:ext cx="1460089" cy="563857"/>
            <a:chOff x="1582038" y="2697524"/>
            <a:chExt cx="2577213" cy="316190"/>
          </a:xfrm>
        </p:grpSpPr>
        <p:cxnSp>
          <p:nvCxnSpPr>
            <p:cNvPr id="34" name="Straight Connector 33"/>
            <p:cNvCxnSpPr/>
            <p:nvPr/>
          </p:nvCxnSpPr>
          <p:spPr>
            <a:xfrm flipH="1" flipV="1">
              <a:off x="3661285" y="2697524"/>
              <a:ext cx="497966" cy="31619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82038" y="2697524"/>
              <a:ext cx="2079249" cy="0"/>
            </a:xfrm>
            <a:prstGeom prst="line">
              <a:avLst/>
            </a:prstGeom>
            <a:ln>
              <a:solidFill>
                <a:schemeClr val="bg2">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7007044" y="2516440"/>
            <a:ext cx="1389985" cy="378924"/>
            <a:chOff x="7528087" y="2680840"/>
            <a:chExt cx="2803259" cy="316190"/>
          </a:xfrm>
        </p:grpSpPr>
        <p:cxnSp>
          <p:nvCxnSpPr>
            <p:cNvPr id="37" name="Straight Connector 36"/>
            <p:cNvCxnSpPr/>
            <p:nvPr/>
          </p:nvCxnSpPr>
          <p:spPr>
            <a:xfrm flipV="1">
              <a:off x="7528087" y="2680840"/>
              <a:ext cx="497966" cy="31619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26053" y="2680840"/>
              <a:ext cx="2305293" cy="0"/>
            </a:xfrm>
            <a:prstGeom prst="line">
              <a:avLst/>
            </a:prstGeom>
            <a:ln>
              <a:solidFill>
                <a:schemeClr val="bg2">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4085376" y="2397631"/>
            <a:ext cx="1460089" cy="563857"/>
            <a:chOff x="1582038" y="2697524"/>
            <a:chExt cx="2577213" cy="316190"/>
          </a:xfrm>
        </p:grpSpPr>
        <p:cxnSp>
          <p:nvCxnSpPr>
            <p:cNvPr id="40" name="Straight Connector 39"/>
            <p:cNvCxnSpPr/>
            <p:nvPr/>
          </p:nvCxnSpPr>
          <p:spPr>
            <a:xfrm flipH="1" flipV="1">
              <a:off x="3661285" y="2697524"/>
              <a:ext cx="497966" cy="31619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582038" y="2697524"/>
              <a:ext cx="2079249" cy="0"/>
            </a:xfrm>
            <a:prstGeom prst="line">
              <a:avLst/>
            </a:prstGeom>
            <a:ln>
              <a:solidFill>
                <a:schemeClr val="bg2">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842506" y="3109872"/>
            <a:ext cx="1681795"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050" dirty="0">
                <a:solidFill>
                  <a:schemeClr val="bg1">
                    <a:lumMod val="50000"/>
                  </a:schemeClr>
                </a:solidFill>
                <a:ea typeface="Lato" panose="020F0502020204030203" pitchFamily="34" charset="0"/>
                <a:cs typeface="Lato" panose="020F0502020204030203" pitchFamily="34" charset="0"/>
              </a:rPr>
              <a:t>Lorem ipsum dolor sit amet, consectetur adipiscing elit</a:t>
            </a:r>
            <a:r>
              <a:rPr lang="en-US" sz="1050">
                <a:solidFill>
                  <a:schemeClr val="bg1">
                    <a:lumMod val="50000"/>
                  </a:schemeClr>
                </a:solidFill>
                <a:ea typeface="Lato" panose="020F0502020204030203" pitchFamily="34" charset="0"/>
                <a:cs typeface="Lato" panose="020F0502020204030203" pitchFamily="34" charset="0"/>
              </a:rPr>
              <a:t>. </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43" name="Content Placeholder 2"/>
          <p:cNvSpPr txBox="1">
            <a:spLocks/>
          </p:cNvSpPr>
          <p:nvPr/>
        </p:nvSpPr>
        <p:spPr>
          <a:xfrm>
            <a:off x="10103607" y="2961488"/>
            <a:ext cx="1880903" cy="7768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a:solidFill>
                  <a:schemeClr val="bg1">
                    <a:lumMod val="50000"/>
                  </a:schemeClr>
                </a:solidFill>
                <a:ea typeface="Lato" panose="020F0502020204030203" pitchFamily="34" charset="0"/>
                <a:cs typeface="Lato" panose="020F0502020204030203" pitchFamily="34" charset="0"/>
              </a:rPr>
              <a:t>Lorem ipsum dolor sit amet, consectetur adipiscing elit</a:t>
            </a:r>
            <a:r>
              <a:rPr lang="en-US" sz="1050">
                <a:solidFill>
                  <a:schemeClr val="bg1">
                    <a:lumMod val="50000"/>
                  </a:schemeClr>
                </a:solidFill>
                <a:ea typeface="Lato" panose="020F0502020204030203" pitchFamily="34" charset="0"/>
                <a:cs typeface="Lato" panose="020F0502020204030203" pitchFamily="34" charset="0"/>
              </a:rPr>
              <a:t>. </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44" name="Content Placeholder 2"/>
          <p:cNvSpPr txBox="1">
            <a:spLocks/>
          </p:cNvSpPr>
          <p:nvPr/>
        </p:nvSpPr>
        <p:spPr>
          <a:xfrm>
            <a:off x="8643897" y="2132863"/>
            <a:ext cx="1880903" cy="7768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a:solidFill>
                  <a:schemeClr val="bg1">
                    <a:lumMod val="50000"/>
                  </a:schemeClr>
                </a:solidFill>
                <a:ea typeface="Lato" panose="020F0502020204030203" pitchFamily="34" charset="0"/>
                <a:cs typeface="Lato" panose="020F0502020204030203" pitchFamily="34" charset="0"/>
              </a:rPr>
              <a:t>Lorem ipsum dolor sit amet, consectetur adipiscing elit</a:t>
            </a:r>
            <a:r>
              <a:rPr lang="en-US" sz="1050">
                <a:solidFill>
                  <a:schemeClr val="bg1">
                    <a:lumMod val="50000"/>
                  </a:schemeClr>
                </a:solidFill>
                <a:ea typeface="Lato" panose="020F0502020204030203" pitchFamily="34" charset="0"/>
                <a:cs typeface="Lato" panose="020F0502020204030203" pitchFamily="34" charset="0"/>
              </a:rPr>
              <a:t>. </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45" name="Content Placeholder 2"/>
          <p:cNvSpPr txBox="1">
            <a:spLocks/>
          </p:cNvSpPr>
          <p:nvPr/>
        </p:nvSpPr>
        <p:spPr>
          <a:xfrm>
            <a:off x="2291349" y="2023338"/>
            <a:ext cx="1681795"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050" dirty="0">
                <a:solidFill>
                  <a:schemeClr val="bg1">
                    <a:lumMod val="50000"/>
                  </a:schemeClr>
                </a:solidFill>
                <a:ea typeface="Lato" panose="020F0502020204030203" pitchFamily="34" charset="0"/>
                <a:cs typeface="Lato" panose="020F0502020204030203" pitchFamily="34" charset="0"/>
              </a:rPr>
              <a:t>Lorem ipsum dolor sit amet, consectetur adipiscing elit. </a:t>
            </a:r>
          </a:p>
        </p:txBody>
      </p:sp>
      <p:sp>
        <p:nvSpPr>
          <p:cNvPr id="46" name="Content Placeholder 2"/>
          <p:cNvSpPr txBox="1">
            <a:spLocks/>
          </p:cNvSpPr>
          <p:nvPr/>
        </p:nvSpPr>
        <p:spPr>
          <a:xfrm>
            <a:off x="901387" y="4480894"/>
            <a:ext cx="1681795"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050" dirty="0">
                <a:solidFill>
                  <a:schemeClr val="bg1">
                    <a:lumMod val="50000"/>
                  </a:schemeClr>
                </a:solidFill>
                <a:ea typeface="Lato" panose="020F0502020204030203" pitchFamily="34" charset="0"/>
                <a:cs typeface="Lato" panose="020F0502020204030203" pitchFamily="34" charset="0"/>
              </a:rPr>
              <a:t>Lorem ipsum dolor sit amet, consectetur adipiscing elit</a:t>
            </a:r>
            <a:r>
              <a:rPr lang="en-US" sz="1050">
                <a:solidFill>
                  <a:schemeClr val="bg1">
                    <a:lumMod val="50000"/>
                  </a:schemeClr>
                </a:solidFill>
                <a:ea typeface="Lato" panose="020F0502020204030203" pitchFamily="34" charset="0"/>
                <a:cs typeface="Lato" panose="020F0502020204030203" pitchFamily="34" charset="0"/>
              </a:rPr>
              <a:t>. </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47" name="Shape 2784"/>
          <p:cNvSpPr/>
          <p:nvPr/>
        </p:nvSpPr>
        <p:spPr>
          <a:xfrm>
            <a:off x="7368543" y="5461781"/>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7BF25D50-0430-45C6-917E-8F9F8303C608}"/>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313984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Box 10"/>
          <p:cNvSpPr txBox="1">
            <a:spLocks noChangeArrowheads="1"/>
          </p:cNvSpPr>
          <p:nvPr/>
        </p:nvSpPr>
        <p:spPr bwMode="auto">
          <a:xfrm>
            <a:off x="1274115" y="1731694"/>
            <a:ext cx="451273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
        <p:nvSpPr>
          <p:cNvPr id="9" name="TextBox 8">
            <a:extLst>
              <a:ext uri="{FF2B5EF4-FFF2-40B4-BE49-F238E27FC236}">
                <a16:creationId xmlns:a16="http://schemas.microsoft.com/office/drawing/2014/main" id="{8A9A674A-E934-41FC-A6B0-B25E4FB57122}"/>
              </a:ext>
            </a:extLst>
          </p:cNvPr>
          <p:cNvSpPr txBox="1"/>
          <p:nvPr/>
        </p:nvSpPr>
        <p:spPr>
          <a:xfrm>
            <a:off x="1269105" y="1092759"/>
            <a:ext cx="4405181" cy="461665"/>
          </a:xfrm>
          <a:prstGeom prst="rect">
            <a:avLst/>
          </a:prstGeom>
          <a:noFill/>
        </p:spPr>
        <p:txBody>
          <a:bodyPr wrap="square" rtlCol="0">
            <a:spAutoFit/>
          </a:bodyPr>
          <a:lstStyle/>
          <a:p>
            <a:r>
              <a:rPr lang="en-ID" sz="2400" spc="-150" dirty="0">
                <a:ea typeface="Source Sans Pro" panose="020B0503030403020204" pitchFamily="34" charset="0"/>
              </a:rPr>
              <a:t>Your title here</a:t>
            </a:r>
          </a:p>
        </p:txBody>
      </p:sp>
      <p:sp>
        <p:nvSpPr>
          <p:cNvPr id="10" name="Text Box 10"/>
          <p:cNvSpPr txBox="1">
            <a:spLocks noChangeArrowheads="1"/>
          </p:cNvSpPr>
          <p:nvPr/>
        </p:nvSpPr>
        <p:spPr bwMode="auto">
          <a:xfrm>
            <a:off x="1269105" y="2920080"/>
            <a:ext cx="451774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
        <p:nvSpPr>
          <p:cNvPr id="11" name="TextBox 10">
            <a:extLst>
              <a:ext uri="{FF2B5EF4-FFF2-40B4-BE49-F238E27FC236}">
                <a16:creationId xmlns:a16="http://schemas.microsoft.com/office/drawing/2014/main" id="{8A9A674A-E934-41FC-A6B0-B25E4FB57122}"/>
              </a:ext>
            </a:extLst>
          </p:cNvPr>
          <p:cNvSpPr txBox="1"/>
          <p:nvPr/>
        </p:nvSpPr>
        <p:spPr>
          <a:xfrm>
            <a:off x="1269105" y="4035982"/>
            <a:ext cx="4405181" cy="461665"/>
          </a:xfrm>
          <a:prstGeom prst="rect">
            <a:avLst/>
          </a:prstGeom>
          <a:noFill/>
        </p:spPr>
        <p:txBody>
          <a:bodyPr wrap="square" rtlCol="0">
            <a:spAutoFit/>
          </a:bodyPr>
          <a:lstStyle/>
          <a:p>
            <a:r>
              <a:rPr lang="en-ID" sz="2400" spc="-150" dirty="0">
                <a:ea typeface="Source Sans Pro" panose="020B0503030403020204" pitchFamily="34" charset="0"/>
              </a:rPr>
              <a:t>Sample text</a:t>
            </a:r>
          </a:p>
        </p:txBody>
      </p:sp>
      <p:sp>
        <p:nvSpPr>
          <p:cNvPr id="13" name="Text Box 10">
            <a:extLst>
              <a:ext uri="{FF2B5EF4-FFF2-40B4-BE49-F238E27FC236}">
                <a16:creationId xmlns:a16="http://schemas.microsoft.com/office/drawing/2014/main" id="{9EBA90D0-8135-4D99-9340-ED0CED35E51B}"/>
              </a:ext>
            </a:extLst>
          </p:cNvPr>
          <p:cNvSpPr txBox="1">
            <a:spLocks noChangeArrowheads="1"/>
          </p:cNvSpPr>
          <p:nvPr/>
        </p:nvSpPr>
        <p:spPr bwMode="auto">
          <a:xfrm>
            <a:off x="1274115" y="4750179"/>
            <a:ext cx="451273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pic>
        <p:nvPicPr>
          <p:cNvPr id="8" name="Picture Placeholder 7">
            <a:extLst>
              <a:ext uri="{FF2B5EF4-FFF2-40B4-BE49-F238E27FC236}">
                <a16:creationId xmlns:a16="http://schemas.microsoft.com/office/drawing/2014/main" id="{0BC8B305-B3FD-7CEC-2E61-B22F01C9E4E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602" r="20602"/>
          <a:stretch>
            <a:fillRect/>
          </a:stretch>
        </p:blipFill>
        <p:spPr/>
      </p:pic>
    </p:spTree>
    <p:extLst>
      <p:ext uri="{BB962C8B-B14F-4D97-AF65-F5344CB8AC3E}">
        <p14:creationId xmlns:p14="http://schemas.microsoft.com/office/powerpoint/2010/main" val="37427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3101" y="1832477"/>
            <a:ext cx="4106174" cy="4077606"/>
            <a:chOff x="4457931" y="2300723"/>
            <a:chExt cx="3246262" cy="3314070"/>
          </a:xfrm>
        </p:grpSpPr>
        <p:sp>
          <p:nvSpPr>
            <p:cNvPr id="6" name="Freeform: Shape 535"/>
            <p:cNvSpPr/>
            <p:nvPr/>
          </p:nvSpPr>
          <p:spPr>
            <a:xfrm>
              <a:off x="4457931" y="3186254"/>
              <a:ext cx="1879956" cy="2118283"/>
            </a:xfrm>
            <a:custGeom>
              <a:avLst/>
              <a:gdLst/>
              <a:ahLst/>
              <a:cxnLst>
                <a:cxn ang="3cd4">
                  <a:pos x="hc" y="t"/>
                </a:cxn>
                <a:cxn ang="cd2">
                  <a:pos x="l" y="vc"/>
                </a:cxn>
                <a:cxn ang="cd4">
                  <a:pos x="hc" y="b"/>
                </a:cxn>
                <a:cxn ang="0">
                  <a:pos x="r" y="vc"/>
                </a:cxn>
              </a:cxnLst>
              <a:rect l="l" t="t" r="r" b="b"/>
              <a:pathLst>
                <a:path w="916" h="1032">
                  <a:moveTo>
                    <a:pt x="914" y="185"/>
                  </a:moveTo>
                  <a:cubicBezTo>
                    <a:pt x="822" y="152"/>
                    <a:pt x="752" y="83"/>
                    <a:pt x="714" y="0"/>
                  </a:cubicBezTo>
                  <a:cubicBezTo>
                    <a:pt x="492" y="44"/>
                    <a:pt x="324" y="241"/>
                    <a:pt x="324" y="476"/>
                  </a:cubicBezTo>
                  <a:cubicBezTo>
                    <a:pt x="324" y="504"/>
                    <a:pt x="326" y="532"/>
                    <a:pt x="331" y="559"/>
                  </a:cubicBezTo>
                  <a:cubicBezTo>
                    <a:pt x="348" y="655"/>
                    <a:pt x="284" y="746"/>
                    <a:pt x="188" y="763"/>
                  </a:cubicBezTo>
                  <a:lnTo>
                    <a:pt x="171" y="668"/>
                  </a:lnTo>
                  <a:lnTo>
                    <a:pt x="0" y="886"/>
                  </a:lnTo>
                  <a:lnTo>
                    <a:pt x="235" y="1032"/>
                  </a:lnTo>
                  <a:lnTo>
                    <a:pt x="218" y="937"/>
                  </a:lnTo>
                  <a:cubicBezTo>
                    <a:pt x="410" y="903"/>
                    <a:pt x="538" y="720"/>
                    <a:pt x="505" y="528"/>
                  </a:cubicBezTo>
                  <a:cubicBezTo>
                    <a:pt x="505" y="528"/>
                    <a:pt x="500" y="494"/>
                    <a:pt x="500" y="476"/>
                  </a:cubicBezTo>
                  <a:cubicBezTo>
                    <a:pt x="500" y="306"/>
                    <a:pt x="639" y="167"/>
                    <a:pt x="809" y="167"/>
                  </a:cubicBezTo>
                  <a:cubicBezTo>
                    <a:pt x="847" y="167"/>
                    <a:pt x="883" y="174"/>
                    <a:pt x="916" y="186"/>
                  </a:cubicBezTo>
                  <a:cubicBezTo>
                    <a:pt x="915" y="186"/>
                    <a:pt x="915" y="186"/>
                    <a:pt x="914" y="185"/>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sp>
          <p:nvSpPr>
            <p:cNvPr id="7" name="Freeform: Shape 536"/>
            <p:cNvSpPr/>
            <p:nvPr/>
          </p:nvSpPr>
          <p:spPr>
            <a:xfrm>
              <a:off x="5368117" y="4266972"/>
              <a:ext cx="2336076" cy="910186"/>
            </a:xfrm>
            <a:custGeom>
              <a:avLst/>
              <a:gdLst/>
              <a:ahLst/>
              <a:cxnLst>
                <a:cxn ang="3cd4">
                  <a:pos x="hc" y="t"/>
                </a:cxn>
                <a:cxn ang="cd2">
                  <a:pos x="l" y="vc"/>
                </a:cxn>
                <a:cxn ang="cd4">
                  <a:pos x="hc" y="b"/>
                </a:cxn>
                <a:cxn ang="0">
                  <a:pos x="r" y="vc"/>
                </a:cxn>
              </a:cxnLst>
              <a:rect l="l" t="t" r="r" b="b"/>
              <a:pathLst>
                <a:path w="1138" h="444">
                  <a:moveTo>
                    <a:pt x="1065" y="228"/>
                  </a:moveTo>
                  <a:cubicBezTo>
                    <a:pt x="939" y="79"/>
                    <a:pt x="717" y="60"/>
                    <a:pt x="567" y="185"/>
                  </a:cubicBezTo>
                  <a:cubicBezTo>
                    <a:pt x="513" y="231"/>
                    <a:pt x="443" y="259"/>
                    <a:pt x="366" y="259"/>
                  </a:cubicBezTo>
                  <a:cubicBezTo>
                    <a:pt x="213" y="259"/>
                    <a:pt x="85" y="147"/>
                    <a:pt x="62" y="0"/>
                  </a:cubicBezTo>
                  <a:cubicBezTo>
                    <a:pt x="62" y="1"/>
                    <a:pt x="62" y="2"/>
                    <a:pt x="62" y="2"/>
                  </a:cubicBezTo>
                  <a:cubicBezTo>
                    <a:pt x="79" y="100"/>
                    <a:pt x="54" y="195"/>
                    <a:pt x="0" y="270"/>
                  </a:cubicBezTo>
                  <a:cubicBezTo>
                    <a:pt x="90" y="371"/>
                    <a:pt x="220" y="436"/>
                    <a:pt x="366" y="436"/>
                  </a:cubicBezTo>
                  <a:cubicBezTo>
                    <a:pt x="486" y="436"/>
                    <a:pt x="596" y="392"/>
                    <a:pt x="681" y="320"/>
                  </a:cubicBezTo>
                  <a:cubicBezTo>
                    <a:pt x="755" y="257"/>
                    <a:pt x="866" y="267"/>
                    <a:pt x="929" y="342"/>
                  </a:cubicBezTo>
                  <a:lnTo>
                    <a:pt x="856" y="404"/>
                  </a:lnTo>
                  <a:lnTo>
                    <a:pt x="1130" y="444"/>
                  </a:lnTo>
                  <a:lnTo>
                    <a:pt x="1138" y="167"/>
                  </a:lnTo>
                  <a:close/>
                </a:path>
              </a:pathLst>
            </a:custGeom>
            <a:solidFill>
              <a:schemeClr val="tx1">
                <a:lumMod val="75000"/>
                <a:lumOff val="25000"/>
              </a:schemeClr>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sp>
          <p:nvSpPr>
            <p:cNvPr id="8" name="Freeform: Shape 537"/>
            <p:cNvSpPr/>
            <p:nvPr/>
          </p:nvSpPr>
          <p:spPr>
            <a:xfrm>
              <a:off x="5717399" y="2300723"/>
              <a:ext cx="1399180" cy="2346349"/>
            </a:xfrm>
            <a:custGeom>
              <a:avLst/>
              <a:gdLst/>
              <a:ahLst/>
              <a:cxnLst>
                <a:cxn ang="3cd4">
                  <a:pos x="hc" y="t"/>
                </a:cxn>
                <a:cxn ang="cd2">
                  <a:pos x="l" y="vc"/>
                </a:cxn>
                <a:cxn ang="cd4">
                  <a:pos x="hc" y="b"/>
                </a:cxn>
                <a:cxn ang="0">
                  <a:pos x="r" y="vc"/>
                </a:cxn>
              </a:cxnLst>
              <a:rect l="l" t="t" r="r" b="b"/>
              <a:pathLst>
                <a:path w="682" h="1143">
                  <a:moveTo>
                    <a:pt x="301" y="616"/>
                  </a:moveTo>
                  <a:cubicBezTo>
                    <a:pt x="420" y="660"/>
                    <a:pt x="506" y="774"/>
                    <a:pt x="506" y="907"/>
                  </a:cubicBezTo>
                  <a:cubicBezTo>
                    <a:pt x="506" y="1002"/>
                    <a:pt x="463" y="1087"/>
                    <a:pt x="396" y="1143"/>
                  </a:cubicBezTo>
                  <a:lnTo>
                    <a:pt x="397" y="1142"/>
                  </a:lnTo>
                  <a:cubicBezTo>
                    <a:pt x="472" y="1079"/>
                    <a:pt x="566" y="1052"/>
                    <a:pt x="657" y="1061"/>
                  </a:cubicBezTo>
                  <a:cubicBezTo>
                    <a:pt x="673" y="1013"/>
                    <a:pt x="682" y="961"/>
                    <a:pt x="682" y="907"/>
                  </a:cubicBezTo>
                  <a:cubicBezTo>
                    <a:pt x="682" y="697"/>
                    <a:pt x="548" y="518"/>
                    <a:pt x="362" y="451"/>
                  </a:cubicBezTo>
                  <a:cubicBezTo>
                    <a:pt x="270" y="418"/>
                    <a:pt x="223" y="316"/>
                    <a:pt x="256" y="225"/>
                  </a:cubicBezTo>
                  <a:lnTo>
                    <a:pt x="257" y="225"/>
                  </a:lnTo>
                  <a:lnTo>
                    <a:pt x="347" y="257"/>
                  </a:lnTo>
                  <a:lnTo>
                    <a:pt x="244" y="0"/>
                  </a:lnTo>
                  <a:lnTo>
                    <a:pt x="0" y="131"/>
                  </a:lnTo>
                  <a:lnTo>
                    <a:pt x="90" y="164"/>
                  </a:lnTo>
                  <a:cubicBezTo>
                    <a:pt x="24" y="348"/>
                    <a:pt x="118" y="550"/>
                    <a:pt x="301" y="616"/>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sp>
          <p:nvSpPr>
            <p:cNvPr id="9" name="Freeform: Shape 538"/>
            <p:cNvSpPr/>
            <p:nvPr/>
          </p:nvSpPr>
          <p:spPr>
            <a:xfrm>
              <a:off x="6220775" y="2738358"/>
              <a:ext cx="1345761" cy="1923102"/>
            </a:xfrm>
            <a:custGeom>
              <a:avLst/>
              <a:gdLst/>
              <a:ahLst/>
              <a:cxnLst>
                <a:cxn ang="3cd4">
                  <a:pos x="hc" y="t"/>
                </a:cxn>
                <a:cxn ang="cd2">
                  <a:pos x="l" y="vc"/>
                </a:cxn>
                <a:cxn ang="cd4">
                  <a:pos x="hc" y="b"/>
                </a:cxn>
                <a:cxn ang="0">
                  <a:pos x="r" y="vc"/>
                </a:cxn>
              </a:cxnLst>
              <a:rect l="l" t="t" r="r" b="b"/>
              <a:pathLst>
                <a:path w="656" h="937">
                  <a:moveTo>
                    <a:pt x="468" y="694"/>
                  </a:moveTo>
                  <a:cubicBezTo>
                    <a:pt x="468" y="749"/>
                    <a:pt x="460" y="803"/>
                    <a:pt x="444" y="852"/>
                  </a:cubicBezTo>
                  <a:cubicBezTo>
                    <a:pt x="505" y="864"/>
                    <a:pt x="565" y="892"/>
                    <a:pt x="614" y="937"/>
                  </a:cubicBezTo>
                  <a:cubicBezTo>
                    <a:pt x="641" y="861"/>
                    <a:pt x="656" y="779"/>
                    <a:pt x="656" y="694"/>
                  </a:cubicBezTo>
                  <a:cubicBezTo>
                    <a:pt x="656" y="350"/>
                    <a:pt x="410" y="63"/>
                    <a:pt x="83" y="0"/>
                  </a:cubicBezTo>
                  <a:lnTo>
                    <a:pt x="101" y="44"/>
                  </a:lnTo>
                  <a:lnTo>
                    <a:pt x="11" y="12"/>
                  </a:lnTo>
                  <a:lnTo>
                    <a:pt x="10" y="12"/>
                  </a:lnTo>
                  <a:cubicBezTo>
                    <a:pt x="-12" y="72"/>
                    <a:pt x="2" y="138"/>
                    <a:pt x="40" y="184"/>
                  </a:cubicBezTo>
                  <a:cubicBezTo>
                    <a:pt x="283" y="226"/>
                    <a:pt x="468" y="439"/>
                    <a:pt x="468" y="694"/>
                  </a:cubicBezTo>
                  <a:close/>
                </a:path>
              </a:pathLst>
            </a:custGeom>
            <a:solidFill>
              <a:schemeClr val="accent1">
                <a:lumMod val="75000"/>
              </a:schemeClr>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sp>
          <p:nvSpPr>
            <p:cNvPr id="10" name="Freeform: Shape 539"/>
            <p:cNvSpPr/>
            <p:nvPr/>
          </p:nvSpPr>
          <p:spPr>
            <a:xfrm>
              <a:off x="4669549" y="2734243"/>
              <a:ext cx="1228649" cy="2017614"/>
            </a:xfrm>
            <a:custGeom>
              <a:avLst/>
              <a:gdLst/>
              <a:ahLst/>
              <a:cxnLst>
                <a:cxn ang="3cd4">
                  <a:pos x="hc" y="t"/>
                </a:cxn>
                <a:cxn ang="cd2">
                  <a:pos x="l" y="vc"/>
                </a:cxn>
                <a:cxn ang="cd4">
                  <a:pos x="hc" y="b"/>
                </a:cxn>
                <a:cxn ang="0">
                  <a:pos x="r" y="vc"/>
                </a:cxn>
              </a:cxnLst>
              <a:rect l="l" t="t" r="r" b="b"/>
              <a:pathLst>
                <a:path w="599" h="983">
                  <a:moveTo>
                    <a:pt x="68" y="888"/>
                  </a:moveTo>
                  <a:lnTo>
                    <a:pt x="85" y="983"/>
                  </a:lnTo>
                  <a:cubicBezTo>
                    <a:pt x="148" y="972"/>
                    <a:pt x="198" y="928"/>
                    <a:pt x="219" y="872"/>
                  </a:cubicBezTo>
                  <a:cubicBezTo>
                    <a:pt x="199" y="817"/>
                    <a:pt x="188" y="758"/>
                    <a:pt x="188" y="696"/>
                  </a:cubicBezTo>
                  <a:cubicBezTo>
                    <a:pt x="188" y="447"/>
                    <a:pt x="364" y="239"/>
                    <a:pt x="599" y="189"/>
                  </a:cubicBezTo>
                  <a:cubicBezTo>
                    <a:pt x="578" y="130"/>
                    <a:pt x="573" y="65"/>
                    <a:pt x="587" y="0"/>
                  </a:cubicBezTo>
                  <a:cubicBezTo>
                    <a:pt x="254" y="57"/>
                    <a:pt x="0" y="347"/>
                    <a:pt x="0" y="696"/>
                  </a:cubicBezTo>
                  <a:cubicBezTo>
                    <a:pt x="0" y="777"/>
                    <a:pt x="14" y="854"/>
                    <a:pt x="38" y="926"/>
                  </a:cubicBezTo>
                  <a:close/>
                </a:path>
              </a:pathLst>
            </a:custGeom>
            <a:solidFill>
              <a:schemeClr val="tx1">
                <a:lumMod val="75000"/>
                <a:lumOff val="25000"/>
              </a:schemeClr>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sp>
          <p:nvSpPr>
            <p:cNvPr id="11" name="Freeform: Shape 540"/>
            <p:cNvSpPr/>
            <p:nvPr/>
          </p:nvSpPr>
          <p:spPr>
            <a:xfrm>
              <a:off x="5000339" y="4840210"/>
              <a:ext cx="2274438" cy="774583"/>
            </a:xfrm>
            <a:custGeom>
              <a:avLst/>
              <a:gdLst/>
              <a:ahLst/>
              <a:cxnLst>
                <a:cxn ang="3cd4">
                  <a:pos x="hc" y="t"/>
                </a:cxn>
                <a:cxn ang="cd2">
                  <a:pos x="l" y="vc"/>
                </a:cxn>
                <a:cxn ang="cd4">
                  <a:pos x="hc" y="b"/>
                </a:cxn>
                <a:cxn ang="0">
                  <a:pos x="r" y="vc"/>
                </a:cxn>
              </a:cxnLst>
              <a:rect l="l" t="t" r="r" b="b"/>
              <a:pathLst>
                <a:path w="1108" h="378">
                  <a:moveTo>
                    <a:pt x="1108" y="63"/>
                  </a:moveTo>
                  <a:cubicBezTo>
                    <a:pt x="1067" y="13"/>
                    <a:pt x="1003" y="-8"/>
                    <a:pt x="943" y="3"/>
                  </a:cubicBezTo>
                  <a:cubicBezTo>
                    <a:pt x="848" y="116"/>
                    <a:pt x="705" y="189"/>
                    <a:pt x="545" y="189"/>
                  </a:cubicBezTo>
                  <a:cubicBezTo>
                    <a:pt x="392" y="189"/>
                    <a:pt x="254" y="122"/>
                    <a:pt x="159" y="16"/>
                  </a:cubicBezTo>
                  <a:cubicBezTo>
                    <a:pt x="118" y="64"/>
                    <a:pt x="64" y="101"/>
                    <a:pt x="0" y="121"/>
                  </a:cubicBezTo>
                  <a:cubicBezTo>
                    <a:pt x="130" y="278"/>
                    <a:pt x="326" y="378"/>
                    <a:pt x="545" y="378"/>
                  </a:cubicBezTo>
                  <a:cubicBezTo>
                    <a:pt x="760" y="378"/>
                    <a:pt x="952" y="282"/>
                    <a:pt x="1081" y="131"/>
                  </a:cubicBezTo>
                  <a:lnTo>
                    <a:pt x="1035" y="125"/>
                  </a:lnTo>
                  <a:close/>
                </a:path>
              </a:pathLst>
            </a:custGeom>
            <a:solidFill>
              <a:schemeClr val="tx1">
                <a:lumMod val="75000"/>
                <a:lumOff val="25000"/>
              </a:schemeClr>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grpSp>
      <p:sp>
        <p:nvSpPr>
          <p:cNvPr id="12" name="Rectangle 11"/>
          <p:cNvSpPr/>
          <p:nvPr/>
        </p:nvSpPr>
        <p:spPr>
          <a:xfrm>
            <a:off x="5362543" y="2086945"/>
            <a:ext cx="3216651" cy="1152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50000"/>
                </a:schemeClr>
              </a:solidFill>
              <a:ea typeface="Lato" panose="020F0502020204030203" pitchFamily="34" charset="0"/>
              <a:cs typeface="Lato" panose="020F0502020204030203" pitchFamily="34" charset="0"/>
            </a:endParaRPr>
          </a:p>
        </p:txBody>
      </p:sp>
      <p:sp>
        <p:nvSpPr>
          <p:cNvPr id="13" name="TextBox 12"/>
          <p:cNvSpPr txBox="1"/>
          <p:nvPr/>
        </p:nvSpPr>
        <p:spPr>
          <a:xfrm>
            <a:off x="5956827" y="2276166"/>
            <a:ext cx="1308462" cy="276999"/>
          </a:xfrm>
          <a:prstGeom prst="rect">
            <a:avLst/>
          </a:prstGeom>
          <a:noFill/>
        </p:spPr>
        <p:txBody>
          <a:bodyPr wrap="square" rtlCol="0">
            <a:spAutoFit/>
          </a:bodyPr>
          <a:lstStyle/>
          <a:p>
            <a:r>
              <a:rPr lang="en-US" sz="1200" b="1" dirty="0">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14" name="TextBox 13"/>
          <p:cNvSpPr txBox="1"/>
          <p:nvPr/>
        </p:nvSpPr>
        <p:spPr>
          <a:xfrm flipH="1">
            <a:off x="6039508" y="2669057"/>
            <a:ext cx="2478371"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sed</a:t>
            </a:r>
            <a:r>
              <a:rPr lang="en-US" sz="1000" dirty="0">
                <a:solidFill>
                  <a:schemeClr val="bg1">
                    <a:lumMod val="50000"/>
                  </a:schemeClr>
                </a:solidFill>
                <a:ea typeface="Lato" panose="020F0502020204030203" pitchFamily="34" charset="0"/>
                <a:cs typeface="Lato" panose="020F0502020204030203" pitchFamily="34" charset="0"/>
              </a:rPr>
              <a:t> do et</a:t>
            </a:r>
          </a:p>
        </p:txBody>
      </p:sp>
      <p:sp>
        <p:nvSpPr>
          <p:cNvPr id="15" name="TextBox 14"/>
          <p:cNvSpPr txBox="1"/>
          <p:nvPr/>
        </p:nvSpPr>
        <p:spPr>
          <a:xfrm>
            <a:off x="5956827" y="3348060"/>
            <a:ext cx="1308462" cy="276999"/>
          </a:xfrm>
          <a:prstGeom prst="rect">
            <a:avLst/>
          </a:prstGeom>
          <a:noFill/>
        </p:spPr>
        <p:txBody>
          <a:bodyPr wrap="square" rtlCol="0">
            <a:spAutoFit/>
          </a:bodyPr>
          <a:lstStyle/>
          <a:p>
            <a:r>
              <a:rPr lang="en-US" sz="1200" b="1">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16" name="TextBox 15"/>
          <p:cNvSpPr txBox="1"/>
          <p:nvPr/>
        </p:nvSpPr>
        <p:spPr>
          <a:xfrm flipH="1">
            <a:off x="6039509" y="3740951"/>
            <a:ext cx="2401106"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sed</a:t>
            </a:r>
            <a:r>
              <a:rPr lang="en-US" sz="1000" dirty="0">
                <a:solidFill>
                  <a:schemeClr val="bg1">
                    <a:lumMod val="50000"/>
                  </a:schemeClr>
                </a:solidFill>
                <a:ea typeface="Lato" panose="020F0502020204030203" pitchFamily="34" charset="0"/>
                <a:cs typeface="Lato" panose="020F0502020204030203" pitchFamily="34" charset="0"/>
              </a:rPr>
              <a:t> </a:t>
            </a:r>
            <a:r>
              <a:rPr lang="en-US" sz="1000">
                <a:solidFill>
                  <a:schemeClr val="bg1">
                    <a:lumMod val="50000"/>
                  </a:schemeClr>
                </a:solidFill>
                <a:ea typeface="Lato" panose="020F0502020204030203" pitchFamily="34" charset="0"/>
                <a:cs typeface="Lato" panose="020F0502020204030203" pitchFamily="34" charset="0"/>
              </a:rPr>
              <a:t>do et</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17" name="TextBox 16"/>
          <p:cNvSpPr txBox="1"/>
          <p:nvPr/>
        </p:nvSpPr>
        <p:spPr>
          <a:xfrm>
            <a:off x="5956827" y="4369214"/>
            <a:ext cx="1308462" cy="276999"/>
          </a:xfrm>
          <a:prstGeom prst="rect">
            <a:avLst/>
          </a:prstGeom>
          <a:noFill/>
        </p:spPr>
        <p:txBody>
          <a:bodyPr wrap="square" rtlCol="0">
            <a:spAutoFit/>
          </a:bodyPr>
          <a:lstStyle/>
          <a:p>
            <a:r>
              <a:rPr lang="en-US" sz="1200" b="1">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18" name="TextBox 17"/>
          <p:cNvSpPr txBox="1"/>
          <p:nvPr/>
        </p:nvSpPr>
        <p:spPr>
          <a:xfrm flipH="1">
            <a:off x="6039509" y="4762105"/>
            <a:ext cx="2239745"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err="1">
                <a:solidFill>
                  <a:schemeClr val="bg1">
                    <a:lumMod val="50000"/>
                  </a:schemeClr>
                </a:solidFill>
                <a:ea typeface="Lato" panose="020F0502020204030203" pitchFamily="34" charset="0"/>
                <a:cs typeface="Lato" panose="020F0502020204030203" pitchFamily="34" charset="0"/>
              </a:rPr>
              <a:t>sed</a:t>
            </a:r>
            <a:r>
              <a:rPr lang="en-US" sz="1000">
                <a:solidFill>
                  <a:schemeClr val="bg1">
                    <a:lumMod val="50000"/>
                  </a:schemeClr>
                </a:solidFill>
                <a:ea typeface="Lato" panose="020F0502020204030203" pitchFamily="34" charset="0"/>
                <a:cs typeface="Lato" panose="020F0502020204030203" pitchFamily="34" charset="0"/>
              </a:rPr>
              <a:t> do</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19" name="Oval 18"/>
          <p:cNvSpPr/>
          <p:nvPr/>
        </p:nvSpPr>
        <p:spPr>
          <a:xfrm>
            <a:off x="5460229" y="2410986"/>
            <a:ext cx="402365" cy="409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ea typeface="Lato" panose="020F0502020204030203" pitchFamily="34" charset="0"/>
                <a:cs typeface="Lato" panose="020F0502020204030203" pitchFamily="34" charset="0"/>
              </a:rPr>
              <a:t>1</a:t>
            </a:r>
          </a:p>
        </p:txBody>
      </p:sp>
      <p:sp>
        <p:nvSpPr>
          <p:cNvPr id="20" name="Oval 19"/>
          <p:cNvSpPr/>
          <p:nvPr/>
        </p:nvSpPr>
        <p:spPr>
          <a:xfrm>
            <a:off x="5460229" y="3470365"/>
            <a:ext cx="402365" cy="4092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ea typeface="Lato" panose="020F0502020204030203" pitchFamily="34" charset="0"/>
                <a:cs typeface="Lato" panose="020F0502020204030203" pitchFamily="34" charset="0"/>
              </a:rPr>
              <a:t>2</a:t>
            </a:r>
          </a:p>
        </p:txBody>
      </p:sp>
      <p:sp>
        <p:nvSpPr>
          <p:cNvPr id="21" name="Oval 20"/>
          <p:cNvSpPr/>
          <p:nvPr/>
        </p:nvSpPr>
        <p:spPr>
          <a:xfrm>
            <a:off x="5460229" y="4438254"/>
            <a:ext cx="402365" cy="4092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ea typeface="Lato" panose="020F0502020204030203" pitchFamily="34" charset="0"/>
                <a:cs typeface="Lato" panose="020F0502020204030203" pitchFamily="34" charset="0"/>
              </a:rPr>
              <a:t>3</a:t>
            </a:r>
          </a:p>
        </p:txBody>
      </p:sp>
      <p:grpSp>
        <p:nvGrpSpPr>
          <p:cNvPr id="22" name="Group 21"/>
          <p:cNvGrpSpPr/>
          <p:nvPr/>
        </p:nvGrpSpPr>
        <p:grpSpPr>
          <a:xfrm>
            <a:off x="8967256" y="2270344"/>
            <a:ext cx="2809295" cy="2861305"/>
            <a:chOff x="8720258" y="2553246"/>
            <a:chExt cx="2857286" cy="2861305"/>
          </a:xfrm>
        </p:grpSpPr>
        <p:sp>
          <p:nvSpPr>
            <p:cNvPr id="23" name="TextBox 22"/>
            <p:cNvSpPr txBox="1"/>
            <p:nvPr/>
          </p:nvSpPr>
          <p:spPr>
            <a:xfrm>
              <a:off x="9216856" y="2553246"/>
              <a:ext cx="1188878" cy="276999"/>
            </a:xfrm>
            <a:prstGeom prst="rect">
              <a:avLst/>
            </a:prstGeom>
            <a:noFill/>
          </p:spPr>
          <p:txBody>
            <a:bodyPr wrap="none" rtlCol="0">
              <a:spAutoFit/>
            </a:bodyPr>
            <a:lstStyle/>
            <a:p>
              <a:r>
                <a:rPr lang="en-US" sz="1200" b="1">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24" name="TextBox 23"/>
            <p:cNvSpPr txBox="1"/>
            <p:nvPr/>
          </p:nvSpPr>
          <p:spPr>
            <a:xfrm flipH="1">
              <a:off x="9299538" y="2946137"/>
              <a:ext cx="2278006"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err="1">
                  <a:solidFill>
                    <a:schemeClr val="bg1">
                      <a:lumMod val="50000"/>
                    </a:schemeClr>
                  </a:solidFill>
                  <a:ea typeface="Lato" panose="020F0502020204030203" pitchFamily="34" charset="0"/>
                  <a:cs typeface="Lato" panose="020F0502020204030203" pitchFamily="34" charset="0"/>
                </a:rPr>
                <a:t>sed</a:t>
              </a:r>
              <a:r>
                <a:rPr lang="en-US" sz="1000">
                  <a:solidFill>
                    <a:schemeClr val="bg1">
                      <a:lumMod val="50000"/>
                    </a:schemeClr>
                  </a:solidFill>
                  <a:ea typeface="Lato" panose="020F0502020204030203" pitchFamily="34" charset="0"/>
                  <a:cs typeface="Lato" panose="020F0502020204030203" pitchFamily="34" charset="0"/>
                </a:rPr>
                <a:t> do</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25" name="Oval 24"/>
            <p:cNvSpPr/>
            <p:nvPr/>
          </p:nvSpPr>
          <p:spPr>
            <a:xfrm>
              <a:off x="8720258" y="2667947"/>
              <a:ext cx="409239" cy="4092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ea typeface="Lato" panose="020F0502020204030203" pitchFamily="34" charset="0"/>
                  <a:cs typeface="Lato" panose="020F0502020204030203" pitchFamily="34" charset="0"/>
                </a:rPr>
                <a:t>4</a:t>
              </a:r>
            </a:p>
          </p:txBody>
        </p:sp>
        <p:sp>
          <p:nvSpPr>
            <p:cNvPr id="26" name="TextBox 25"/>
            <p:cNvSpPr txBox="1"/>
            <p:nvPr/>
          </p:nvSpPr>
          <p:spPr>
            <a:xfrm>
              <a:off x="9216856" y="3631806"/>
              <a:ext cx="1188878" cy="276999"/>
            </a:xfrm>
            <a:prstGeom prst="rect">
              <a:avLst/>
            </a:prstGeom>
            <a:noFill/>
          </p:spPr>
          <p:txBody>
            <a:bodyPr wrap="none" rtlCol="0">
              <a:spAutoFit/>
            </a:bodyPr>
            <a:lstStyle/>
            <a:p>
              <a:r>
                <a:rPr lang="en-US" sz="1200" b="1">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27" name="TextBox 26"/>
            <p:cNvSpPr txBox="1"/>
            <p:nvPr/>
          </p:nvSpPr>
          <p:spPr>
            <a:xfrm flipH="1">
              <a:off x="9299538" y="4024697"/>
              <a:ext cx="2278006"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err="1">
                  <a:solidFill>
                    <a:schemeClr val="bg1">
                      <a:lumMod val="50000"/>
                    </a:schemeClr>
                  </a:solidFill>
                  <a:ea typeface="Lato" panose="020F0502020204030203" pitchFamily="34" charset="0"/>
                  <a:cs typeface="Lato" panose="020F0502020204030203" pitchFamily="34" charset="0"/>
                </a:rPr>
                <a:t>sed</a:t>
              </a:r>
              <a:r>
                <a:rPr lang="en-US" sz="1000">
                  <a:solidFill>
                    <a:schemeClr val="bg1">
                      <a:lumMod val="50000"/>
                    </a:schemeClr>
                  </a:solidFill>
                  <a:ea typeface="Lato" panose="020F0502020204030203" pitchFamily="34" charset="0"/>
                  <a:cs typeface="Lato" panose="020F0502020204030203" pitchFamily="34" charset="0"/>
                </a:rPr>
                <a:t> do</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28" name="Oval 27"/>
            <p:cNvSpPr/>
            <p:nvPr/>
          </p:nvSpPr>
          <p:spPr>
            <a:xfrm>
              <a:off x="8720258" y="3746507"/>
              <a:ext cx="409239" cy="4092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ea typeface="Lato" panose="020F0502020204030203" pitchFamily="34" charset="0"/>
                  <a:cs typeface="Lato" panose="020F0502020204030203" pitchFamily="34" charset="0"/>
                </a:rPr>
                <a:t>5</a:t>
              </a:r>
            </a:p>
          </p:txBody>
        </p:sp>
        <p:sp>
          <p:nvSpPr>
            <p:cNvPr id="29" name="TextBox 28"/>
            <p:cNvSpPr txBox="1"/>
            <p:nvPr/>
          </p:nvSpPr>
          <p:spPr>
            <a:xfrm>
              <a:off x="9216856" y="4653354"/>
              <a:ext cx="1188878" cy="276999"/>
            </a:xfrm>
            <a:prstGeom prst="rect">
              <a:avLst/>
            </a:prstGeom>
            <a:noFill/>
          </p:spPr>
          <p:txBody>
            <a:bodyPr wrap="none" rtlCol="0">
              <a:spAutoFit/>
            </a:bodyPr>
            <a:lstStyle/>
            <a:p>
              <a:r>
                <a:rPr lang="en-US" sz="1200" b="1">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30" name="TextBox 29"/>
            <p:cNvSpPr txBox="1"/>
            <p:nvPr/>
          </p:nvSpPr>
          <p:spPr>
            <a:xfrm flipH="1">
              <a:off x="9299538" y="5046245"/>
              <a:ext cx="2278006"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err="1">
                  <a:solidFill>
                    <a:schemeClr val="bg1">
                      <a:lumMod val="50000"/>
                    </a:schemeClr>
                  </a:solidFill>
                  <a:ea typeface="Lato" panose="020F0502020204030203" pitchFamily="34" charset="0"/>
                  <a:cs typeface="Lato" panose="020F0502020204030203" pitchFamily="34" charset="0"/>
                </a:rPr>
                <a:t>sed</a:t>
              </a:r>
              <a:r>
                <a:rPr lang="en-US" sz="1000">
                  <a:solidFill>
                    <a:schemeClr val="bg1">
                      <a:lumMod val="50000"/>
                    </a:schemeClr>
                  </a:solidFill>
                  <a:ea typeface="Lato" panose="020F0502020204030203" pitchFamily="34" charset="0"/>
                  <a:cs typeface="Lato" panose="020F0502020204030203" pitchFamily="34" charset="0"/>
                </a:rPr>
                <a:t> do</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31" name="Oval 30"/>
            <p:cNvSpPr/>
            <p:nvPr/>
          </p:nvSpPr>
          <p:spPr>
            <a:xfrm>
              <a:off x="8720258" y="4768055"/>
              <a:ext cx="409239" cy="4092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ea typeface="Lato" panose="020F0502020204030203" pitchFamily="34" charset="0"/>
                  <a:cs typeface="Lato" panose="020F0502020204030203" pitchFamily="34" charset="0"/>
                </a:rPr>
                <a:t>6</a:t>
              </a:r>
            </a:p>
          </p:txBody>
        </p:sp>
      </p:grpSp>
      <p:sp>
        <p:nvSpPr>
          <p:cNvPr id="2" name="TextBox 1">
            <a:extLst>
              <a:ext uri="{FF2B5EF4-FFF2-40B4-BE49-F238E27FC236}">
                <a16:creationId xmlns:a16="http://schemas.microsoft.com/office/drawing/2014/main" id="{D33F0696-B9DF-4CFF-A9B9-CDA5AA145499}"/>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101394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2972743" y="2389079"/>
            <a:ext cx="2381265" cy="2382494"/>
          </a:xfrm>
          <a:custGeom>
            <a:avLst/>
            <a:gdLst>
              <a:gd name="T0" fmla="*/ 183 w 819"/>
              <a:gd name="T1" fmla="*/ 603 h 819"/>
              <a:gd name="T2" fmla="*/ 256 w 819"/>
              <a:gd name="T3" fmla="*/ 638 h 819"/>
              <a:gd name="T4" fmla="*/ 218 w 819"/>
              <a:gd name="T5" fmla="*/ 731 h 819"/>
              <a:gd name="T6" fmla="*/ 386 w 819"/>
              <a:gd name="T7" fmla="*/ 731 h 819"/>
              <a:gd name="T8" fmla="*/ 347 w 819"/>
              <a:gd name="T9" fmla="*/ 638 h 819"/>
              <a:gd name="T10" fmla="*/ 420 w 819"/>
              <a:gd name="T11" fmla="*/ 603 h 819"/>
              <a:gd name="T12" fmla="*/ 603 w 819"/>
              <a:gd name="T13" fmla="*/ 603 h 819"/>
              <a:gd name="T14" fmla="*/ 603 w 819"/>
              <a:gd name="T15" fmla="*/ 420 h 819"/>
              <a:gd name="T16" fmla="*/ 639 w 819"/>
              <a:gd name="T17" fmla="*/ 347 h 819"/>
              <a:gd name="T18" fmla="*/ 731 w 819"/>
              <a:gd name="T19" fmla="*/ 385 h 819"/>
              <a:gd name="T20" fmla="*/ 731 w 819"/>
              <a:gd name="T21" fmla="*/ 217 h 819"/>
              <a:gd name="T22" fmla="*/ 639 w 819"/>
              <a:gd name="T23" fmla="*/ 256 h 819"/>
              <a:gd name="T24" fmla="*/ 603 w 819"/>
              <a:gd name="T25" fmla="*/ 183 h 819"/>
              <a:gd name="T26" fmla="*/ 603 w 819"/>
              <a:gd name="T27" fmla="*/ 0 h 819"/>
              <a:gd name="T28" fmla="*/ 420 w 819"/>
              <a:gd name="T29" fmla="*/ 0 h 819"/>
              <a:gd name="T30" fmla="*/ 347 w 819"/>
              <a:gd name="T31" fmla="*/ 35 h 819"/>
              <a:gd name="T32" fmla="*/ 386 w 819"/>
              <a:gd name="T33" fmla="*/ 128 h 819"/>
              <a:gd name="T34" fmla="*/ 218 w 819"/>
              <a:gd name="T35" fmla="*/ 128 h 819"/>
              <a:gd name="T36" fmla="*/ 256 w 819"/>
              <a:gd name="T37" fmla="*/ 35 h 819"/>
              <a:gd name="T38" fmla="*/ 183 w 819"/>
              <a:gd name="T39" fmla="*/ 0 h 819"/>
              <a:gd name="T40" fmla="*/ 0 w 819"/>
              <a:gd name="T41" fmla="*/ 0 h 819"/>
              <a:gd name="T42" fmla="*/ 0 w 819"/>
              <a:gd name="T43" fmla="*/ 183 h 819"/>
              <a:gd name="T44" fmla="*/ 35 w 819"/>
              <a:gd name="T45" fmla="*/ 256 h 819"/>
              <a:gd name="T46" fmla="*/ 128 w 819"/>
              <a:gd name="T47" fmla="*/ 217 h 819"/>
              <a:gd name="T48" fmla="*/ 128 w 819"/>
              <a:gd name="T49" fmla="*/ 385 h 819"/>
              <a:gd name="T50" fmla="*/ 35 w 819"/>
              <a:gd name="T51" fmla="*/ 347 h 819"/>
              <a:gd name="T52" fmla="*/ 0 w 819"/>
              <a:gd name="T53" fmla="*/ 420 h 819"/>
              <a:gd name="T54" fmla="*/ 0 w 819"/>
              <a:gd name="T55" fmla="*/ 603 h 819"/>
              <a:gd name="T56" fmla="*/ 183 w 819"/>
              <a:gd name="T57" fmla="*/ 60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4"/>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4"/>
                  <a:pt x="72" y="364"/>
                  <a:pt x="35" y="347"/>
                </a:cubicBezTo>
                <a:cubicBezTo>
                  <a:pt x="16" y="338"/>
                  <a:pt x="0" y="354"/>
                  <a:pt x="0" y="420"/>
                </a:cubicBezTo>
                <a:cubicBezTo>
                  <a:pt x="0" y="603"/>
                  <a:pt x="0" y="603"/>
                  <a:pt x="0" y="603"/>
                </a:cubicBezTo>
                <a:lnTo>
                  <a:pt x="183" y="603"/>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sz="1400">
              <a:ea typeface="Lato" panose="020F0502020204030203" pitchFamily="34" charset="0"/>
              <a:cs typeface="Lato" panose="020F0502020204030203" pitchFamily="34" charset="0"/>
            </a:endParaRPr>
          </a:p>
        </p:txBody>
      </p:sp>
      <p:sp>
        <p:nvSpPr>
          <p:cNvPr id="6" name="Freeform 6"/>
          <p:cNvSpPr>
            <a:spLocks/>
          </p:cNvSpPr>
          <p:nvPr/>
        </p:nvSpPr>
        <p:spPr bwMode="auto">
          <a:xfrm>
            <a:off x="2344866" y="4142465"/>
            <a:ext cx="2381265" cy="2382494"/>
          </a:xfrm>
          <a:custGeom>
            <a:avLst/>
            <a:gdLst>
              <a:gd name="T0" fmla="*/ 216 w 819"/>
              <a:gd name="T1" fmla="*/ 420 h 819"/>
              <a:gd name="T2" fmla="*/ 181 w 819"/>
              <a:gd name="T3" fmla="*/ 347 h 819"/>
              <a:gd name="T4" fmla="*/ 88 w 819"/>
              <a:gd name="T5" fmla="*/ 386 h 819"/>
              <a:gd name="T6" fmla="*/ 88 w 819"/>
              <a:gd name="T7" fmla="*/ 218 h 819"/>
              <a:gd name="T8" fmla="*/ 181 w 819"/>
              <a:gd name="T9" fmla="*/ 256 h 819"/>
              <a:gd name="T10" fmla="*/ 216 w 819"/>
              <a:gd name="T11" fmla="*/ 183 h 819"/>
              <a:gd name="T12" fmla="*/ 216 w 819"/>
              <a:gd name="T13" fmla="*/ 0 h 819"/>
              <a:gd name="T14" fmla="*/ 399 w 819"/>
              <a:gd name="T15" fmla="*/ 0 h 819"/>
              <a:gd name="T16" fmla="*/ 472 w 819"/>
              <a:gd name="T17" fmla="*/ 35 h 819"/>
              <a:gd name="T18" fmla="*/ 434 w 819"/>
              <a:gd name="T19" fmla="*/ 128 h 819"/>
              <a:gd name="T20" fmla="*/ 602 w 819"/>
              <a:gd name="T21" fmla="*/ 128 h 819"/>
              <a:gd name="T22" fmla="*/ 563 w 819"/>
              <a:gd name="T23" fmla="*/ 35 h 819"/>
              <a:gd name="T24" fmla="*/ 636 w 819"/>
              <a:gd name="T25" fmla="*/ 0 h 819"/>
              <a:gd name="T26" fmla="*/ 819 w 819"/>
              <a:gd name="T27" fmla="*/ 0 h 819"/>
              <a:gd name="T28" fmla="*/ 819 w 819"/>
              <a:gd name="T29" fmla="*/ 183 h 819"/>
              <a:gd name="T30" fmla="*/ 784 w 819"/>
              <a:gd name="T31" fmla="*/ 256 h 819"/>
              <a:gd name="T32" fmla="*/ 691 w 819"/>
              <a:gd name="T33" fmla="*/ 218 h 819"/>
              <a:gd name="T34" fmla="*/ 691 w 819"/>
              <a:gd name="T35" fmla="*/ 386 h 819"/>
              <a:gd name="T36" fmla="*/ 784 w 819"/>
              <a:gd name="T37" fmla="*/ 347 h 819"/>
              <a:gd name="T38" fmla="*/ 819 w 819"/>
              <a:gd name="T39" fmla="*/ 420 h 819"/>
              <a:gd name="T40" fmla="*/ 819 w 819"/>
              <a:gd name="T41" fmla="*/ 603 h 819"/>
              <a:gd name="T42" fmla="*/ 636 w 819"/>
              <a:gd name="T43" fmla="*/ 603 h 819"/>
              <a:gd name="T44" fmla="*/ 563 w 819"/>
              <a:gd name="T45" fmla="*/ 639 h 819"/>
              <a:gd name="T46" fmla="*/ 602 w 819"/>
              <a:gd name="T47" fmla="*/ 731 h 819"/>
              <a:gd name="T48" fmla="*/ 434 w 819"/>
              <a:gd name="T49" fmla="*/ 731 h 819"/>
              <a:gd name="T50" fmla="*/ 472 w 819"/>
              <a:gd name="T51" fmla="*/ 639 h 819"/>
              <a:gd name="T52" fmla="*/ 399 w 819"/>
              <a:gd name="T53" fmla="*/ 603 h 819"/>
              <a:gd name="T54" fmla="*/ 216 w 819"/>
              <a:gd name="T55" fmla="*/ 603 h 819"/>
              <a:gd name="T56" fmla="*/ 216 w 819"/>
              <a:gd name="T57" fmla="*/ 42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400">
              <a:ea typeface="Lato" panose="020F0502020204030203" pitchFamily="34" charset="0"/>
              <a:cs typeface="Lato" panose="020F0502020204030203" pitchFamily="34" charset="0"/>
            </a:endParaRPr>
          </a:p>
        </p:txBody>
      </p:sp>
      <p:sp>
        <p:nvSpPr>
          <p:cNvPr id="7" name="Freeform 7"/>
          <p:cNvSpPr>
            <a:spLocks/>
          </p:cNvSpPr>
          <p:nvPr/>
        </p:nvSpPr>
        <p:spPr bwMode="auto">
          <a:xfrm>
            <a:off x="1219356" y="1761201"/>
            <a:ext cx="2381265" cy="2381264"/>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sz="1400">
              <a:ea typeface="Lato" panose="020F0502020204030203" pitchFamily="34" charset="0"/>
              <a:cs typeface="Lato" panose="020F0502020204030203" pitchFamily="34" charset="0"/>
            </a:endParaRPr>
          </a:p>
        </p:txBody>
      </p:sp>
      <p:sp>
        <p:nvSpPr>
          <p:cNvPr id="8" name="Freeform 8"/>
          <p:cNvSpPr>
            <a:spLocks/>
          </p:cNvSpPr>
          <p:nvPr/>
        </p:nvSpPr>
        <p:spPr bwMode="auto">
          <a:xfrm>
            <a:off x="591478" y="3514589"/>
            <a:ext cx="2381265" cy="2381264"/>
          </a:xfrm>
          <a:custGeom>
            <a:avLst/>
            <a:gdLst>
              <a:gd name="T0" fmla="*/ 399 w 819"/>
              <a:gd name="T1" fmla="*/ 216 h 819"/>
              <a:gd name="T2" fmla="*/ 472 w 819"/>
              <a:gd name="T3" fmla="*/ 181 h 819"/>
              <a:gd name="T4" fmla="*/ 433 w 819"/>
              <a:gd name="T5" fmla="*/ 88 h 819"/>
              <a:gd name="T6" fmla="*/ 601 w 819"/>
              <a:gd name="T7" fmla="*/ 88 h 819"/>
              <a:gd name="T8" fmla="*/ 563 w 819"/>
              <a:gd name="T9" fmla="*/ 181 h 819"/>
              <a:gd name="T10" fmla="*/ 636 w 819"/>
              <a:gd name="T11" fmla="*/ 216 h 819"/>
              <a:gd name="T12" fmla="*/ 819 w 819"/>
              <a:gd name="T13" fmla="*/ 216 h 819"/>
              <a:gd name="T14" fmla="*/ 819 w 819"/>
              <a:gd name="T15" fmla="*/ 399 h 819"/>
              <a:gd name="T16" fmla="*/ 784 w 819"/>
              <a:gd name="T17" fmla="*/ 472 h 819"/>
              <a:gd name="T18" fmla="*/ 691 w 819"/>
              <a:gd name="T19" fmla="*/ 434 h 819"/>
              <a:gd name="T20" fmla="*/ 691 w 819"/>
              <a:gd name="T21" fmla="*/ 602 h 819"/>
              <a:gd name="T22" fmla="*/ 784 w 819"/>
              <a:gd name="T23" fmla="*/ 563 h 819"/>
              <a:gd name="T24" fmla="*/ 819 w 819"/>
              <a:gd name="T25" fmla="*/ 636 h 819"/>
              <a:gd name="T26" fmla="*/ 819 w 819"/>
              <a:gd name="T27" fmla="*/ 819 h 819"/>
              <a:gd name="T28" fmla="*/ 636 w 819"/>
              <a:gd name="T29" fmla="*/ 819 h 819"/>
              <a:gd name="T30" fmla="*/ 563 w 819"/>
              <a:gd name="T31" fmla="*/ 784 h 819"/>
              <a:gd name="T32" fmla="*/ 601 w 819"/>
              <a:gd name="T33" fmla="*/ 691 h 819"/>
              <a:gd name="T34" fmla="*/ 433 w 819"/>
              <a:gd name="T35" fmla="*/ 691 h 819"/>
              <a:gd name="T36" fmla="*/ 472 w 819"/>
              <a:gd name="T37" fmla="*/ 784 h 819"/>
              <a:gd name="T38" fmla="*/ 399 w 819"/>
              <a:gd name="T39" fmla="*/ 819 h 819"/>
              <a:gd name="T40" fmla="*/ 216 w 819"/>
              <a:gd name="T41" fmla="*/ 819 h 819"/>
              <a:gd name="T42" fmla="*/ 216 w 819"/>
              <a:gd name="T43" fmla="*/ 636 h 819"/>
              <a:gd name="T44" fmla="*/ 180 w 819"/>
              <a:gd name="T45" fmla="*/ 563 h 819"/>
              <a:gd name="T46" fmla="*/ 88 w 819"/>
              <a:gd name="T47" fmla="*/ 602 h 819"/>
              <a:gd name="T48" fmla="*/ 88 w 819"/>
              <a:gd name="T49" fmla="*/ 434 h 819"/>
              <a:gd name="T50" fmla="*/ 180 w 819"/>
              <a:gd name="T51" fmla="*/ 472 h 819"/>
              <a:gd name="T52" fmla="*/ 216 w 819"/>
              <a:gd name="T53" fmla="*/ 399 h 819"/>
              <a:gd name="T54" fmla="*/ 216 w 819"/>
              <a:gd name="T55" fmla="*/ 216 h 819"/>
              <a:gd name="T56" fmla="*/ 399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399" y="216"/>
                </a:moveTo>
                <a:cubicBezTo>
                  <a:pt x="465" y="216"/>
                  <a:pt x="480" y="200"/>
                  <a:pt x="472" y="181"/>
                </a:cubicBezTo>
                <a:cubicBezTo>
                  <a:pt x="455" y="144"/>
                  <a:pt x="425" y="139"/>
                  <a:pt x="433" y="88"/>
                </a:cubicBezTo>
                <a:cubicBezTo>
                  <a:pt x="447" y="0"/>
                  <a:pt x="588" y="0"/>
                  <a:pt x="601" y="88"/>
                </a:cubicBezTo>
                <a:cubicBezTo>
                  <a:pt x="609" y="139"/>
                  <a:pt x="580" y="144"/>
                  <a:pt x="563" y="181"/>
                </a:cubicBezTo>
                <a:cubicBezTo>
                  <a:pt x="554" y="200"/>
                  <a:pt x="570" y="216"/>
                  <a:pt x="636" y="216"/>
                </a:cubicBezTo>
                <a:cubicBezTo>
                  <a:pt x="819" y="216"/>
                  <a:pt x="819" y="216"/>
                  <a:pt x="819" y="216"/>
                </a:cubicBezTo>
                <a:cubicBezTo>
                  <a:pt x="819" y="399"/>
                  <a:pt x="819" y="399"/>
                  <a:pt x="819" y="399"/>
                </a:cubicBezTo>
                <a:cubicBezTo>
                  <a:pt x="819" y="465"/>
                  <a:pt x="803" y="481"/>
                  <a:pt x="784" y="472"/>
                </a:cubicBezTo>
                <a:cubicBezTo>
                  <a:pt x="747" y="455"/>
                  <a:pt x="742" y="426"/>
                  <a:pt x="691" y="434"/>
                </a:cubicBezTo>
                <a:cubicBezTo>
                  <a:pt x="603" y="447"/>
                  <a:pt x="603" y="588"/>
                  <a:pt x="691" y="602"/>
                </a:cubicBezTo>
                <a:cubicBezTo>
                  <a:pt x="742" y="610"/>
                  <a:pt x="747" y="580"/>
                  <a:pt x="784" y="563"/>
                </a:cubicBezTo>
                <a:cubicBezTo>
                  <a:pt x="803" y="555"/>
                  <a:pt x="819" y="570"/>
                  <a:pt x="819" y="636"/>
                </a:cubicBezTo>
                <a:cubicBezTo>
                  <a:pt x="819" y="819"/>
                  <a:pt x="819" y="819"/>
                  <a:pt x="819" y="819"/>
                </a:cubicBezTo>
                <a:cubicBezTo>
                  <a:pt x="636" y="819"/>
                  <a:pt x="636" y="819"/>
                  <a:pt x="636" y="819"/>
                </a:cubicBezTo>
                <a:cubicBezTo>
                  <a:pt x="570" y="819"/>
                  <a:pt x="554" y="803"/>
                  <a:pt x="563" y="784"/>
                </a:cubicBezTo>
                <a:cubicBezTo>
                  <a:pt x="580" y="747"/>
                  <a:pt x="609" y="743"/>
                  <a:pt x="601" y="691"/>
                </a:cubicBezTo>
                <a:cubicBezTo>
                  <a:pt x="588" y="603"/>
                  <a:pt x="447" y="603"/>
                  <a:pt x="433" y="691"/>
                </a:cubicBezTo>
                <a:cubicBezTo>
                  <a:pt x="425" y="743"/>
                  <a:pt x="455" y="747"/>
                  <a:pt x="472" y="784"/>
                </a:cubicBezTo>
                <a:cubicBezTo>
                  <a:pt x="480" y="803"/>
                  <a:pt x="465" y="819"/>
                  <a:pt x="399" y="819"/>
                </a:cubicBezTo>
                <a:cubicBezTo>
                  <a:pt x="216" y="819"/>
                  <a:pt x="216" y="819"/>
                  <a:pt x="216" y="819"/>
                </a:cubicBezTo>
                <a:cubicBezTo>
                  <a:pt x="216" y="636"/>
                  <a:pt x="216" y="636"/>
                  <a:pt x="216" y="636"/>
                </a:cubicBezTo>
                <a:cubicBezTo>
                  <a:pt x="216" y="570"/>
                  <a:pt x="200" y="555"/>
                  <a:pt x="180" y="563"/>
                </a:cubicBezTo>
                <a:cubicBezTo>
                  <a:pt x="144" y="580"/>
                  <a:pt x="139" y="610"/>
                  <a:pt x="88" y="602"/>
                </a:cubicBezTo>
                <a:cubicBezTo>
                  <a:pt x="0" y="588"/>
                  <a:pt x="0" y="447"/>
                  <a:pt x="88" y="434"/>
                </a:cubicBezTo>
                <a:cubicBezTo>
                  <a:pt x="139" y="426"/>
                  <a:pt x="144" y="455"/>
                  <a:pt x="180" y="472"/>
                </a:cubicBezTo>
                <a:cubicBezTo>
                  <a:pt x="200" y="481"/>
                  <a:pt x="216" y="465"/>
                  <a:pt x="216" y="399"/>
                </a:cubicBezTo>
                <a:cubicBezTo>
                  <a:pt x="216" y="216"/>
                  <a:pt x="216" y="216"/>
                  <a:pt x="216" y="216"/>
                </a:cubicBezTo>
                <a:lnTo>
                  <a:pt x="399" y="2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1400">
              <a:ea typeface="Lato" panose="020F0502020204030203" pitchFamily="34" charset="0"/>
              <a:cs typeface="Lato" panose="020F0502020204030203" pitchFamily="34" charset="0"/>
            </a:endParaRPr>
          </a:p>
        </p:txBody>
      </p:sp>
      <p:sp>
        <p:nvSpPr>
          <p:cNvPr id="9" name="Shape 2753"/>
          <p:cNvSpPr/>
          <p:nvPr/>
        </p:nvSpPr>
        <p:spPr>
          <a:xfrm>
            <a:off x="1625334" y="4637905"/>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solidFill>
                <a:schemeClr val="tx2">
                  <a:lumMod val="50000"/>
                  <a:lumOff val="50000"/>
                </a:schemeClr>
              </a:solidFill>
              <a:ea typeface="Lato" panose="020F0502020204030203" pitchFamily="34" charset="0"/>
              <a:cs typeface="Lato" panose="020F0502020204030203" pitchFamily="34" charset="0"/>
            </a:endParaRPr>
          </a:p>
        </p:txBody>
      </p:sp>
      <p:sp>
        <p:nvSpPr>
          <p:cNvPr id="10" name="Shape 2787"/>
          <p:cNvSpPr/>
          <p:nvPr/>
        </p:nvSpPr>
        <p:spPr>
          <a:xfrm>
            <a:off x="2097157" y="2885481"/>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solidFill>
                <a:schemeClr val="tx2">
                  <a:lumMod val="50000"/>
                  <a:lumOff val="50000"/>
                </a:schemeClr>
              </a:solidFill>
              <a:ea typeface="Lato" panose="020F0502020204030203" pitchFamily="34" charset="0"/>
              <a:cs typeface="Lato" panose="020F0502020204030203" pitchFamily="34" charset="0"/>
            </a:endParaRPr>
          </a:p>
        </p:txBody>
      </p:sp>
      <p:sp>
        <p:nvSpPr>
          <p:cNvPr id="11" name="Shape 2774"/>
          <p:cNvSpPr/>
          <p:nvPr/>
        </p:nvSpPr>
        <p:spPr>
          <a:xfrm>
            <a:off x="3915512" y="3310780"/>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solidFill>
                <a:schemeClr val="tx2">
                  <a:lumMod val="50000"/>
                  <a:lumOff val="50000"/>
                </a:schemeClr>
              </a:solidFill>
              <a:ea typeface="Lato" panose="020F0502020204030203" pitchFamily="34" charset="0"/>
              <a:cs typeface="Lato" panose="020F0502020204030203" pitchFamily="34" charset="0"/>
            </a:endParaRPr>
          </a:p>
        </p:txBody>
      </p:sp>
      <p:sp>
        <p:nvSpPr>
          <p:cNvPr id="12" name="Freeform 26"/>
          <p:cNvSpPr>
            <a:spLocks noEditPoints="1"/>
          </p:cNvSpPr>
          <p:nvPr/>
        </p:nvSpPr>
        <p:spPr bwMode="auto">
          <a:xfrm>
            <a:off x="3316357" y="4878707"/>
            <a:ext cx="533079" cy="513039"/>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1400">
              <a:solidFill>
                <a:schemeClr val="tx2">
                  <a:lumMod val="50000"/>
                  <a:lumOff val="50000"/>
                </a:schemeClr>
              </a:solidFill>
              <a:ea typeface="Lato" panose="020F0502020204030203" pitchFamily="34" charset="0"/>
              <a:cs typeface="Lato" panose="020F0502020204030203" pitchFamily="34" charset="0"/>
            </a:endParaRPr>
          </a:p>
        </p:txBody>
      </p:sp>
      <p:cxnSp>
        <p:nvCxnSpPr>
          <p:cNvPr id="19" name="Straight Connector 18"/>
          <p:cNvCxnSpPr/>
          <p:nvPr/>
        </p:nvCxnSpPr>
        <p:spPr>
          <a:xfrm>
            <a:off x="6447054" y="2446452"/>
            <a:ext cx="0" cy="58084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570846" y="2389079"/>
            <a:ext cx="4979075" cy="630311"/>
            <a:chOff x="6518159" y="2650753"/>
            <a:chExt cx="4979075" cy="630311"/>
          </a:xfrm>
        </p:grpSpPr>
        <p:sp>
          <p:nvSpPr>
            <p:cNvPr id="33" name="TextBox 32"/>
            <p:cNvSpPr txBox="1"/>
            <p:nvPr/>
          </p:nvSpPr>
          <p:spPr>
            <a:xfrm>
              <a:off x="6518159" y="2859424"/>
              <a:ext cx="4979075" cy="421640"/>
            </a:xfrm>
            <a:prstGeom prst="rect">
              <a:avLst/>
            </a:prstGeom>
            <a:noFill/>
          </p:spPr>
          <p:txBody>
            <a:bodyPr wrap="square" lIns="82282" tIns="41141" rIns="82282" bIns="41141"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Lorem Ipsum has two main data statistical this methodologies important</a:t>
              </a:r>
            </a:p>
          </p:txBody>
        </p:sp>
        <p:sp>
          <p:nvSpPr>
            <p:cNvPr id="34" name="TextBox 33"/>
            <p:cNvSpPr txBox="1"/>
            <p:nvPr/>
          </p:nvSpPr>
          <p:spPr>
            <a:xfrm>
              <a:off x="6526371" y="2650753"/>
              <a:ext cx="1401637" cy="238513"/>
            </a:xfrm>
            <a:prstGeom prst="rect">
              <a:avLst/>
            </a:prstGeom>
            <a:noFill/>
          </p:spPr>
          <p:txBody>
            <a:bodyPr wrap="none" lIns="68566" tIns="34283" rIns="68566" bIns="34283"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TITLE GOES HERE</a:t>
              </a:r>
              <a:endParaRPr lang="id-ID" sz="1100" dirty="0">
                <a:solidFill>
                  <a:schemeClr val="bg1">
                    <a:lumMod val="50000"/>
                  </a:schemeClr>
                </a:solidFill>
                <a:ea typeface="Lato" panose="020F0502020204030203" pitchFamily="34" charset="0"/>
                <a:cs typeface="Lato" panose="020F0502020204030203" pitchFamily="34" charset="0"/>
              </a:endParaRPr>
            </a:p>
          </p:txBody>
        </p:sp>
      </p:grpSp>
      <p:grpSp>
        <p:nvGrpSpPr>
          <p:cNvPr id="21" name="Group 20"/>
          <p:cNvGrpSpPr/>
          <p:nvPr/>
        </p:nvGrpSpPr>
        <p:grpSpPr>
          <a:xfrm>
            <a:off x="6579058" y="3245630"/>
            <a:ext cx="4979075" cy="630311"/>
            <a:chOff x="6518159" y="2650753"/>
            <a:chExt cx="4979075" cy="630311"/>
          </a:xfrm>
        </p:grpSpPr>
        <p:sp>
          <p:nvSpPr>
            <p:cNvPr id="31" name="TextBox 30"/>
            <p:cNvSpPr txBox="1"/>
            <p:nvPr/>
          </p:nvSpPr>
          <p:spPr>
            <a:xfrm>
              <a:off x="6518159" y="2859424"/>
              <a:ext cx="4979075" cy="421640"/>
            </a:xfrm>
            <a:prstGeom prst="rect">
              <a:avLst/>
            </a:prstGeom>
            <a:noFill/>
          </p:spPr>
          <p:txBody>
            <a:bodyPr wrap="square" lIns="82282" tIns="41141" rIns="82282" bIns="41141"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Lorem Ipsum has two main data statistical this </a:t>
              </a:r>
              <a:r>
                <a:rPr lang="en-US" sz="1100">
                  <a:solidFill>
                    <a:schemeClr val="bg1">
                      <a:lumMod val="50000"/>
                    </a:schemeClr>
                  </a:solidFill>
                  <a:ea typeface="Lato" panose="020F0502020204030203" pitchFamily="34" charset="0"/>
                  <a:cs typeface="Lato" panose="020F0502020204030203" pitchFamily="34" charset="0"/>
                </a:rPr>
                <a:t>methodologies important</a:t>
              </a:r>
              <a:endParaRPr lang="en-US" sz="1100" dirty="0">
                <a:solidFill>
                  <a:schemeClr val="bg1">
                    <a:lumMod val="50000"/>
                  </a:schemeClr>
                </a:solidFill>
                <a:ea typeface="Lato" panose="020F0502020204030203" pitchFamily="34" charset="0"/>
                <a:cs typeface="Lato" panose="020F0502020204030203" pitchFamily="34" charset="0"/>
              </a:endParaRPr>
            </a:p>
          </p:txBody>
        </p:sp>
        <p:sp>
          <p:nvSpPr>
            <p:cNvPr id="32" name="TextBox 31"/>
            <p:cNvSpPr txBox="1"/>
            <p:nvPr/>
          </p:nvSpPr>
          <p:spPr>
            <a:xfrm>
              <a:off x="6526371" y="2650753"/>
              <a:ext cx="1401637" cy="238513"/>
            </a:xfrm>
            <a:prstGeom prst="rect">
              <a:avLst/>
            </a:prstGeom>
            <a:noFill/>
          </p:spPr>
          <p:txBody>
            <a:bodyPr wrap="none" lIns="68566" tIns="34283" rIns="68566" bIns="34283"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TITLE GOES HERE</a:t>
              </a:r>
              <a:endParaRPr lang="id-ID" sz="1100" dirty="0">
                <a:solidFill>
                  <a:schemeClr val="bg1">
                    <a:lumMod val="50000"/>
                  </a:schemeClr>
                </a:solidFill>
                <a:ea typeface="Lato" panose="020F0502020204030203" pitchFamily="34" charset="0"/>
                <a:cs typeface="Lato" panose="020F0502020204030203" pitchFamily="34" charset="0"/>
              </a:endParaRPr>
            </a:p>
          </p:txBody>
        </p:sp>
      </p:grpSp>
      <p:grpSp>
        <p:nvGrpSpPr>
          <p:cNvPr id="22" name="Group 21"/>
          <p:cNvGrpSpPr/>
          <p:nvPr/>
        </p:nvGrpSpPr>
        <p:grpSpPr>
          <a:xfrm>
            <a:off x="6587270" y="4178627"/>
            <a:ext cx="4979075" cy="461034"/>
            <a:chOff x="6518159" y="2650753"/>
            <a:chExt cx="4979075" cy="461034"/>
          </a:xfrm>
        </p:grpSpPr>
        <p:sp>
          <p:nvSpPr>
            <p:cNvPr id="29" name="TextBox 28"/>
            <p:cNvSpPr txBox="1"/>
            <p:nvPr/>
          </p:nvSpPr>
          <p:spPr>
            <a:xfrm>
              <a:off x="6518159" y="2859424"/>
              <a:ext cx="4979075" cy="252363"/>
            </a:xfrm>
            <a:prstGeom prst="rect">
              <a:avLst/>
            </a:prstGeom>
            <a:noFill/>
          </p:spPr>
          <p:txBody>
            <a:bodyPr wrap="square" lIns="82282" tIns="41141" rIns="82282" bIns="41141"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Lorem Ipsum has two main data statistical </a:t>
              </a:r>
              <a:r>
                <a:rPr lang="en-US" sz="1100">
                  <a:solidFill>
                    <a:schemeClr val="bg1">
                      <a:lumMod val="50000"/>
                    </a:schemeClr>
                  </a:solidFill>
                  <a:ea typeface="Lato" panose="020F0502020204030203" pitchFamily="34" charset="0"/>
                  <a:cs typeface="Lato" panose="020F0502020204030203" pitchFamily="34" charset="0"/>
                </a:rPr>
                <a:t>this methodologies</a:t>
              </a:r>
              <a:endParaRPr lang="en-US" sz="1100" dirty="0">
                <a:solidFill>
                  <a:schemeClr val="bg1">
                    <a:lumMod val="50000"/>
                  </a:schemeClr>
                </a:solidFill>
                <a:ea typeface="Lato" panose="020F0502020204030203" pitchFamily="34" charset="0"/>
                <a:cs typeface="Lato" panose="020F0502020204030203" pitchFamily="34" charset="0"/>
              </a:endParaRPr>
            </a:p>
          </p:txBody>
        </p:sp>
        <p:sp>
          <p:nvSpPr>
            <p:cNvPr id="30" name="TextBox 29"/>
            <p:cNvSpPr txBox="1"/>
            <p:nvPr/>
          </p:nvSpPr>
          <p:spPr>
            <a:xfrm>
              <a:off x="6526371" y="2650753"/>
              <a:ext cx="1401637" cy="238513"/>
            </a:xfrm>
            <a:prstGeom prst="rect">
              <a:avLst/>
            </a:prstGeom>
            <a:noFill/>
          </p:spPr>
          <p:txBody>
            <a:bodyPr wrap="none" lIns="68566" tIns="34283" rIns="68566" bIns="34283"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TITLE GOES HERE</a:t>
              </a:r>
              <a:endParaRPr lang="id-ID" sz="1100" dirty="0">
                <a:solidFill>
                  <a:schemeClr val="bg1">
                    <a:lumMod val="50000"/>
                  </a:schemeClr>
                </a:solidFill>
                <a:ea typeface="Lato" panose="020F0502020204030203" pitchFamily="34" charset="0"/>
                <a:cs typeface="Lato" panose="020F0502020204030203" pitchFamily="34" charset="0"/>
              </a:endParaRPr>
            </a:p>
          </p:txBody>
        </p:sp>
      </p:grpSp>
      <p:grpSp>
        <p:nvGrpSpPr>
          <p:cNvPr id="23" name="Group 22"/>
          <p:cNvGrpSpPr/>
          <p:nvPr/>
        </p:nvGrpSpPr>
        <p:grpSpPr>
          <a:xfrm>
            <a:off x="6570845" y="5214455"/>
            <a:ext cx="4979075" cy="435551"/>
            <a:chOff x="6518159" y="2676236"/>
            <a:chExt cx="4979075" cy="435551"/>
          </a:xfrm>
        </p:grpSpPr>
        <p:sp>
          <p:nvSpPr>
            <p:cNvPr id="27" name="TextBox 26"/>
            <p:cNvSpPr txBox="1"/>
            <p:nvPr/>
          </p:nvSpPr>
          <p:spPr>
            <a:xfrm>
              <a:off x="6518159" y="2859424"/>
              <a:ext cx="4979075" cy="252363"/>
            </a:xfrm>
            <a:prstGeom prst="rect">
              <a:avLst/>
            </a:prstGeom>
            <a:noFill/>
          </p:spPr>
          <p:txBody>
            <a:bodyPr wrap="square" lIns="82282" tIns="41141" rIns="82282" bIns="41141"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Lorem Ipsum has two main data statistical </a:t>
              </a:r>
              <a:r>
                <a:rPr lang="en-US" sz="1100">
                  <a:solidFill>
                    <a:schemeClr val="bg1">
                      <a:lumMod val="50000"/>
                    </a:schemeClr>
                  </a:solidFill>
                  <a:ea typeface="Lato" panose="020F0502020204030203" pitchFamily="34" charset="0"/>
                  <a:cs typeface="Lato" panose="020F0502020204030203" pitchFamily="34" charset="0"/>
                </a:rPr>
                <a:t>this methodologies</a:t>
              </a:r>
              <a:endParaRPr lang="en-US" sz="1100" dirty="0">
                <a:solidFill>
                  <a:schemeClr val="bg1">
                    <a:lumMod val="50000"/>
                  </a:schemeClr>
                </a:solidFill>
                <a:ea typeface="Lato" panose="020F0502020204030203" pitchFamily="34" charset="0"/>
                <a:cs typeface="Lato" panose="020F0502020204030203" pitchFamily="34" charset="0"/>
              </a:endParaRPr>
            </a:p>
          </p:txBody>
        </p:sp>
        <p:sp>
          <p:nvSpPr>
            <p:cNvPr id="28" name="TextBox 27"/>
            <p:cNvSpPr txBox="1"/>
            <p:nvPr/>
          </p:nvSpPr>
          <p:spPr>
            <a:xfrm>
              <a:off x="6524608" y="2676236"/>
              <a:ext cx="1401637" cy="238513"/>
            </a:xfrm>
            <a:prstGeom prst="rect">
              <a:avLst/>
            </a:prstGeom>
            <a:noFill/>
          </p:spPr>
          <p:txBody>
            <a:bodyPr wrap="none" lIns="68566" tIns="34283" rIns="68566" bIns="34283"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TITLE GOES HERE</a:t>
              </a:r>
              <a:endParaRPr lang="id-ID" sz="1100" dirty="0">
                <a:solidFill>
                  <a:schemeClr val="bg1">
                    <a:lumMod val="50000"/>
                  </a:schemeClr>
                </a:solidFill>
                <a:ea typeface="Lato" panose="020F0502020204030203" pitchFamily="34" charset="0"/>
                <a:cs typeface="Lato" panose="020F0502020204030203" pitchFamily="34" charset="0"/>
              </a:endParaRPr>
            </a:p>
          </p:txBody>
        </p:sp>
      </p:grpSp>
      <p:cxnSp>
        <p:nvCxnSpPr>
          <p:cNvPr id="24" name="Straight Connector 23"/>
          <p:cNvCxnSpPr/>
          <p:nvPr/>
        </p:nvCxnSpPr>
        <p:spPr>
          <a:xfrm>
            <a:off x="6447054" y="3305765"/>
            <a:ext cx="0" cy="580849"/>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47054" y="5213763"/>
            <a:ext cx="0" cy="58084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47054" y="4229976"/>
            <a:ext cx="0" cy="58084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75508" y="2479261"/>
            <a:ext cx="439543" cy="369332"/>
          </a:xfrm>
          <a:prstGeom prst="rect">
            <a:avLst/>
          </a:prstGeom>
          <a:noFill/>
        </p:spPr>
        <p:txBody>
          <a:bodyPr wrap="none" rtlCol="0">
            <a:spAutoFit/>
          </a:bodyPr>
          <a:lstStyle/>
          <a:p>
            <a:pPr algn="r"/>
            <a:r>
              <a:rPr lang="id-ID">
                <a:ea typeface="Lato" panose="020F0502020204030203" pitchFamily="34" charset="0"/>
                <a:cs typeface="Lato" panose="020F0502020204030203" pitchFamily="34" charset="0"/>
              </a:rPr>
              <a:t>01</a:t>
            </a:r>
            <a:endParaRPr lang="id-ID" dirty="0">
              <a:ea typeface="Lato" panose="020F0502020204030203" pitchFamily="34" charset="0"/>
              <a:cs typeface="Lato" panose="020F0502020204030203" pitchFamily="34" charset="0"/>
            </a:endParaRPr>
          </a:p>
        </p:txBody>
      </p:sp>
      <p:sp>
        <p:nvSpPr>
          <p:cNvPr id="16" name="TextBox 15"/>
          <p:cNvSpPr txBox="1"/>
          <p:nvPr/>
        </p:nvSpPr>
        <p:spPr>
          <a:xfrm>
            <a:off x="5825937" y="3343882"/>
            <a:ext cx="486031" cy="369332"/>
          </a:xfrm>
          <a:prstGeom prst="rect">
            <a:avLst/>
          </a:prstGeom>
          <a:noFill/>
        </p:spPr>
        <p:txBody>
          <a:bodyPr wrap="none" rtlCol="0">
            <a:spAutoFit/>
          </a:bodyPr>
          <a:lstStyle/>
          <a:p>
            <a:pPr algn="r"/>
            <a:r>
              <a:rPr lang="id-ID">
                <a:ea typeface="Lato" panose="020F0502020204030203" pitchFamily="34" charset="0"/>
                <a:cs typeface="Lato" panose="020F0502020204030203" pitchFamily="34" charset="0"/>
              </a:rPr>
              <a:t>02</a:t>
            </a:r>
            <a:endParaRPr lang="id-ID" dirty="0">
              <a:ea typeface="Lato" panose="020F0502020204030203" pitchFamily="34" charset="0"/>
              <a:cs typeface="Lato" panose="020F0502020204030203" pitchFamily="34" charset="0"/>
            </a:endParaRPr>
          </a:p>
        </p:txBody>
      </p:sp>
      <p:sp>
        <p:nvSpPr>
          <p:cNvPr id="17" name="TextBox 16"/>
          <p:cNvSpPr txBox="1"/>
          <p:nvPr/>
        </p:nvSpPr>
        <p:spPr>
          <a:xfrm>
            <a:off x="5831441" y="4289567"/>
            <a:ext cx="486030" cy="369332"/>
          </a:xfrm>
          <a:prstGeom prst="rect">
            <a:avLst/>
          </a:prstGeom>
          <a:noFill/>
        </p:spPr>
        <p:txBody>
          <a:bodyPr wrap="none" rtlCol="0">
            <a:spAutoFit/>
          </a:bodyPr>
          <a:lstStyle/>
          <a:p>
            <a:pPr algn="r"/>
            <a:r>
              <a:rPr lang="id-ID">
                <a:ea typeface="Lato" panose="020F0502020204030203" pitchFamily="34" charset="0"/>
                <a:cs typeface="Lato" panose="020F0502020204030203" pitchFamily="34" charset="0"/>
              </a:rPr>
              <a:t>03</a:t>
            </a:r>
            <a:endParaRPr lang="id-ID" dirty="0">
              <a:ea typeface="Lato" panose="020F0502020204030203" pitchFamily="34" charset="0"/>
              <a:cs typeface="Lato" panose="020F0502020204030203" pitchFamily="34" charset="0"/>
            </a:endParaRPr>
          </a:p>
        </p:txBody>
      </p:sp>
      <p:sp>
        <p:nvSpPr>
          <p:cNvPr id="18" name="TextBox 17"/>
          <p:cNvSpPr txBox="1"/>
          <p:nvPr/>
        </p:nvSpPr>
        <p:spPr>
          <a:xfrm>
            <a:off x="5830785" y="5216927"/>
            <a:ext cx="486030" cy="369332"/>
          </a:xfrm>
          <a:prstGeom prst="rect">
            <a:avLst/>
          </a:prstGeom>
          <a:noFill/>
        </p:spPr>
        <p:txBody>
          <a:bodyPr wrap="none" rtlCol="0">
            <a:spAutoFit/>
          </a:bodyPr>
          <a:lstStyle/>
          <a:p>
            <a:pPr algn="r"/>
            <a:r>
              <a:rPr lang="id-ID">
                <a:ea typeface="Lato" panose="020F0502020204030203" pitchFamily="34" charset="0"/>
                <a:cs typeface="Lato" panose="020F0502020204030203" pitchFamily="34" charset="0"/>
              </a:rPr>
              <a:t>04</a:t>
            </a:r>
            <a:endParaRPr lang="id-ID" dirty="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5C826EFF-8986-4540-8C1F-26300E6E8BFE}"/>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103239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25"/>
          <p:cNvSpPr/>
          <p:nvPr/>
        </p:nvSpPr>
        <p:spPr>
          <a:xfrm>
            <a:off x="4267359" y="3213402"/>
            <a:ext cx="1114854" cy="1268031"/>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9"/>
                  <a:pt x="10207" y="153"/>
                </a:cubicBezTo>
                <a:cubicBezTo>
                  <a:pt x="594" y="4993"/>
                  <a:pt x="598" y="4994"/>
                  <a:pt x="598" y="4994"/>
                </a:cubicBezTo>
                <a:cubicBezTo>
                  <a:pt x="242" y="5150"/>
                  <a:pt x="0" y="5517"/>
                  <a:pt x="0" y="5881"/>
                </a:cubicBezTo>
                <a:cubicBezTo>
                  <a:pt x="0" y="15616"/>
                  <a:pt x="0" y="15616"/>
                  <a:pt x="0" y="15616"/>
                </a:cubicBezTo>
                <a:cubicBezTo>
                  <a:pt x="0" y="15668"/>
                  <a:pt x="0" y="15668"/>
                  <a:pt x="0" y="15668"/>
                </a:cubicBezTo>
                <a:cubicBezTo>
                  <a:pt x="0" y="16033"/>
                  <a:pt x="242" y="16342"/>
                  <a:pt x="598" y="16551"/>
                </a:cubicBezTo>
                <a:cubicBezTo>
                  <a:pt x="10211" y="21391"/>
                  <a:pt x="10207" y="21392"/>
                  <a:pt x="10207" y="21392"/>
                </a:cubicBezTo>
                <a:cubicBezTo>
                  <a:pt x="10563" y="21600"/>
                  <a:pt x="11042" y="21600"/>
                  <a:pt x="11398" y="21392"/>
                </a:cubicBezTo>
                <a:cubicBezTo>
                  <a:pt x="21011" y="16551"/>
                  <a:pt x="21007" y="16551"/>
                  <a:pt x="21007" y="16551"/>
                </a:cubicBezTo>
                <a:cubicBezTo>
                  <a:pt x="21363" y="16394"/>
                  <a:pt x="21541" y="16033"/>
                  <a:pt x="21600" y="15668"/>
                </a:cubicBezTo>
                <a:lnTo>
                  <a:pt x="21600" y="5933"/>
                </a:lnTo>
                <a:cubicBezTo>
                  <a:pt x="21600" y="5933"/>
                  <a:pt x="21600" y="5933"/>
                  <a:pt x="21600" y="5881"/>
                </a:cubicBezTo>
                <a:cubicBezTo>
                  <a:pt x="21600" y="5517"/>
                  <a:pt x="21363" y="5202"/>
                  <a:pt x="21007" y="4994"/>
                </a:cubicBezTo>
                <a:cubicBezTo>
                  <a:pt x="11394" y="153"/>
                  <a:pt x="11398" y="153"/>
                  <a:pt x="11398" y="153"/>
                </a:cubicBezTo>
                <a:cubicBezTo>
                  <a:pt x="11220" y="49"/>
                  <a:pt x="11008" y="0"/>
                  <a:pt x="10800" y="0"/>
                </a:cubicBezTo>
                <a:close/>
              </a:path>
            </a:pathLst>
          </a:custGeom>
          <a:solidFill>
            <a:schemeClr val="accent1"/>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1" name="Freeform 28"/>
          <p:cNvSpPr/>
          <p:nvPr/>
        </p:nvSpPr>
        <p:spPr>
          <a:xfrm>
            <a:off x="6757535" y="3213402"/>
            <a:ext cx="1114854" cy="1268031"/>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9"/>
                  <a:pt x="10207" y="153"/>
                </a:cubicBezTo>
                <a:cubicBezTo>
                  <a:pt x="594" y="4993"/>
                  <a:pt x="598" y="4994"/>
                  <a:pt x="598" y="4994"/>
                </a:cubicBezTo>
                <a:cubicBezTo>
                  <a:pt x="242" y="5150"/>
                  <a:pt x="0" y="5517"/>
                  <a:pt x="0" y="5881"/>
                </a:cubicBezTo>
                <a:cubicBezTo>
                  <a:pt x="0" y="15616"/>
                  <a:pt x="0" y="15616"/>
                  <a:pt x="0" y="15616"/>
                </a:cubicBezTo>
                <a:cubicBezTo>
                  <a:pt x="0" y="15668"/>
                  <a:pt x="0" y="15668"/>
                  <a:pt x="0" y="15668"/>
                </a:cubicBezTo>
                <a:cubicBezTo>
                  <a:pt x="0" y="16033"/>
                  <a:pt x="242" y="16342"/>
                  <a:pt x="598" y="16551"/>
                </a:cubicBezTo>
                <a:cubicBezTo>
                  <a:pt x="10211" y="21391"/>
                  <a:pt x="10207" y="21392"/>
                  <a:pt x="10207" y="21392"/>
                </a:cubicBezTo>
                <a:cubicBezTo>
                  <a:pt x="10563" y="21600"/>
                  <a:pt x="11042" y="21600"/>
                  <a:pt x="11398" y="21392"/>
                </a:cubicBezTo>
                <a:cubicBezTo>
                  <a:pt x="21011" y="16551"/>
                  <a:pt x="21007" y="16551"/>
                  <a:pt x="21007" y="16551"/>
                </a:cubicBezTo>
                <a:cubicBezTo>
                  <a:pt x="21363" y="16394"/>
                  <a:pt x="21600" y="16033"/>
                  <a:pt x="21600" y="15668"/>
                </a:cubicBezTo>
                <a:lnTo>
                  <a:pt x="21600" y="5933"/>
                </a:lnTo>
                <a:cubicBezTo>
                  <a:pt x="21600" y="5933"/>
                  <a:pt x="21600" y="5933"/>
                  <a:pt x="21600" y="5881"/>
                </a:cubicBezTo>
                <a:cubicBezTo>
                  <a:pt x="21600" y="5517"/>
                  <a:pt x="21363" y="5202"/>
                  <a:pt x="21007" y="4994"/>
                </a:cubicBezTo>
                <a:cubicBezTo>
                  <a:pt x="11394" y="153"/>
                  <a:pt x="11398" y="153"/>
                  <a:pt x="11398" y="153"/>
                </a:cubicBezTo>
                <a:cubicBezTo>
                  <a:pt x="11220" y="49"/>
                  <a:pt x="11008" y="0"/>
                  <a:pt x="10800" y="0"/>
                </a:cubicBezTo>
                <a:close/>
              </a:path>
            </a:pathLst>
          </a:custGeom>
          <a:solidFill>
            <a:schemeClr val="accent4"/>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2" name="Freeform 19"/>
          <p:cNvSpPr/>
          <p:nvPr/>
        </p:nvSpPr>
        <p:spPr>
          <a:xfrm>
            <a:off x="6136675" y="2132511"/>
            <a:ext cx="1114854" cy="126999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1"/>
                  <a:pt x="10207" y="119"/>
                </a:cubicBezTo>
                <a:cubicBezTo>
                  <a:pt x="594" y="5020"/>
                  <a:pt x="598" y="5019"/>
                  <a:pt x="598" y="5019"/>
                </a:cubicBezTo>
                <a:cubicBezTo>
                  <a:pt x="242" y="5176"/>
                  <a:pt x="0" y="5540"/>
                  <a:pt x="0" y="5905"/>
                </a:cubicBezTo>
                <a:cubicBezTo>
                  <a:pt x="0" y="15625"/>
                  <a:pt x="0" y="15625"/>
                  <a:pt x="0" y="15625"/>
                </a:cubicBezTo>
                <a:cubicBezTo>
                  <a:pt x="0" y="15625"/>
                  <a:pt x="0" y="15677"/>
                  <a:pt x="0" y="15677"/>
                </a:cubicBezTo>
                <a:cubicBezTo>
                  <a:pt x="0" y="16041"/>
                  <a:pt x="242" y="16351"/>
                  <a:pt x="598" y="16558"/>
                </a:cubicBezTo>
                <a:cubicBezTo>
                  <a:pt x="10211" y="21391"/>
                  <a:pt x="10207" y="21392"/>
                  <a:pt x="10207" y="21392"/>
                </a:cubicBezTo>
                <a:cubicBezTo>
                  <a:pt x="10563" y="21600"/>
                  <a:pt x="11042" y="21600"/>
                  <a:pt x="11398" y="21392"/>
                </a:cubicBezTo>
                <a:cubicBezTo>
                  <a:pt x="21011" y="16559"/>
                  <a:pt x="21007" y="16558"/>
                  <a:pt x="21007" y="16558"/>
                </a:cubicBezTo>
                <a:cubicBezTo>
                  <a:pt x="21363" y="16351"/>
                  <a:pt x="21600" y="16041"/>
                  <a:pt x="21600" y="15677"/>
                </a:cubicBezTo>
                <a:cubicBezTo>
                  <a:pt x="21600" y="15677"/>
                  <a:pt x="21600" y="15625"/>
                  <a:pt x="21600" y="15625"/>
                </a:cubicBezTo>
                <a:lnTo>
                  <a:pt x="21600" y="5905"/>
                </a:lnTo>
                <a:cubicBezTo>
                  <a:pt x="21600" y="5540"/>
                  <a:pt x="21363" y="5176"/>
                  <a:pt x="21007" y="5019"/>
                </a:cubicBezTo>
                <a:cubicBezTo>
                  <a:pt x="11394" y="119"/>
                  <a:pt x="11398" y="119"/>
                  <a:pt x="11398" y="119"/>
                </a:cubicBezTo>
                <a:cubicBezTo>
                  <a:pt x="11220" y="41"/>
                  <a:pt x="11008" y="0"/>
                  <a:pt x="10800" y="0"/>
                </a:cubicBezTo>
                <a:close/>
              </a:path>
            </a:pathLst>
          </a:custGeom>
          <a:solidFill>
            <a:schemeClr val="accent1"/>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3" name="Freeform 22"/>
          <p:cNvSpPr/>
          <p:nvPr/>
        </p:nvSpPr>
        <p:spPr>
          <a:xfrm>
            <a:off x="4889342" y="2132511"/>
            <a:ext cx="1114854" cy="126999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1"/>
                  <a:pt x="10207" y="119"/>
                </a:cubicBezTo>
                <a:cubicBezTo>
                  <a:pt x="594" y="5020"/>
                  <a:pt x="598" y="5019"/>
                  <a:pt x="598" y="5019"/>
                </a:cubicBezTo>
                <a:cubicBezTo>
                  <a:pt x="242" y="5176"/>
                  <a:pt x="0" y="5540"/>
                  <a:pt x="0" y="5905"/>
                </a:cubicBezTo>
                <a:cubicBezTo>
                  <a:pt x="0" y="15625"/>
                  <a:pt x="0" y="15625"/>
                  <a:pt x="0" y="15625"/>
                </a:cubicBezTo>
                <a:cubicBezTo>
                  <a:pt x="0" y="15625"/>
                  <a:pt x="0" y="15677"/>
                  <a:pt x="0" y="15677"/>
                </a:cubicBezTo>
                <a:cubicBezTo>
                  <a:pt x="0" y="16041"/>
                  <a:pt x="242" y="16351"/>
                  <a:pt x="598" y="16558"/>
                </a:cubicBezTo>
                <a:cubicBezTo>
                  <a:pt x="10211" y="21391"/>
                  <a:pt x="10207" y="21392"/>
                  <a:pt x="10207" y="21392"/>
                </a:cubicBezTo>
                <a:cubicBezTo>
                  <a:pt x="10563" y="21600"/>
                  <a:pt x="11042" y="21600"/>
                  <a:pt x="11398" y="21392"/>
                </a:cubicBezTo>
                <a:cubicBezTo>
                  <a:pt x="21011" y="16559"/>
                  <a:pt x="21007" y="16558"/>
                  <a:pt x="21007" y="16558"/>
                </a:cubicBezTo>
                <a:cubicBezTo>
                  <a:pt x="21363" y="16351"/>
                  <a:pt x="21600" y="16041"/>
                  <a:pt x="21600" y="15677"/>
                </a:cubicBezTo>
                <a:cubicBezTo>
                  <a:pt x="21600" y="15677"/>
                  <a:pt x="21600" y="15625"/>
                  <a:pt x="21600" y="15625"/>
                </a:cubicBezTo>
                <a:lnTo>
                  <a:pt x="21600" y="5905"/>
                </a:lnTo>
                <a:cubicBezTo>
                  <a:pt x="21600" y="5540"/>
                  <a:pt x="21363" y="5176"/>
                  <a:pt x="21007" y="5019"/>
                </a:cubicBezTo>
                <a:cubicBezTo>
                  <a:pt x="11394" y="119"/>
                  <a:pt x="11398" y="119"/>
                  <a:pt x="11398" y="119"/>
                </a:cubicBezTo>
                <a:cubicBezTo>
                  <a:pt x="11220" y="41"/>
                  <a:pt x="11008" y="0"/>
                  <a:pt x="10800" y="0"/>
                </a:cubicBezTo>
                <a:close/>
              </a:path>
            </a:pathLst>
          </a:custGeom>
          <a:solidFill>
            <a:schemeClr val="tx1">
              <a:lumMod val="75000"/>
              <a:lumOff val="25000"/>
            </a:schemeClr>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4" name="Shape"/>
          <p:cNvSpPr/>
          <p:nvPr/>
        </p:nvSpPr>
        <p:spPr>
          <a:xfrm>
            <a:off x="5256269" y="2577008"/>
            <a:ext cx="381001" cy="38100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45" name="Shape"/>
          <p:cNvSpPr/>
          <p:nvPr/>
        </p:nvSpPr>
        <p:spPr>
          <a:xfrm>
            <a:off x="6503602" y="2594320"/>
            <a:ext cx="381001" cy="346377"/>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46" name="Shape"/>
          <p:cNvSpPr/>
          <p:nvPr/>
        </p:nvSpPr>
        <p:spPr>
          <a:xfrm>
            <a:off x="4634286" y="3656917"/>
            <a:ext cx="381001" cy="381001"/>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47" name="Freeform 31"/>
          <p:cNvSpPr/>
          <p:nvPr/>
        </p:nvSpPr>
        <p:spPr>
          <a:xfrm>
            <a:off x="6136675" y="4291487"/>
            <a:ext cx="1114854" cy="127002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36"/>
                  <a:pt x="10207" y="114"/>
                </a:cubicBezTo>
                <a:cubicBezTo>
                  <a:pt x="594" y="4999"/>
                  <a:pt x="598" y="5000"/>
                  <a:pt x="598" y="5000"/>
                </a:cubicBezTo>
                <a:cubicBezTo>
                  <a:pt x="242" y="5156"/>
                  <a:pt x="0" y="5522"/>
                  <a:pt x="0" y="5886"/>
                </a:cubicBezTo>
                <a:cubicBezTo>
                  <a:pt x="0" y="15606"/>
                  <a:pt x="0" y="15605"/>
                  <a:pt x="0" y="15605"/>
                </a:cubicBezTo>
                <a:cubicBezTo>
                  <a:pt x="0" y="15605"/>
                  <a:pt x="0" y="15658"/>
                  <a:pt x="0" y="15658"/>
                </a:cubicBezTo>
                <a:cubicBezTo>
                  <a:pt x="0" y="16023"/>
                  <a:pt x="242" y="16335"/>
                  <a:pt x="598" y="16544"/>
                </a:cubicBezTo>
                <a:cubicBezTo>
                  <a:pt x="10211" y="21392"/>
                  <a:pt x="10207" y="21391"/>
                  <a:pt x="10207" y="21391"/>
                </a:cubicBezTo>
                <a:cubicBezTo>
                  <a:pt x="10563" y="21600"/>
                  <a:pt x="11042" y="21600"/>
                  <a:pt x="11398" y="21391"/>
                </a:cubicBezTo>
                <a:cubicBezTo>
                  <a:pt x="21011" y="16543"/>
                  <a:pt x="21007" y="16544"/>
                  <a:pt x="21007" y="16544"/>
                </a:cubicBezTo>
                <a:cubicBezTo>
                  <a:pt x="21363" y="16335"/>
                  <a:pt x="21600" y="16023"/>
                  <a:pt x="21600" y="15658"/>
                </a:cubicBezTo>
                <a:cubicBezTo>
                  <a:pt x="21600" y="15658"/>
                  <a:pt x="21600" y="15657"/>
                  <a:pt x="21600" y="15605"/>
                </a:cubicBezTo>
                <a:lnTo>
                  <a:pt x="21600" y="5938"/>
                </a:lnTo>
                <a:cubicBezTo>
                  <a:pt x="21600" y="5886"/>
                  <a:pt x="21600" y="5886"/>
                  <a:pt x="21600" y="5886"/>
                </a:cubicBezTo>
                <a:cubicBezTo>
                  <a:pt x="21600" y="5522"/>
                  <a:pt x="21363" y="5208"/>
                  <a:pt x="21007" y="5000"/>
                </a:cubicBezTo>
                <a:cubicBezTo>
                  <a:pt x="11394" y="115"/>
                  <a:pt x="11398" y="114"/>
                  <a:pt x="11398" y="114"/>
                </a:cubicBezTo>
                <a:cubicBezTo>
                  <a:pt x="11220" y="36"/>
                  <a:pt x="11008" y="0"/>
                  <a:pt x="10800" y="0"/>
                </a:cubicBezTo>
                <a:close/>
              </a:path>
            </a:pathLst>
          </a:custGeom>
          <a:solidFill>
            <a:schemeClr val="tx1">
              <a:lumMod val="75000"/>
              <a:lumOff val="25000"/>
            </a:schemeClr>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8" name="Freeform 34"/>
          <p:cNvSpPr/>
          <p:nvPr/>
        </p:nvSpPr>
        <p:spPr>
          <a:xfrm>
            <a:off x="4889342" y="4291487"/>
            <a:ext cx="1114854" cy="127002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36"/>
                  <a:pt x="10207" y="114"/>
                </a:cubicBezTo>
                <a:cubicBezTo>
                  <a:pt x="594" y="4999"/>
                  <a:pt x="598" y="5000"/>
                  <a:pt x="598" y="5000"/>
                </a:cubicBezTo>
                <a:cubicBezTo>
                  <a:pt x="242" y="5156"/>
                  <a:pt x="0" y="5522"/>
                  <a:pt x="0" y="5886"/>
                </a:cubicBezTo>
                <a:cubicBezTo>
                  <a:pt x="0" y="15606"/>
                  <a:pt x="0" y="15605"/>
                  <a:pt x="0" y="15605"/>
                </a:cubicBezTo>
                <a:cubicBezTo>
                  <a:pt x="0" y="15605"/>
                  <a:pt x="0" y="15658"/>
                  <a:pt x="0" y="15658"/>
                </a:cubicBezTo>
                <a:cubicBezTo>
                  <a:pt x="0" y="16023"/>
                  <a:pt x="242" y="16335"/>
                  <a:pt x="598" y="16544"/>
                </a:cubicBezTo>
                <a:cubicBezTo>
                  <a:pt x="10211" y="21392"/>
                  <a:pt x="10207" y="21391"/>
                  <a:pt x="10207" y="21391"/>
                </a:cubicBezTo>
                <a:cubicBezTo>
                  <a:pt x="10563" y="21600"/>
                  <a:pt x="11042" y="21600"/>
                  <a:pt x="11398" y="21391"/>
                </a:cubicBezTo>
                <a:cubicBezTo>
                  <a:pt x="21011" y="16543"/>
                  <a:pt x="21007" y="16544"/>
                  <a:pt x="21007" y="16544"/>
                </a:cubicBezTo>
                <a:cubicBezTo>
                  <a:pt x="21363" y="16335"/>
                  <a:pt x="21600" y="16023"/>
                  <a:pt x="21600" y="15658"/>
                </a:cubicBezTo>
                <a:cubicBezTo>
                  <a:pt x="21600" y="15658"/>
                  <a:pt x="21600" y="15657"/>
                  <a:pt x="21600" y="15605"/>
                </a:cubicBezTo>
                <a:lnTo>
                  <a:pt x="21600" y="5938"/>
                </a:lnTo>
                <a:cubicBezTo>
                  <a:pt x="21600" y="5886"/>
                  <a:pt x="21600" y="5886"/>
                  <a:pt x="21600" y="5886"/>
                </a:cubicBezTo>
                <a:cubicBezTo>
                  <a:pt x="21600" y="5522"/>
                  <a:pt x="21363" y="5208"/>
                  <a:pt x="21007" y="5000"/>
                </a:cubicBezTo>
                <a:cubicBezTo>
                  <a:pt x="11394" y="115"/>
                  <a:pt x="11398" y="114"/>
                  <a:pt x="11398" y="114"/>
                </a:cubicBezTo>
                <a:cubicBezTo>
                  <a:pt x="11220" y="36"/>
                  <a:pt x="11008" y="0"/>
                  <a:pt x="10800" y="0"/>
                </a:cubicBezTo>
                <a:close/>
              </a:path>
            </a:pathLst>
          </a:custGeom>
          <a:solidFill>
            <a:schemeClr val="accent4"/>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9" name="Shape"/>
          <p:cNvSpPr/>
          <p:nvPr/>
        </p:nvSpPr>
        <p:spPr>
          <a:xfrm>
            <a:off x="5256269" y="4740327"/>
            <a:ext cx="381001" cy="372344"/>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50" name="Shape"/>
          <p:cNvSpPr/>
          <p:nvPr/>
        </p:nvSpPr>
        <p:spPr>
          <a:xfrm>
            <a:off x="6503602" y="4770635"/>
            <a:ext cx="381001" cy="31172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51" name="Shape"/>
          <p:cNvSpPr/>
          <p:nvPr/>
        </p:nvSpPr>
        <p:spPr>
          <a:xfrm>
            <a:off x="7124462" y="3691537"/>
            <a:ext cx="381001" cy="31176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2" name="TextBox 1">
            <a:extLst>
              <a:ext uri="{FF2B5EF4-FFF2-40B4-BE49-F238E27FC236}">
                <a16:creationId xmlns:a16="http://schemas.microsoft.com/office/drawing/2014/main" id="{B524DB69-FAA5-42A4-B53C-0ED9AFEBF7F0}"/>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
        <p:nvSpPr>
          <p:cNvPr id="5" name="Rectangle 4">
            <a:extLst>
              <a:ext uri="{FF2B5EF4-FFF2-40B4-BE49-F238E27FC236}">
                <a16:creationId xmlns:a16="http://schemas.microsoft.com/office/drawing/2014/main" id="{CD7A6AB6-A785-4A7A-AF78-60859C824E00}"/>
              </a:ext>
            </a:extLst>
          </p:cNvPr>
          <p:cNvSpPr/>
          <p:nvPr/>
        </p:nvSpPr>
        <p:spPr>
          <a:xfrm>
            <a:off x="812796" y="2162096"/>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6" name="Rectangle 5">
            <a:extLst>
              <a:ext uri="{FF2B5EF4-FFF2-40B4-BE49-F238E27FC236}">
                <a16:creationId xmlns:a16="http://schemas.microsoft.com/office/drawing/2014/main" id="{F710AB24-76B4-4B76-A87E-E741A28D6FC0}"/>
              </a:ext>
            </a:extLst>
          </p:cNvPr>
          <p:cNvSpPr/>
          <p:nvPr/>
        </p:nvSpPr>
        <p:spPr>
          <a:xfrm>
            <a:off x="812796" y="3517176"/>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DAA9F16C-EC5F-44AF-82E0-BD310688B7C5}"/>
              </a:ext>
            </a:extLst>
          </p:cNvPr>
          <p:cNvSpPr/>
          <p:nvPr/>
        </p:nvSpPr>
        <p:spPr>
          <a:xfrm>
            <a:off x="812796" y="4931010"/>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F01FEB99-FFD8-4869-9DCB-2F8B22155A18}"/>
              </a:ext>
            </a:extLst>
          </p:cNvPr>
          <p:cNvSpPr/>
          <p:nvPr/>
        </p:nvSpPr>
        <p:spPr>
          <a:xfrm>
            <a:off x="9197325" y="4945524"/>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8E1A2A67-1E58-470E-9006-457C77F5DB67}"/>
              </a:ext>
            </a:extLst>
          </p:cNvPr>
          <p:cNvSpPr/>
          <p:nvPr/>
        </p:nvSpPr>
        <p:spPr>
          <a:xfrm>
            <a:off x="9197325" y="3562083"/>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ED1B2489-A95A-4A40-9D49-A978744D0B79}"/>
              </a:ext>
            </a:extLst>
          </p:cNvPr>
          <p:cNvSpPr/>
          <p:nvPr/>
        </p:nvSpPr>
        <p:spPr>
          <a:xfrm>
            <a:off x="9197324" y="2193684"/>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1" name="Shape 2540">
            <a:extLst>
              <a:ext uri="{FF2B5EF4-FFF2-40B4-BE49-F238E27FC236}">
                <a16:creationId xmlns:a16="http://schemas.microsoft.com/office/drawing/2014/main" id="{D6146789-4C04-4B78-B4E9-BBDB1E153F9C}"/>
              </a:ext>
            </a:extLst>
          </p:cNvPr>
          <p:cNvSpPr>
            <a:spLocks noChangeAspect="1"/>
          </p:cNvSpPr>
          <p:nvPr/>
        </p:nvSpPr>
        <p:spPr>
          <a:xfrm>
            <a:off x="3220398" y="235651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2" name="Shape 2540">
            <a:extLst>
              <a:ext uri="{FF2B5EF4-FFF2-40B4-BE49-F238E27FC236}">
                <a16:creationId xmlns:a16="http://schemas.microsoft.com/office/drawing/2014/main" id="{95C82293-6F80-4059-8E1F-112F9455482F}"/>
              </a:ext>
            </a:extLst>
          </p:cNvPr>
          <p:cNvSpPr>
            <a:spLocks noChangeAspect="1"/>
          </p:cNvSpPr>
          <p:nvPr/>
        </p:nvSpPr>
        <p:spPr>
          <a:xfrm>
            <a:off x="3216628" y="371159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3" name="Shape 2540">
            <a:extLst>
              <a:ext uri="{FF2B5EF4-FFF2-40B4-BE49-F238E27FC236}">
                <a16:creationId xmlns:a16="http://schemas.microsoft.com/office/drawing/2014/main" id="{697C9530-F277-4E33-9A7F-6994DFD9D01A}"/>
              </a:ext>
            </a:extLst>
          </p:cNvPr>
          <p:cNvSpPr>
            <a:spLocks noChangeAspect="1"/>
          </p:cNvSpPr>
          <p:nvPr/>
        </p:nvSpPr>
        <p:spPr>
          <a:xfrm>
            <a:off x="3216628" y="512257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4" name="Shape 2540">
            <a:extLst>
              <a:ext uri="{FF2B5EF4-FFF2-40B4-BE49-F238E27FC236}">
                <a16:creationId xmlns:a16="http://schemas.microsoft.com/office/drawing/2014/main" id="{980C845B-C024-418C-8F63-8FD9DA3F84EA}"/>
              </a:ext>
            </a:extLst>
          </p:cNvPr>
          <p:cNvSpPr>
            <a:spLocks noChangeAspect="1"/>
          </p:cNvSpPr>
          <p:nvPr/>
        </p:nvSpPr>
        <p:spPr>
          <a:xfrm>
            <a:off x="8634201" y="235313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5" name="Shape 2540">
            <a:extLst>
              <a:ext uri="{FF2B5EF4-FFF2-40B4-BE49-F238E27FC236}">
                <a16:creationId xmlns:a16="http://schemas.microsoft.com/office/drawing/2014/main" id="{897ACB23-5282-4BEB-8248-53BE0BDC6FDC}"/>
              </a:ext>
            </a:extLst>
          </p:cNvPr>
          <p:cNvSpPr>
            <a:spLocks noChangeAspect="1"/>
          </p:cNvSpPr>
          <p:nvPr/>
        </p:nvSpPr>
        <p:spPr>
          <a:xfrm>
            <a:off x="8630431" y="370821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6" name="Shape 2540">
            <a:extLst>
              <a:ext uri="{FF2B5EF4-FFF2-40B4-BE49-F238E27FC236}">
                <a16:creationId xmlns:a16="http://schemas.microsoft.com/office/drawing/2014/main" id="{4B6E9FDF-1644-4702-A51C-854372F6C909}"/>
              </a:ext>
            </a:extLst>
          </p:cNvPr>
          <p:cNvSpPr>
            <a:spLocks noChangeAspect="1"/>
          </p:cNvSpPr>
          <p:nvPr/>
        </p:nvSpPr>
        <p:spPr>
          <a:xfrm>
            <a:off x="8630431" y="5119205"/>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39086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4DB69-FAA5-42A4-B53C-0ED9AFEBF7F0}"/>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grpSp>
        <p:nvGrpSpPr>
          <p:cNvPr id="18" name="Group 17">
            <a:extLst>
              <a:ext uri="{FF2B5EF4-FFF2-40B4-BE49-F238E27FC236}">
                <a16:creationId xmlns:a16="http://schemas.microsoft.com/office/drawing/2014/main" id="{8E30DC0A-B1CA-405C-8021-A4C6F1C79D00}"/>
              </a:ext>
            </a:extLst>
          </p:cNvPr>
          <p:cNvGrpSpPr/>
          <p:nvPr/>
        </p:nvGrpSpPr>
        <p:grpSpPr>
          <a:xfrm>
            <a:off x="1143415" y="2251405"/>
            <a:ext cx="9905171" cy="3329766"/>
            <a:chOff x="979827" y="2251405"/>
            <a:chExt cx="9905171" cy="3329766"/>
          </a:xfrm>
        </p:grpSpPr>
        <p:grpSp>
          <p:nvGrpSpPr>
            <p:cNvPr id="68" name="Group 67">
              <a:extLst>
                <a:ext uri="{FF2B5EF4-FFF2-40B4-BE49-F238E27FC236}">
                  <a16:creationId xmlns:a16="http://schemas.microsoft.com/office/drawing/2014/main" id="{F6C8DC91-5575-4014-A253-CE242389C3D2}"/>
                </a:ext>
              </a:extLst>
            </p:cNvPr>
            <p:cNvGrpSpPr/>
            <p:nvPr/>
          </p:nvGrpSpPr>
          <p:grpSpPr>
            <a:xfrm rot="5400000">
              <a:off x="4948259" y="3335787"/>
              <a:ext cx="1098674" cy="2269121"/>
              <a:chOff x="11662085" y="6398163"/>
              <a:chExt cx="2334579" cy="4821669"/>
            </a:xfrm>
            <a:solidFill>
              <a:schemeClr val="accent1"/>
            </a:solidFill>
          </p:grpSpPr>
          <p:sp>
            <p:nvSpPr>
              <p:cNvPr id="69" name="Freeform 123">
                <a:extLst>
                  <a:ext uri="{FF2B5EF4-FFF2-40B4-BE49-F238E27FC236}">
                    <a16:creationId xmlns:a16="http://schemas.microsoft.com/office/drawing/2014/main" id="{D727E3F3-2647-409A-9A97-3F19EB990002}"/>
                  </a:ext>
                </a:extLst>
              </p:cNvPr>
              <p:cNvSpPr>
                <a:spLocks noChangeArrowheads="1"/>
              </p:cNvSpPr>
              <p:nvPr/>
            </p:nvSpPr>
            <p:spPr bwMode="auto">
              <a:xfrm>
                <a:off x="12238256" y="6398163"/>
                <a:ext cx="1187673" cy="3916586"/>
              </a:xfrm>
              <a:custGeom>
                <a:avLst/>
                <a:gdLst>
                  <a:gd name="T0" fmla="*/ 0 w 1934"/>
                  <a:gd name="T1" fmla="*/ 6364 h 6365"/>
                  <a:gd name="T2" fmla="*/ 0 w 1934"/>
                  <a:gd name="T3" fmla="*/ 0 h 6365"/>
                  <a:gd name="T4" fmla="*/ 1933 w 1934"/>
                  <a:gd name="T5" fmla="*/ 1529 h 6365"/>
                  <a:gd name="T6" fmla="*/ 1933 w 1934"/>
                  <a:gd name="T7" fmla="*/ 6364 h 6365"/>
                  <a:gd name="T8" fmla="*/ 0 w 1934"/>
                  <a:gd name="T9" fmla="*/ 6364 h 6365"/>
                </a:gdLst>
                <a:ahLst/>
                <a:cxnLst>
                  <a:cxn ang="0">
                    <a:pos x="T0" y="T1"/>
                  </a:cxn>
                  <a:cxn ang="0">
                    <a:pos x="T2" y="T3"/>
                  </a:cxn>
                  <a:cxn ang="0">
                    <a:pos x="T4" y="T5"/>
                  </a:cxn>
                  <a:cxn ang="0">
                    <a:pos x="T6" y="T7"/>
                  </a:cxn>
                  <a:cxn ang="0">
                    <a:pos x="T8" y="T9"/>
                  </a:cxn>
                </a:cxnLst>
                <a:rect l="0" t="0" r="r" b="b"/>
                <a:pathLst>
                  <a:path w="1934" h="6365">
                    <a:moveTo>
                      <a:pt x="0" y="6364"/>
                    </a:moveTo>
                    <a:lnTo>
                      <a:pt x="0" y="0"/>
                    </a:lnTo>
                    <a:lnTo>
                      <a:pt x="1933" y="1529"/>
                    </a:lnTo>
                    <a:lnTo>
                      <a:pt x="1933" y="6364"/>
                    </a:lnTo>
                    <a:lnTo>
                      <a:pt x="0" y="6364"/>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70" name="Freeform 126">
                <a:extLst>
                  <a:ext uri="{FF2B5EF4-FFF2-40B4-BE49-F238E27FC236}">
                    <a16:creationId xmlns:a16="http://schemas.microsoft.com/office/drawing/2014/main" id="{C9171191-07A6-4631-8481-6FAB3DB4F989}"/>
                  </a:ext>
                </a:extLst>
              </p:cNvPr>
              <p:cNvSpPr>
                <a:spLocks noChangeArrowheads="1"/>
              </p:cNvSpPr>
              <p:nvPr/>
            </p:nvSpPr>
            <p:spPr bwMode="auto">
              <a:xfrm>
                <a:off x="11662085" y="10214185"/>
                <a:ext cx="2334579" cy="1005647"/>
              </a:xfrm>
              <a:custGeom>
                <a:avLst/>
                <a:gdLst>
                  <a:gd name="T0" fmla="*/ 1895 w 3798"/>
                  <a:gd name="T1" fmla="*/ 1641 h 1642"/>
                  <a:gd name="T2" fmla="*/ 3797 w 3798"/>
                  <a:gd name="T3" fmla="*/ 0 h 1642"/>
                  <a:gd name="T4" fmla="*/ 1895 w 3798"/>
                  <a:gd name="T5" fmla="*/ 0 h 1642"/>
                  <a:gd name="T6" fmla="*/ 0 w 3798"/>
                  <a:gd name="T7" fmla="*/ 0 h 1642"/>
                  <a:gd name="T8" fmla="*/ 1895 w 3798"/>
                  <a:gd name="T9" fmla="*/ 1641 h 1642"/>
                </a:gdLst>
                <a:ahLst/>
                <a:cxnLst>
                  <a:cxn ang="0">
                    <a:pos x="T0" y="T1"/>
                  </a:cxn>
                  <a:cxn ang="0">
                    <a:pos x="T2" y="T3"/>
                  </a:cxn>
                  <a:cxn ang="0">
                    <a:pos x="T4" y="T5"/>
                  </a:cxn>
                  <a:cxn ang="0">
                    <a:pos x="T6" y="T7"/>
                  </a:cxn>
                  <a:cxn ang="0">
                    <a:pos x="T8" y="T9"/>
                  </a:cxn>
                </a:cxnLst>
                <a:rect l="0" t="0" r="r" b="b"/>
                <a:pathLst>
                  <a:path w="3798" h="1642">
                    <a:moveTo>
                      <a:pt x="1895" y="1641"/>
                    </a:moveTo>
                    <a:lnTo>
                      <a:pt x="3797" y="0"/>
                    </a:lnTo>
                    <a:lnTo>
                      <a:pt x="1895" y="0"/>
                    </a:lnTo>
                    <a:lnTo>
                      <a:pt x="0" y="0"/>
                    </a:lnTo>
                    <a:lnTo>
                      <a:pt x="1895" y="1641"/>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grpSp>
        <p:grpSp>
          <p:nvGrpSpPr>
            <p:cNvPr id="71" name="Group 70">
              <a:extLst>
                <a:ext uri="{FF2B5EF4-FFF2-40B4-BE49-F238E27FC236}">
                  <a16:creationId xmlns:a16="http://schemas.microsoft.com/office/drawing/2014/main" id="{15AE7894-055C-4DDE-8F95-30ABA6F589E7}"/>
                </a:ext>
              </a:extLst>
            </p:cNvPr>
            <p:cNvGrpSpPr/>
            <p:nvPr/>
          </p:nvGrpSpPr>
          <p:grpSpPr>
            <a:xfrm rot="5400000">
              <a:off x="5976654" y="3572383"/>
              <a:ext cx="1101232" cy="2916343"/>
              <a:chOff x="12849758" y="3522557"/>
              <a:chExt cx="2340015" cy="6196958"/>
            </a:xfrm>
            <a:solidFill>
              <a:schemeClr val="tx1"/>
            </a:solidFill>
          </p:grpSpPr>
          <p:sp>
            <p:nvSpPr>
              <p:cNvPr id="72" name="Freeform 119">
                <a:extLst>
                  <a:ext uri="{FF2B5EF4-FFF2-40B4-BE49-F238E27FC236}">
                    <a16:creationId xmlns:a16="http://schemas.microsoft.com/office/drawing/2014/main" id="{9EB5B138-969F-4145-B2E5-4F27EB7668FC}"/>
                  </a:ext>
                </a:extLst>
              </p:cNvPr>
              <p:cNvSpPr>
                <a:spLocks noChangeArrowheads="1"/>
              </p:cNvSpPr>
              <p:nvPr/>
            </p:nvSpPr>
            <p:spPr bwMode="auto">
              <a:xfrm>
                <a:off x="13428647" y="4427639"/>
                <a:ext cx="1182237" cy="5291876"/>
              </a:xfrm>
              <a:custGeom>
                <a:avLst/>
                <a:gdLst>
                  <a:gd name="T0" fmla="*/ 0 w 1927"/>
                  <a:gd name="T1" fmla="*/ 0 h 8596"/>
                  <a:gd name="T2" fmla="*/ 0 w 1927"/>
                  <a:gd name="T3" fmla="*/ 8595 h 8596"/>
                  <a:gd name="T4" fmla="*/ 1926 w 1927"/>
                  <a:gd name="T5" fmla="*/ 7072 h 8596"/>
                  <a:gd name="T6" fmla="*/ 1926 w 1927"/>
                  <a:gd name="T7" fmla="*/ 0 h 8596"/>
                  <a:gd name="T8" fmla="*/ 0 w 1927"/>
                  <a:gd name="T9" fmla="*/ 0 h 8596"/>
                </a:gdLst>
                <a:ahLst/>
                <a:cxnLst>
                  <a:cxn ang="0">
                    <a:pos x="T0" y="T1"/>
                  </a:cxn>
                  <a:cxn ang="0">
                    <a:pos x="T2" y="T3"/>
                  </a:cxn>
                  <a:cxn ang="0">
                    <a:pos x="T4" y="T5"/>
                  </a:cxn>
                  <a:cxn ang="0">
                    <a:pos x="T6" y="T7"/>
                  </a:cxn>
                  <a:cxn ang="0">
                    <a:pos x="T8" y="T9"/>
                  </a:cxn>
                </a:cxnLst>
                <a:rect l="0" t="0" r="r" b="b"/>
                <a:pathLst>
                  <a:path w="1927" h="8596">
                    <a:moveTo>
                      <a:pt x="0" y="0"/>
                    </a:moveTo>
                    <a:lnTo>
                      <a:pt x="0" y="8595"/>
                    </a:lnTo>
                    <a:lnTo>
                      <a:pt x="1926" y="7072"/>
                    </a:lnTo>
                    <a:lnTo>
                      <a:pt x="1926" y="0"/>
                    </a:ln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73" name="Freeform 121">
                <a:extLst>
                  <a:ext uri="{FF2B5EF4-FFF2-40B4-BE49-F238E27FC236}">
                    <a16:creationId xmlns:a16="http://schemas.microsoft.com/office/drawing/2014/main" id="{D5B7F7D6-1DBD-4234-B727-7B4C228FC5FD}"/>
                  </a:ext>
                </a:extLst>
              </p:cNvPr>
              <p:cNvSpPr>
                <a:spLocks noChangeArrowheads="1"/>
              </p:cNvSpPr>
              <p:nvPr/>
            </p:nvSpPr>
            <p:spPr bwMode="auto">
              <a:xfrm>
                <a:off x="12849758" y="3522557"/>
                <a:ext cx="2340015" cy="1005647"/>
              </a:xfrm>
              <a:custGeom>
                <a:avLst/>
                <a:gdLst>
                  <a:gd name="T0" fmla="*/ 1901 w 3804"/>
                  <a:gd name="T1" fmla="*/ 0 h 1641"/>
                  <a:gd name="T2" fmla="*/ 3803 w 3804"/>
                  <a:gd name="T3" fmla="*/ 1640 h 1641"/>
                  <a:gd name="T4" fmla="*/ 1901 w 3804"/>
                  <a:gd name="T5" fmla="*/ 1640 h 1641"/>
                  <a:gd name="T6" fmla="*/ 0 w 3804"/>
                  <a:gd name="T7" fmla="*/ 1640 h 1641"/>
                  <a:gd name="T8" fmla="*/ 1901 w 3804"/>
                  <a:gd name="T9" fmla="*/ 0 h 1641"/>
                </a:gdLst>
                <a:ahLst/>
                <a:cxnLst>
                  <a:cxn ang="0">
                    <a:pos x="T0" y="T1"/>
                  </a:cxn>
                  <a:cxn ang="0">
                    <a:pos x="T2" y="T3"/>
                  </a:cxn>
                  <a:cxn ang="0">
                    <a:pos x="T4" y="T5"/>
                  </a:cxn>
                  <a:cxn ang="0">
                    <a:pos x="T6" y="T7"/>
                  </a:cxn>
                  <a:cxn ang="0">
                    <a:pos x="T8" y="T9"/>
                  </a:cxn>
                </a:cxnLst>
                <a:rect l="0" t="0" r="r" b="b"/>
                <a:pathLst>
                  <a:path w="3804" h="1641">
                    <a:moveTo>
                      <a:pt x="1901" y="0"/>
                    </a:moveTo>
                    <a:lnTo>
                      <a:pt x="3803" y="1640"/>
                    </a:lnTo>
                    <a:lnTo>
                      <a:pt x="1901" y="1640"/>
                    </a:lnTo>
                    <a:lnTo>
                      <a:pt x="0" y="1640"/>
                    </a:lnTo>
                    <a:lnTo>
                      <a:pt x="1901"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grpSp>
        <p:grpSp>
          <p:nvGrpSpPr>
            <p:cNvPr id="74" name="Group 73">
              <a:extLst>
                <a:ext uri="{FF2B5EF4-FFF2-40B4-BE49-F238E27FC236}">
                  <a16:creationId xmlns:a16="http://schemas.microsoft.com/office/drawing/2014/main" id="{FB7993FE-69B1-4E11-BD0D-C0AC41A7A103}"/>
                </a:ext>
              </a:extLst>
            </p:cNvPr>
            <p:cNvGrpSpPr/>
            <p:nvPr/>
          </p:nvGrpSpPr>
          <p:grpSpPr>
            <a:xfrm rot="5400000">
              <a:off x="5968979" y="2202578"/>
              <a:ext cx="1099953" cy="2336913"/>
              <a:chOff x="10471694" y="4155843"/>
              <a:chExt cx="2337297" cy="4965721"/>
            </a:xfrm>
            <a:solidFill>
              <a:schemeClr val="tx1"/>
            </a:solidFill>
          </p:grpSpPr>
          <p:sp>
            <p:nvSpPr>
              <p:cNvPr id="75" name="Freeform 127">
                <a:extLst>
                  <a:ext uri="{FF2B5EF4-FFF2-40B4-BE49-F238E27FC236}">
                    <a16:creationId xmlns:a16="http://schemas.microsoft.com/office/drawing/2014/main" id="{22835184-4F8F-44CB-93FF-8EEC722E2BD3}"/>
                  </a:ext>
                </a:extLst>
              </p:cNvPr>
              <p:cNvSpPr>
                <a:spLocks noChangeArrowheads="1"/>
              </p:cNvSpPr>
              <p:nvPr/>
            </p:nvSpPr>
            <p:spPr bwMode="auto">
              <a:xfrm>
                <a:off x="11050583" y="5058207"/>
                <a:ext cx="1182237" cy="4063357"/>
              </a:xfrm>
              <a:custGeom>
                <a:avLst/>
                <a:gdLst>
                  <a:gd name="T0" fmla="*/ 1926 w 1927"/>
                  <a:gd name="T1" fmla="*/ 0 h 6601"/>
                  <a:gd name="T2" fmla="*/ 1926 w 1927"/>
                  <a:gd name="T3" fmla="*/ 6600 h 6601"/>
                  <a:gd name="T4" fmla="*/ 0 w 1927"/>
                  <a:gd name="T5" fmla="*/ 5077 h 6601"/>
                  <a:gd name="T6" fmla="*/ 0 w 1927"/>
                  <a:gd name="T7" fmla="*/ 0 h 6601"/>
                  <a:gd name="T8" fmla="*/ 1926 w 1927"/>
                  <a:gd name="T9" fmla="*/ 0 h 6601"/>
                </a:gdLst>
                <a:ahLst/>
                <a:cxnLst>
                  <a:cxn ang="0">
                    <a:pos x="T0" y="T1"/>
                  </a:cxn>
                  <a:cxn ang="0">
                    <a:pos x="T2" y="T3"/>
                  </a:cxn>
                  <a:cxn ang="0">
                    <a:pos x="T4" y="T5"/>
                  </a:cxn>
                  <a:cxn ang="0">
                    <a:pos x="T6" y="T7"/>
                  </a:cxn>
                  <a:cxn ang="0">
                    <a:pos x="T8" y="T9"/>
                  </a:cxn>
                </a:cxnLst>
                <a:rect l="0" t="0" r="r" b="b"/>
                <a:pathLst>
                  <a:path w="1927" h="6601">
                    <a:moveTo>
                      <a:pt x="1926" y="0"/>
                    </a:moveTo>
                    <a:lnTo>
                      <a:pt x="1926" y="6600"/>
                    </a:lnTo>
                    <a:lnTo>
                      <a:pt x="0" y="5077"/>
                    </a:lnTo>
                    <a:lnTo>
                      <a:pt x="0" y="0"/>
                    </a:lnTo>
                    <a:lnTo>
                      <a:pt x="1926"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76" name="Freeform 129">
                <a:extLst>
                  <a:ext uri="{FF2B5EF4-FFF2-40B4-BE49-F238E27FC236}">
                    <a16:creationId xmlns:a16="http://schemas.microsoft.com/office/drawing/2014/main" id="{524E09C3-7BDE-4F0D-BD88-BEA6034D4584}"/>
                  </a:ext>
                </a:extLst>
              </p:cNvPr>
              <p:cNvSpPr>
                <a:spLocks noChangeArrowheads="1"/>
              </p:cNvSpPr>
              <p:nvPr/>
            </p:nvSpPr>
            <p:spPr bwMode="auto">
              <a:xfrm>
                <a:off x="10471694" y="4155843"/>
                <a:ext cx="2337297" cy="1005647"/>
              </a:xfrm>
              <a:custGeom>
                <a:avLst/>
                <a:gdLst>
                  <a:gd name="T0" fmla="*/ 1901 w 3803"/>
                  <a:gd name="T1" fmla="*/ 0 h 1642"/>
                  <a:gd name="T2" fmla="*/ 0 w 3803"/>
                  <a:gd name="T3" fmla="*/ 1641 h 1642"/>
                  <a:gd name="T4" fmla="*/ 1901 w 3803"/>
                  <a:gd name="T5" fmla="*/ 1641 h 1642"/>
                  <a:gd name="T6" fmla="*/ 3802 w 3803"/>
                  <a:gd name="T7" fmla="*/ 1641 h 1642"/>
                  <a:gd name="T8" fmla="*/ 1901 w 3803"/>
                  <a:gd name="T9" fmla="*/ 0 h 1642"/>
                </a:gdLst>
                <a:ahLst/>
                <a:cxnLst>
                  <a:cxn ang="0">
                    <a:pos x="T0" y="T1"/>
                  </a:cxn>
                  <a:cxn ang="0">
                    <a:pos x="T2" y="T3"/>
                  </a:cxn>
                  <a:cxn ang="0">
                    <a:pos x="T4" y="T5"/>
                  </a:cxn>
                  <a:cxn ang="0">
                    <a:pos x="T6" y="T7"/>
                  </a:cxn>
                  <a:cxn ang="0">
                    <a:pos x="T8" y="T9"/>
                  </a:cxn>
                </a:cxnLst>
                <a:rect l="0" t="0" r="r" b="b"/>
                <a:pathLst>
                  <a:path w="3803" h="1642">
                    <a:moveTo>
                      <a:pt x="1901" y="0"/>
                    </a:moveTo>
                    <a:lnTo>
                      <a:pt x="0" y="1641"/>
                    </a:lnTo>
                    <a:lnTo>
                      <a:pt x="1901" y="1641"/>
                    </a:lnTo>
                    <a:lnTo>
                      <a:pt x="3802" y="1641"/>
                    </a:lnTo>
                    <a:lnTo>
                      <a:pt x="1901"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grpSp>
        <p:grpSp>
          <p:nvGrpSpPr>
            <p:cNvPr id="77" name="Group 76">
              <a:extLst>
                <a:ext uri="{FF2B5EF4-FFF2-40B4-BE49-F238E27FC236}">
                  <a16:creationId xmlns:a16="http://schemas.microsoft.com/office/drawing/2014/main" id="{64F40911-C3B7-43F7-8B3E-116DE8342CE1}"/>
                </a:ext>
              </a:extLst>
            </p:cNvPr>
            <p:cNvGrpSpPr/>
            <p:nvPr/>
          </p:nvGrpSpPr>
          <p:grpSpPr>
            <a:xfrm rot="5400000">
              <a:off x="4737848" y="1538122"/>
              <a:ext cx="1101232" cy="2549243"/>
              <a:chOff x="9284021" y="6544933"/>
              <a:chExt cx="2340015" cy="5416903"/>
            </a:xfrm>
            <a:solidFill>
              <a:schemeClr val="accent1"/>
            </a:solidFill>
          </p:grpSpPr>
          <p:sp>
            <p:nvSpPr>
              <p:cNvPr id="78" name="Freeform 130">
                <a:extLst>
                  <a:ext uri="{FF2B5EF4-FFF2-40B4-BE49-F238E27FC236}">
                    <a16:creationId xmlns:a16="http://schemas.microsoft.com/office/drawing/2014/main" id="{CFED5C19-9E8A-4960-B341-45B47B936703}"/>
                  </a:ext>
                </a:extLst>
              </p:cNvPr>
              <p:cNvSpPr>
                <a:spLocks noChangeArrowheads="1"/>
              </p:cNvSpPr>
              <p:nvPr/>
            </p:nvSpPr>
            <p:spPr bwMode="auto">
              <a:xfrm>
                <a:off x="9862910" y="6544933"/>
                <a:ext cx="1184955" cy="4514539"/>
              </a:xfrm>
              <a:custGeom>
                <a:avLst/>
                <a:gdLst>
                  <a:gd name="T0" fmla="*/ 1932 w 1933"/>
                  <a:gd name="T1" fmla="*/ 7333 h 7334"/>
                  <a:gd name="T2" fmla="*/ 1932 w 1933"/>
                  <a:gd name="T3" fmla="*/ 0 h 7334"/>
                  <a:gd name="T4" fmla="*/ 0 w 1933"/>
                  <a:gd name="T5" fmla="*/ 1529 h 7334"/>
                  <a:gd name="T6" fmla="*/ 0 w 1933"/>
                  <a:gd name="T7" fmla="*/ 7333 h 7334"/>
                  <a:gd name="T8" fmla="*/ 1932 w 1933"/>
                  <a:gd name="T9" fmla="*/ 7333 h 7334"/>
                </a:gdLst>
                <a:ahLst/>
                <a:cxnLst>
                  <a:cxn ang="0">
                    <a:pos x="T0" y="T1"/>
                  </a:cxn>
                  <a:cxn ang="0">
                    <a:pos x="T2" y="T3"/>
                  </a:cxn>
                  <a:cxn ang="0">
                    <a:pos x="T4" y="T5"/>
                  </a:cxn>
                  <a:cxn ang="0">
                    <a:pos x="T6" y="T7"/>
                  </a:cxn>
                  <a:cxn ang="0">
                    <a:pos x="T8" y="T9"/>
                  </a:cxn>
                </a:cxnLst>
                <a:rect l="0" t="0" r="r" b="b"/>
                <a:pathLst>
                  <a:path w="1933" h="7334">
                    <a:moveTo>
                      <a:pt x="1932" y="7333"/>
                    </a:moveTo>
                    <a:lnTo>
                      <a:pt x="1932" y="0"/>
                    </a:lnTo>
                    <a:lnTo>
                      <a:pt x="0" y="1529"/>
                    </a:lnTo>
                    <a:lnTo>
                      <a:pt x="0" y="7333"/>
                    </a:lnTo>
                    <a:lnTo>
                      <a:pt x="1932" y="7333"/>
                    </a:lnTo>
                  </a:path>
                </a:pathLst>
              </a:custGeom>
              <a:grpFill/>
              <a:ln>
                <a:noFill/>
              </a:ln>
              <a:effec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79" name="Freeform 132">
                <a:extLst>
                  <a:ext uri="{FF2B5EF4-FFF2-40B4-BE49-F238E27FC236}">
                    <a16:creationId xmlns:a16="http://schemas.microsoft.com/office/drawing/2014/main" id="{FF83B051-0885-42B0-8E08-D7D3AD8376F6}"/>
                  </a:ext>
                </a:extLst>
              </p:cNvPr>
              <p:cNvSpPr>
                <a:spLocks noChangeArrowheads="1"/>
              </p:cNvSpPr>
              <p:nvPr/>
            </p:nvSpPr>
            <p:spPr bwMode="auto">
              <a:xfrm>
                <a:off x="9284021" y="10956189"/>
                <a:ext cx="2340015" cy="1005647"/>
              </a:xfrm>
              <a:custGeom>
                <a:avLst/>
                <a:gdLst>
                  <a:gd name="T0" fmla="*/ 1902 w 3804"/>
                  <a:gd name="T1" fmla="*/ 1640 h 1641"/>
                  <a:gd name="T2" fmla="*/ 0 w 3804"/>
                  <a:gd name="T3" fmla="*/ 0 h 1641"/>
                  <a:gd name="T4" fmla="*/ 1902 w 3804"/>
                  <a:gd name="T5" fmla="*/ 0 h 1641"/>
                  <a:gd name="T6" fmla="*/ 3803 w 3804"/>
                  <a:gd name="T7" fmla="*/ 0 h 1641"/>
                  <a:gd name="T8" fmla="*/ 1902 w 3804"/>
                  <a:gd name="T9" fmla="*/ 1640 h 1641"/>
                </a:gdLst>
                <a:ahLst/>
                <a:cxnLst>
                  <a:cxn ang="0">
                    <a:pos x="T0" y="T1"/>
                  </a:cxn>
                  <a:cxn ang="0">
                    <a:pos x="T2" y="T3"/>
                  </a:cxn>
                  <a:cxn ang="0">
                    <a:pos x="T4" y="T5"/>
                  </a:cxn>
                  <a:cxn ang="0">
                    <a:pos x="T6" y="T7"/>
                  </a:cxn>
                  <a:cxn ang="0">
                    <a:pos x="T8" y="T9"/>
                  </a:cxn>
                </a:cxnLst>
                <a:rect l="0" t="0" r="r" b="b"/>
                <a:pathLst>
                  <a:path w="3804" h="1641">
                    <a:moveTo>
                      <a:pt x="1902" y="1640"/>
                    </a:moveTo>
                    <a:lnTo>
                      <a:pt x="0" y="0"/>
                    </a:lnTo>
                    <a:lnTo>
                      <a:pt x="1902" y="0"/>
                    </a:lnTo>
                    <a:lnTo>
                      <a:pt x="3803" y="0"/>
                    </a:lnTo>
                    <a:lnTo>
                      <a:pt x="1902" y="1640"/>
                    </a:lnTo>
                  </a:path>
                </a:pathLst>
              </a:custGeom>
              <a:grpFill/>
              <a:ln>
                <a:noFill/>
              </a:ln>
              <a:effec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grpSp>
        <p:sp>
          <p:nvSpPr>
            <p:cNvPr id="80" name="Rectangle: Rounded Corners 79">
              <a:extLst>
                <a:ext uri="{FF2B5EF4-FFF2-40B4-BE49-F238E27FC236}">
                  <a16:creationId xmlns:a16="http://schemas.microsoft.com/office/drawing/2014/main" id="{D67AB4E4-7C0C-4A43-9A56-5E670C11ED18}"/>
                </a:ext>
              </a:extLst>
            </p:cNvPr>
            <p:cNvSpPr/>
            <p:nvPr/>
          </p:nvSpPr>
          <p:spPr>
            <a:xfrm>
              <a:off x="8495803" y="2286558"/>
              <a:ext cx="495747" cy="495747"/>
            </a:xfrm>
            <a:prstGeom prst="roundRect">
              <a:avLst>
                <a:gd name="adj" fmla="val 11793"/>
              </a:avLst>
            </a:prstGeom>
            <a:solidFill>
              <a:schemeClr val="tx1"/>
            </a:solidFill>
            <a:ln w="12700" cap="flat" cmpd="sng" algn="ctr">
              <a:noFill/>
              <a:prstDash val="solid"/>
              <a:miter lim="800000"/>
            </a:ln>
            <a:effectLst/>
          </p:spPr>
          <p:txBody>
            <a:bodyPr rtlCol="0" anchor="ctr"/>
            <a:lstStyle/>
            <a:p>
              <a:pPr marL="0" marR="0" lvl="0" indent="0" algn="ctr" defTabSz="1828891" eaLnBrk="1" fontAlgn="auto" latinLnBrk="0" hangingPunct="1">
                <a:lnSpc>
                  <a:spcPct val="100000"/>
                </a:lnSpc>
                <a:spcBef>
                  <a:spcPts val="0"/>
                </a:spcBef>
                <a:spcAft>
                  <a:spcPts val="0"/>
                </a:spcAft>
                <a:buClrTx/>
                <a:buSzTx/>
                <a:buFontTx/>
                <a:buNone/>
                <a:tabLst/>
                <a:defRPr/>
              </a:pPr>
              <a:endParaRPr kumimoji="0" lang="vi-VN" sz="1400" b="0" i="0" u="none" strike="noStrike" kern="0" cap="none" spc="0" normalizeH="0" baseline="0" noProof="0">
                <a:ln>
                  <a:noFill/>
                </a:ln>
                <a:solidFill>
                  <a:srgbClr val="FFFFFF"/>
                </a:solidFill>
                <a:effectLst/>
                <a:uLnTx/>
                <a:uFillTx/>
                <a:ea typeface="+mn-ea"/>
                <a:cs typeface="+mn-cs"/>
              </a:endParaRPr>
            </a:p>
          </p:txBody>
        </p:sp>
        <p:sp>
          <p:nvSpPr>
            <p:cNvPr id="81" name="TextBox 80">
              <a:extLst>
                <a:ext uri="{FF2B5EF4-FFF2-40B4-BE49-F238E27FC236}">
                  <a16:creationId xmlns:a16="http://schemas.microsoft.com/office/drawing/2014/main" id="{60F06F7F-E87D-4B9E-B246-98BAF82527C7}"/>
                </a:ext>
              </a:extLst>
            </p:cNvPr>
            <p:cNvSpPr txBox="1"/>
            <p:nvPr/>
          </p:nvSpPr>
          <p:spPr>
            <a:xfrm flipH="1">
              <a:off x="8495803" y="2842448"/>
              <a:ext cx="2389195" cy="456343"/>
            </a:xfrm>
            <a:prstGeom prst="rect">
              <a:avLst/>
            </a:prstGeom>
            <a:noFill/>
          </p:spPr>
          <p:txBody>
            <a:bodyPr wrap="square" lIns="0" tIns="0" rIns="0" bIns="0" rtlCol="0">
              <a:spAutoFit/>
            </a:bodyPr>
            <a:lstStyle/>
            <a:p>
              <a:pPr defTabSz="1828891">
                <a:lnSpc>
                  <a:spcPct val="150000"/>
                </a:lnSpc>
              </a:pPr>
              <a:r>
                <a:rPr lang="en-US" sz="1050">
                  <a:solidFill>
                    <a:schemeClr val="bg1">
                      <a:lumMod val="50000"/>
                    </a:schemeClr>
                  </a:solidFill>
                  <a:ea typeface="Lato Medium" panose="020F0502020204030203" pitchFamily="34" charset="0"/>
                  <a:cs typeface="Poppins Medium" panose="00000600000000000000" pitchFamily="2" charset="0"/>
                </a:rPr>
                <a:t>Lorem ipsum dolor sit amet, consec tetur adipiscing elit, </a:t>
              </a:r>
              <a:endParaRPr lang="en-US" sz="1050" dirty="0">
                <a:solidFill>
                  <a:schemeClr val="bg1">
                    <a:lumMod val="50000"/>
                  </a:schemeClr>
                </a:solidFill>
                <a:ea typeface="Lato Medium" panose="020F0502020204030203" pitchFamily="34" charset="0"/>
                <a:cs typeface="Poppins Medium" panose="00000600000000000000" pitchFamily="2" charset="0"/>
              </a:endParaRPr>
            </a:p>
          </p:txBody>
        </p:sp>
        <p:sp>
          <p:nvSpPr>
            <p:cNvPr id="82" name="TextBox 81">
              <a:extLst>
                <a:ext uri="{FF2B5EF4-FFF2-40B4-BE49-F238E27FC236}">
                  <a16:creationId xmlns:a16="http://schemas.microsoft.com/office/drawing/2014/main" id="{3A41ED60-45B0-49A2-923A-A1AE9220CEA3}"/>
                </a:ext>
              </a:extLst>
            </p:cNvPr>
            <p:cNvSpPr txBox="1"/>
            <p:nvPr/>
          </p:nvSpPr>
          <p:spPr>
            <a:xfrm>
              <a:off x="9095685" y="2570642"/>
              <a:ext cx="987450" cy="184666"/>
            </a:xfrm>
            <a:prstGeom prst="rect">
              <a:avLst/>
            </a:prstGeom>
            <a:noFill/>
          </p:spPr>
          <p:txBody>
            <a:bodyPr wrap="none" lIns="0" tIns="0" rIns="0" bIns="0" rtlCol="0">
              <a:spAutoFit/>
            </a:bodyPr>
            <a:lstStyle/>
            <a:p>
              <a:pPr defTabSz="1828891"/>
              <a:r>
                <a:rPr lang="en-US" sz="1200">
                  <a:solidFill>
                    <a:srgbClr val="000000"/>
                  </a:solidFill>
                </a:rPr>
                <a:t>Samples text</a:t>
              </a:r>
              <a:endParaRPr lang="vi-VN" sz="1200">
                <a:solidFill>
                  <a:srgbClr val="000000"/>
                </a:solidFill>
              </a:endParaRPr>
            </a:p>
          </p:txBody>
        </p:sp>
        <p:sp>
          <p:nvSpPr>
            <p:cNvPr id="83" name="Rectangle: Rounded Corners 82">
              <a:extLst>
                <a:ext uri="{FF2B5EF4-FFF2-40B4-BE49-F238E27FC236}">
                  <a16:creationId xmlns:a16="http://schemas.microsoft.com/office/drawing/2014/main" id="{1D39CCC1-B613-4DE9-AC30-85D8C7E5F1C4}"/>
                </a:ext>
              </a:extLst>
            </p:cNvPr>
            <p:cNvSpPr/>
            <p:nvPr/>
          </p:nvSpPr>
          <p:spPr>
            <a:xfrm>
              <a:off x="8495803" y="4091982"/>
              <a:ext cx="495747" cy="495747"/>
            </a:xfrm>
            <a:prstGeom prst="roundRect">
              <a:avLst>
                <a:gd name="adj" fmla="val 11793"/>
              </a:avLst>
            </a:prstGeom>
            <a:solidFill>
              <a:schemeClr val="accent1"/>
            </a:solidFill>
            <a:ln w="12700" cap="flat" cmpd="sng" algn="ctr">
              <a:noFill/>
              <a:prstDash val="solid"/>
              <a:miter lim="800000"/>
            </a:ln>
            <a:effectLst/>
          </p:spPr>
          <p:txBody>
            <a:bodyPr rtlCol="0" anchor="ctr"/>
            <a:lstStyle/>
            <a:p>
              <a:pPr marL="0" marR="0" lvl="0" indent="0" algn="ctr" defTabSz="1828891" eaLnBrk="1" fontAlgn="auto" latinLnBrk="0" hangingPunct="1">
                <a:lnSpc>
                  <a:spcPct val="100000"/>
                </a:lnSpc>
                <a:spcBef>
                  <a:spcPts val="0"/>
                </a:spcBef>
                <a:spcAft>
                  <a:spcPts val="0"/>
                </a:spcAft>
                <a:buClrTx/>
                <a:buSzTx/>
                <a:buFontTx/>
                <a:buNone/>
                <a:tabLst/>
                <a:defRPr/>
              </a:pPr>
              <a:endParaRPr kumimoji="0" lang="vi-VN" sz="1400" b="0" i="0" u="none" strike="noStrike" kern="0" cap="none" spc="0" normalizeH="0" baseline="0" noProof="0">
                <a:ln>
                  <a:noFill/>
                </a:ln>
                <a:solidFill>
                  <a:srgbClr val="FFFFFF"/>
                </a:solidFill>
                <a:effectLst/>
                <a:uLnTx/>
                <a:uFillTx/>
                <a:ea typeface="+mn-ea"/>
                <a:cs typeface="+mn-cs"/>
              </a:endParaRPr>
            </a:p>
          </p:txBody>
        </p:sp>
        <p:sp>
          <p:nvSpPr>
            <p:cNvPr id="84" name="TextBox 83">
              <a:extLst>
                <a:ext uri="{FF2B5EF4-FFF2-40B4-BE49-F238E27FC236}">
                  <a16:creationId xmlns:a16="http://schemas.microsoft.com/office/drawing/2014/main" id="{29CF69F8-0B0A-434F-85A3-942C1AC2A706}"/>
                </a:ext>
              </a:extLst>
            </p:cNvPr>
            <p:cNvSpPr txBox="1"/>
            <p:nvPr/>
          </p:nvSpPr>
          <p:spPr>
            <a:xfrm flipH="1">
              <a:off x="8495803" y="4647872"/>
              <a:ext cx="2389195" cy="456343"/>
            </a:xfrm>
            <a:prstGeom prst="rect">
              <a:avLst/>
            </a:prstGeom>
            <a:noFill/>
          </p:spPr>
          <p:txBody>
            <a:bodyPr wrap="square" lIns="0" tIns="0" rIns="0" bIns="0" rtlCol="0">
              <a:spAutoFit/>
            </a:bodyPr>
            <a:lstStyle/>
            <a:p>
              <a:pPr defTabSz="1828891">
                <a:lnSpc>
                  <a:spcPct val="150000"/>
                </a:lnSpc>
              </a:pPr>
              <a:r>
                <a:rPr lang="en-US" sz="1050">
                  <a:solidFill>
                    <a:schemeClr val="bg1">
                      <a:lumMod val="50000"/>
                    </a:schemeClr>
                  </a:solidFill>
                  <a:ea typeface="Lato Medium" panose="020F0502020204030203" pitchFamily="34" charset="0"/>
                  <a:cs typeface="Poppins Medium" panose="00000600000000000000" pitchFamily="2" charset="0"/>
                </a:rPr>
                <a:t>Lorem ipsum dolor sit amet, consec tetur adipiscing elit, </a:t>
              </a:r>
              <a:endParaRPr lang="en-US" sz="1050" dirty="0">
                <a:solidFill>
                  <a:schemeClr val="bg1">
                    <a:lumMod val="50000"/>
                  </a:schemeClr>
                </a:solidFill>
                <a:ea typeface="Lato Medium" panose="020F0502020204030203" pitchFamily="34" charset="0"/>
                <a:cs typeface="Poppins Medium" panose="00000600000000000000" pitchFamily="2" charset="0"/>
              </a:endParaRPr>
            </a:p>
          </p:txBody>
        </p:sp>
        <p:sp>
          <p:nvSpPr>
            <p:cNvPr id="85" name="TextBox 84">
              <a:extLst>
                <a:ext uri="{FF2B5EF4-FFF2-40B4-BE49-F238E27FC236}">
                  <a16:creationId xmlns:a16="http://schemas.microsoft.com/office/drawing/2014/main" id="{19F2A0FF-A094-4D93-968E-35D2B1EDBD17}"/>
                </a:ext>
              </a:extLst>
            </p:cNvPr>
            <p:cNvSpPr txBox="1"/>
            <p:nvPr/>
          </p:nvSpPr>
          <p:spPr>
            <a:xfrm>
              <a:off x="9095685" y="4376066"/>
              <a:ext cx="987450" cy="184666"/>
            </a:xfrm>
            <a:prstGeom prst="rect">
              <a:avLst/>
            </a:prstGeom>
            <a:noFill/>
          </p:spPr>
          <p:txBody>
            <a:bodyPr wrap="none" lIns="0" tIns="0" rIns="0" bIns="0" rtlCol="0">
              <a:spAutoFit/>
            </a:bodyPr>
            <a:lstStyle/>
            <a:p>
              <a:pPr defTabSz="1828891"/>
              <a:r>
                <a:rPr lang="en-US" sz="1200">
                  <a:solidFill>
                    <a:srgbClr val="000000"/>
                  </a:solidFill>
                </a:rPr>
                <a:t>Samples text</a:t>
              </a:r>
              <a:endParaRPr lang="vi-VN" sz="1200">
                <a:solidFill>
                  <a:srgbClr val="000000"/>
                </a:solidFill>
              </a:endParaRPr>
            </a:p>
          </p:txBody>
        </p:sp>
        <p:sp>
          <p:nvSpPr>
            <p:cNvPr id="86" name="Rectangle: Rounded Corners 85">
              <a:extLst>
                <a:ext uri="{FF2B5EF4-FFF2-40B4-BE49-F238E27FC236}">
                  <a16:creationId xmlns:a16="http://schemas.microsoft.com/office/drawing/2014/main" id="{B80E3955-AABE-4E89-9492-3516BB1A134A}"/>
                </a:ext>
              </a:extLst>
            </p:cNvPr>
            <p:cNvSpPr/>
            <p:nvPr/>
          </p:nvSpPr>
          <p:spPr>
            <a:xfrm flipH="1">
              <a:off x="2920104" y="2251405"/>
              <a:ext cx="495747" cy="495747"/>
            </a:xfrm>
            <a:prstGeom prst="roundRect">
              <a:avLst>
                <a:gd name="adj" fmla="val 11793"/>
              </a:avLst>
            </a:prstGeom>
            <a:solidFill>
              <a:schemeClr val="accent1"/>
            </a:solidFill>
            <a:ln w="12700" cap="flat" cmpd="sng" algn="ctr">
              <a:noFill/>
              <a:prstDash val="solid"/>
              <a:miter lim="800000"/>
            </a:ln>
            <a:effectLst/>
          </p:spPr>
          <p:txBody>
            <a:bodyPr rtlCol="0" anchor="ctr"/>
            <a:lstStyle/>
            <a:p>
              <a:pPr marL="0" marR="0" lvl="0" indent="0" algn="r" defTabSz="1828891" eaLnBrk="1" fontAlgn="auto" latinLnBrk="0" hangingPunct="1">
                <a:lnSpc>
                  <a:spcPct val="100000"/>
                </a:lnSpc>
                <a:spcBef>
                  <a:spcPts val="0"/>
                </a:spcBef>
                <a:spcAft>
                  <a:spcPts val="0"/>
                </a:spcAft>
                <a:buClrTx/>
                <a:buSzTx/>
                <a:buFontTx/>
                <a:buNone/>
                <a:tabLst/>
                <a:defRPr/>
              </a:pPr>
              <a:endParaRPr kumimoji="0" lang="vi-VN" sz="1400" b="0" i="0" u="none" strike="noStrike" kern="0" cap="none" spc="0" normalizeH="0" baseline="0" noProof="0">
                <a:ln>
                  <a:noFill/>
                </a:ln>
                <a:solidFill>
                  <a:srgbClr val="FFFFFF"/>
                </a:solidFill>
                <a:effectLst/>
                <a:uLnTx/>
                <a:uFillTx/>
                <a:ea typeface="+mn-ea"/>
                <a:cs typeface="+mn-cs"/>
              </a:endParaRPr>
            </a:p>
          </p:txBody>
        </p:sp>
        <p:sp>
          <p:nvSpPr>
            <p:cNvPr id="87" name="TextBox 86">
              <a:extLst>
                <a:ext uri="{FF2B5EF4-FFF2-40B4-BE49-F238E27FC236}">
                  <a16:creationId xmlns:a16="http://schemas.microsoft.com/office/drawing/2014/main" id="{FBA0212C-ABFA-4255-9E3A-44ADFE81FB2D}"/>
                </a:ext>
              </a:extLst>
            </p:cNvPr>
            <p:cNvSpPr txBox="1"/>
            <p:nvPr/>
          </p:nvSpPr>
          <p:spPr>
            <a:xfrm>
              <a:off x="979827" y="2807295"/>
              <a:ext cx="2389195" cy="456343"/>
            </a:xfrm>
            <a:prstGeom prst="rect">
              <a:avLst/>
            </a:prstGeom>
            <a:noFill/>
          </p:spPr>
          <p:txBody>
            <a:bodyPr wrap="square" lIns="0" tIns="0" rIns="0" bIns="0" rtlCol="0">
              <a:spAutoFit/>
            </a:bodyPr>
            <a:lstStyle/>
            <a:p>
              <a:pPr algn="r" defTabSz="1828891">
                <a:lnSpc>
                  <a:spcPct val="150000"/>
                </a:lnSpc>
              </a:pPr>
              <a:r>
                <a:rPr lang="en-US" sz="1050" dirty="0">
                  <a:solidFill>
                    <a:schemeClr val="bg1">
                      <a:lumMod val="50000"/>
                    </a:schemeClr>
                  </a:solidFill>
                  <a:ea typeface="Lato Medium" panose="020F0502020204030203" pitchFamily="34" charset="0"/>
                  <a:cs typeface="Poppins Medium" panose="00000600000000000000" pitchFamily="2" charset="0"/>
                </a:rPr>
                <a:t>Lorem ipsum dolor sit </a:t>
              </a:r>
              <a:r>
                <a:rPr lang="en-US" sz="1050" dirty="0" err="1">
                  <a:solidFill>
                    <a:schemeClr val="bg1">
                      <a:lumMod val="50000"/>
                    </a:schemeClr>
                  </a:solidFill>
                  <a:ea typeface="Lato Medium" panose="020F0502020204030203" pitchFamily="34" charset="0"/>
                  <a:cs typeface="Poppins Medium" panose="00000600000000000000" pitchFamily="2" charset="0"/>
                </a:rPr>
                <a:t>amet</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consec</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tetur</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adipiscing</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elit</a:t>
              </a:r>
              <a:r>
                <a:rPr lang="en-US" sz="1050" dirty="0">
                  <a:solidFill>
                    <a:schemeClr val="bg1">
                      <a:lumMod val="50000"/>
                    </a:schemeClr>
                  </a:solidFill>
                  <a:ea typeface="Lato Medium" panose="020F0502020204030203" pitchFamily="34" charset="0"/>
                  <a:cs typeface="Poppins Medium" panose="00000600000000000000" pitchFamily="2" charset="0"/>
                </a:rPr>
                <a:t>, </a:t>
              </a:r>
            </a:p>
          </p:txBody>
        </p:sp>
        <p:sp>
          <p:nvSpPr>
            <p:cNvPr id="88" name="TextBox 87">
              <a:extLst>
                <a:ext uri="{FF2B5EF4-FFF2-40B4-BE49-F238E27FC236}">
                  <a16:creationId xmlns:a16="http://schemas.microsoft.com/office/drawing/2014/main" id="{60D73850-9E04-47FF-9AA5-037145EB74A5}"/>
                </a:ext>
              </a:extLst>
            </p:cNvPr>
            <p:cNvSpPr txBox="1"/>
            <p:nvPr/>
          </p:nvSpPr>
          <p:spPr>
            <a:xfrm flipH="1">
              <a:off x="1828518" y="2535489"/>
              <a:ext cx="987451" cy="184666"/>
            </a:xfrm>
            <a:prstGeom prst="rect">
              <a:avLst/>
            </a:prstGeom>
            <a:noFill/>
          </p:spPr>
          <p:txBody>
            <a:bodyPr wrap="none" lIns="0" tIns="0" rIns="0" bIns="0" rtlCol="0">
              <a:spAutoFit/>
            </a:bodyPr>
            <a:lstStyle/>
            <a:p>
              <a:pPr algn="r" defTabSz="1828891"/>
              <a:r>
                <a:rPr lang="en-US" sz="1200">
                  <a:solidFill>
                    <a:srgbClr val="000000"/>
                  </a:solidFill>
                </a:rPr>
                <a:t>Samples text</a:t>
              </a:r>
              <a:endParaRPr lang="vi-VN" sz="1200">
                <a:solidFill>
                  <a:srgbClr val="000000"/>
                </a:solidFill>
              </a:endParaRPr>
            </a:p>
          </p:txBody>
        </p:sp>
        <p:sp>
          <p:nvSpPr>
            <p:cNvPr id="89" name="Rectangle: Rounded Corners 88">
              <a:extLst>
                <a:ext uri="{FF2B5EF4-FFF2-40B4-BE49-F238E27FC236}">
                  <a16:creationId xmlns:a16="http://schemas.microsoft.com/office/drawing/2014/main" id="{209ADE75-CC4A-4795-B46B-700DA76974EC}"/>
                </a:ext>
              </a:extLst>
            </p:cNvPr>
            <p:cNvSpPr/>
            <p:nvPr/>
          </p:nvSpPr>
          <p:spPr>
            <a:xfrm flipH="1">
              <a:off x="2920104" y="4056829"/>
              <a:ext cx="495747" cy="495747"/>
            </a:xfrm>
            <a:prstGeom prst="roundRect">
              <a:avLst>
                <a:gd name="adj" fmla="val 11793"/>
              </a:avLst>
            </a:prstGeom>
            <a:solidFill>
              <a:schemeClr val="tx1"/>
            </a:solidFill>
            <a:ln w="12700" cap="flat" cmpd="sng" algn="ctr">
              <a:noFill/>
              <a:prstDash val="solid"/>
              <a:miter lim="800000"/>
            </a:ln>
            <a:effectLst/>
          </p:spPr>
          <p:txBody>
            <a:bodyPr rtlCol="0" anchor="ctr"/>
            <a:lstStyle/>
            <a:p>
              <a:pPr marL="0" marR="0" lvl="0" indent="0" algn="r" defTabSz="1828891" eaLnBrk="1" fontAlgn="auto" latinLnBrk="0" hangingPunct="1">
                <a:lnSpc>
                  <a:spcPct val="100000"/>
                </a:lnSpc>
                <a:spcBef>
                  <a:spcPts val="0"/>
                </a:spcBef>
                <a:spcAft>
                  <a:spcPts val="0"/>
                </a:spcAft>
                <a:buClrTx/>
                <a:buSzTx/>
                <a:buFontTx/>
                <a:buNone/>
                <a:tabLst/>
                <a:defRPr/>
              </a:pPr>
              <a:endParaRPr kumimoji="0" lang="vi-VN" sz="1400" b="0" i="0" u="none" strike="noStrike" kern="0" cap="none" spc="0" normalizeH="0" baseline="0" noProof="0">
                <a:ln>
                  <a:noFill/>
                </a:ln>
                <a:solidFill>
                  <a:srgbClr val="FFFFFF"/>
                </a:solidFill>
                <a:effectLst/>
                <a:uLnTx/>
                <a:uFillTx/>
                <a:ea typeface="+mn-ea"/>
                <a:cs typeface="+mn-cs"/>
              </a:endParaRPr>
            </a:p>
          </p:txBody>
        </p:sp>
        <p:sp>
          <p:nvSpPr>
            <p:cNvPr id="90" name="TextBox 89">
              <a:extLst>
                <a:ext uri="{FF2B5EF4-FFF2-40B4-BE49-F238E27FC236}">
                  <a16:creationId xmlns:a16="http://schemas.microsoft.com/office/drawing/2014/main" id="{0232810C-85FA-4C47-B90B-3EC6808FBCE9}"/>
                </a:ext>
              </a:extLst>
            </p:cNvPr>
            <p:cNvSpPr txBox="1"/>
            <p:nvPr/>
          </p:nvSpPr>
          <p:spPr>
            <a:xfrm>
              <a:off x="979827" y="4612719"/>
              <a:ext cx="2389195" cy="456343"/>
            </a:xfrm>
            <a:prstGeom prst="rect">
              <a:avLst/>
            </a:prstGeom>
            <a:noFill/>
          </p:spPr>
          <p:txBody>
            <a:bodyPr wrap="square" lIns="0" tIns="0" rIns="0" bIns="0" rtlCol="0">
              <a:spAutoFit/>
            </a:bodyPr>
            <a:lstStyle/>
            <a:p>
              <a:pPr algn="r" defTabSz="1828891">
                <a:lnSpc>
                  <a:spcPct val="150000"/>
                </a:lnSpc>
              </a:pPr>
              <a:r>
                <a:rPr lang="en-US" sz="1050" dirty="0">
                  <a:solidFill>
                    <a:schemeClr val="bg1">
                      <a:lumMod val="50000"/>
                    </a:schemeClr>
                  </a:solidFill>
                  <a:ea typeface="Lato Medium" panose="020F0502020204030203" pitchFamily="34" charset="0"/>
                  <a:cs typeface="Poppins Medium" panose="00000600000000000000" pitchFamily="2" charset="0"/>
                </a:rPr>
                <a:t>Lorem ipsum dolor sit </a:t>
              </a:r>
              <a:r>
                <a:rPr lang="en-US" sz="1050" dirty="0" err="1">
                  <a:solidFill>
                    <a:schemeClr val="bg1">
                      <a:lumMod val="50000"/>
                    </a:schemeClr>
                  </a:solidFill>
                  <a:ea typeface="Lato Medium" panose="020F0502020204030203" pitchFamily="34" charset="0"/>
                  <a:cs typeface="Poppins Medium" panose="00000600000000000000" pitchFamily="2" charset="0"/>
                </a:rPr>
                <a:t>amet</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consec</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tetur</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adipiscing</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elit</a:t>
              </a:r>
              <a:r>
                <a:rPr lang="en-US" sz="1050" dirty="0">
                  <a:solidFill>
                    <a:schemeClr val="bg1">
                      <a:lumMod val="50000"/>
                    </a:schemeClr>
                  </a:solidFill>
                  <a:ea typeface="Lato Medium" panose="020F0502020204030203" pitchFamily="34" charset="0"/>
                  <a:cs typeface="Poppins Medium" panose="00000600000000000000" pitchFamily="2" charset="0"/>
                </a:rPr>
                <a:t>, </a:t>
              </a:r>
            </a:p>
          </p:txBody>
        </p:sp>
        <p:sp>
          <p:nvSpPr>
            <p:cNvPr id="91" name="TextBox 90">
              <a:extLst>
                <a:ext uri="{FF2B5EF4-FFF2-40B4-BE49-F238E27FC236}">
                  <a16:creationId xmlns:a16="http://schemas.microsoft.com/office/drawing/2014/main" id="{B79A44C2-872F-476A-8129-272643DF3DE4}"/>
                </a:ext>
              </a:extLst>
            </p:cNvPr>
            <p:cNvSpPr txBox="1"/>
            <p:nvPr/>
          </p:nvSpPr>
          <p:spPr>
            <a:xfrm flipH="1">
              <a:off x="1828518" y="4340913"/>
              <a:ext cx="987451" cy="184666"/>
            </a:xfrm>
            <a:prstGeom prst="rect">
              <a:avLst/>
            </a:prstGeom>
            <a:noFill/>
          </p:spPr>
          <p:txBody>
            <a:bodyPr wrap="none" lIns="0" tIns="0" rIns="0" bIns="0" rtlCol="0">
              <a:spAutoFit/>
            </a:bodyPr>
            <a:lstStyle/>
            <a:p>
              <a:pPr algn="r" defTabSz="1828891"/>
              <a:r>
                <a:rPr lang="en-US" sz="1200" dirty="0">
                  <a:solidFill>
                    <a:srgbClr val="000000"/>
                  </a:solidFill>
                </a:rPr>
                <a:t>Samples text</a:t>
              </a:r>
              <a:endParaRPr lang="vi-VN" sz="1200" dirty="0">
                <a:solidFill>
                  <a:srgbClr val="000000"/>
                </a:solidFill>
              </a:endParaRPr>
            </a:p>
          </p:txBody>
        </p:sp>
        <p:sp>
          <p:nvSpPr>
            <p:cNvPr id="92" name="TextBox 91">
              <a:extLst>
                <a:ext uri="{FF2B5EF4-FFF2-40B4-BE49-F238E27FC236}">
                  <a16:creationId xmlns:a16="http://schemas.microsoft.com/office/drawing/2014/main" id="{158E7454-9DDE-44C9-B2B3-F98E21E9410F}"/>
                </a:ext>
              </a:extLst>
            </p:cNvPr>
            <p:cNvSpPr txBox="1"/>
            <p:nvPr/>
          </p:nvSpPr>
          <p:spPr>
            <a:xfrm>
              <a:off x="2976418" y="2354436"/>
              <a:ext cx="383118" cy="246221"/>
            </a:xfrm>
            <a:prstGeom prst="rect">
              <a:avLst/>
            </a:prstGeom>
            <a:noFill/>
          </p:spPr>
          <p:txBody>
            <a:bodyPr wrap="none" lIns="0" tIns="0" rIns="0" bIns="0" rtlCol="0">
              <a:spAutoFit/>
            </a:bodyPr>
            <a:lstStyle/>
            <a:p>
              <a:pPr algn="ctr" defTabSz="1828891"/>
              <a:r>
                <a:rPr lang="en-US" sz="1600">
                  <a:solidFill>
                    <a:srgbClr val="FFFFFF"/>
                  </a:solidFill>
                </a:rPr>
                <a:t>20k</a:t>
              </a:r>
              <a:endParaRPr lang="vi-VN" sz="1600">
                <a:solidFill>
                  <a:srgbClr val="FFFFFF"/>
                </a:solidFill>
              </a:endParaRPr>
            </a:p>
          </p:txBody>
        </p:sp>
        <p:sp>
          <p:nvSpPr>
            <p:cNvPr id="93" name="TextBox 92">
              <a:extLst>
                <a:ext uri="{FF2B5EF4-FFF2-40B4-BE49-F238E27FC236}">
                  <a16:creationId xmlns:a16="http://schemas.microsoft.com/office/drawing/2014/main" id="{3E72A846-2C35-4EA6-A768-CAAF17EA7D22}"/>
                </a:ext>
              </a:extLst>
            </p:cNvPr>
            <p:cNvSpPr txBox="1"/>
            <p:nvPr/>
          </p:nvSpPr>
          <p:spPr>
            <a:xfrm>
              <a:off x="8552118" y="2389589"/>
              <a:ext cx="383118" cy="246221"/>
            </a:xfrm>
            <a:prstGeom prst="rect">
              <a:avLst/>
            </a:prstGeom>
            <a:noFill/>
          </p:spPr>
          <p:txBody>
            <a:bodyPr wrap="none" lIns="0" tIns="0" rIns="0" bIns="0" rtlCol="0">
              <a:spAutoFit/>
            </a:bodyPr>
            <a:lstStyle/>
            <a:p>
              <a:pPr algn="ctr" defTabSz="1828891"/>
              <a:r>
                <a:rPr lang="en-US" sz="1600" dirty="0">
                  <a:solidFill>
                    <a:srgbClr val="FFFFFF"/>
                  </a:solidFill>
                </a:rPr>
                <a:t>20k</a:t>
              </a:r>
              <a:endParaRPr lang="vi-VN" sz="1600" dirty="0">
                <a:solidFill>
                  <a:srgbClr val="FFFFFF"/>
                </a:solidFill>
              </a:endParaRPr>
            </a:p>
          </p:txBody>
        </p:sp>
        <p:sp>
          <p:nvSpPr>
            <p:cNvPr id="94" name="TextBox 93">
              <a:extLst>
                <a:ext uri="{FF2B5EF4-FFF2-40B4-BE49-F238E27FC236}">
                  <a16:creationId xmlns:a16="http://schemas.microsoft.com/office/drawing/2014/main" id="{C4923DDE-5AFC-4ECF-92CF-356C985CCD2E}"/>
                </a:ext>
              </a:extLst>
            </p:cNvPr>
            <p:cNvSpPr txBox="1"/>
            <p:nvPr/>
          </p:nvSpPr>
          <p:spPr>
            <a:xfrm>
              <a:off x="2976418" y="4159861"/>
              <a:ext cx="383118" cy="246221"/>
            </a:xfrm>
            <a:prstGeom prst="rect">
              <a:avLst/>
            </a:prstGeom>
            <a:noFill/>
          </p:spPr>
          <p:txBody>
            <a:bodyPr wrap="none" lIns="0" tIns="0" rIns="0" bIns="0" rtlCol="0">
              <a:spAutoFit/>
            </a:bodyPr>
            <a:lstStyle/>
            <a:p>
              <a:pPr algn="ctr" defTabSz="1828891"/>
              <a:r>
                <a:rPr lang="en-US" sz="1600">
                  <a:solidFill>
                    <a:srgbClr val="FFFFFF"/>
                  </a:solidFill>
                </a:rPr>
                <a:t>20k</a:t>
              </a:r>
              <a:endParaRPr lang="vi-VN" sz="1600">
                <a:solidFill>
                  <a:srgbClr val="FFFFFF"/>
                </a:solidFill>
              </a:endParaRPr>
            </a:p>
          </p:txBody>
        </p:sp>
        <p:sp>
          <p:nvSpPr>
            <p:cNvPr id="95" name="TextBox 94">
              <a:extLst>
                <a:ext uri="{FF2B5EF4-FFF2-40B4-BE49-F238E27FC236}">
                  <a16:creationId xmlns:a16="http://schemas.microsoft.com/office/drawing/2014/main" id="{25C276A3-C107-4D7B-8BAC-617CE4B71F62}"/>
                </a:ext>
              </a:extLst>
            </p:cNvPr>
            <p:cNvSpPr txBox="1"/>
            <p:nvPr/>
          </p:nvSpPr>
          <p:spPr>
            <a:xfrm>
              <a:off x="8552118" y="4195013"/>
              <a:ext cx="383118" cy="246221"/>
            </a:xfrm>
            <a:prstGeom prst="rect">
              <a:avLst/>
            </a:prstGeom>
            <a:noFill/>
          </p:spPr>
          <p:txBody>
            <a:bodyPr wrap="none" lIns="0" tIns="0" rIns="0" bIns="0" rtlCol="0">
              <a:spAutoFit/>
            </a:bodyPr>
            <a:lstStyle/>
            <a:p>
              <a:pPr algn="ctr" defTabSz="1828891"/>
              <a:r>
                <a:rPr lang="en-US" sz="1600">
                  <a:solidFill>
                    <a:srgbClr val="FFFFFF"/>
                  </a:solidFill>
                </a:rPr>
                <a:t>20k</a:t>
              </a:r>
              <a:endParaRPr lang="vi-VN" sz="1600">
                <a:solidFill>
                  <a:srgbClr val="FFFFFF"/>
                </a:solidFill>
              </a:endParaRPr>
            </a:p>
          </p:txBody>
        </p:sp>
        <p:sp>
          <p:nvSpPr>
            <p:cNvPr id="96" name="Rectangle 95">
              <a:extLst>
                <a:ext uri="{FF2B5EF4-FFF2-40B4-BE49-F238E27FC236}">
                  <a16:creationId xmlns:a16="http://schemas.microsoft.com/office/drawing/2014/main" id="{D7A2ECDF-53E0-4414-99E7-9401BDB649C7}"/>
                </a:ext>
              </a:extLst>
            </p:cNvPr>
            <p:cNvSpPr/>
            <p:nvPr/>
          </p:nvSpPr>
          <p:spPr>
            <a:xfrm>
              <a:off x="5410474" y="3706303"/>
              <a:ext cx="1229500" cy="434527"/>
            </a:xfrm>
            <a:prstGeom prst="rect">
              <a:avLst/>
            </a:prstGeom>
            <a:solidFill>
              <a:schemeClr val="tx1"/>
            </a:solidFill>
            <a:ln w="12700" cap="flat" cmpd="sng" algn="ctr">
              <a:noFill/>
              <a:prstDash val="solid"/>
              <a:miter lim="800000"/>
            </a:ln>
            <a:effectLst/>
          </p:spPr>
          <p:txBody>
            <a:bodyPr rtlCol="0" anchor="ctr"/>
            <a:lstStyle/>
            <a:p>
              <a:pPr marL="0" marR="0" lvl="0" indent="0" algn="ctr" defTabSz="1828891" eaLnBrk="1" fontAlgn="auto" latinLnBrk="0" hangingPunct="1">
                <a:lnSpc>
                  <a:spcPct val="100000"/>
                </a:lnSpc>
                <a:spcBef>
                  <a:spcPts val="0"/>
                </a:spcBef>
                <a:spcAft>
                  <a:spcPts val="0"/>
                </a:spcAft>
                <a:buClrTx/>
                <a:buSzTx/>
                <a:buFontTx/>
                <a:buNone/>
                <a:tabLst/>
                <a:defRPr/>
              </a:pPr>
              <a:endParaRPr kumimoji="0" lang="vi-VN" sz="1400" b="0" i="0" u="none" strike="noStrike" kern="0" cap="none" spc="0" normalizeH="0" baseline="0" noProof="0" dirty="0">
                <a:ln>
                  <a:noFill/>
                </a:ln>
                <a:solidFill>
                  <a:srgbClr val="FFFFFF"/>
                </a:solidFill>
                <a:effectLst/>
                <a:uLnTx/>
                <a:uFillTx/>
                <a:ea typeface="+mn-ea"/>
                <a:cs typeface="+mn-cs"/>
              </a:endParaRPr>
            </a:p>
          </p:txBody>
        </p:sp>
      </p:grpSp>
    </p:spTree>
    <p:extLst>
      <p:ext uri="{BB962C8B-B14F-4D97-AF65-F5344CB8AC3E}">
        <p14:creationId xmlns:p14="http://schemas.microsoft.com/office/powerpoint/2010/main" val="336372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5984320-D988-40F7-A51F-3F04EE695803}"/>
              </a:ext>
            </a:extLst>
          </p:cNvPr>
          <p:cNvGraphicFramePr/>
          <p:nvPr>
            <p:extLst>
              <p:ext uri="{D42A27DB-BD31-4B8C-83A1-F6EECF244321}">
                <p14:modId xmlns:p14="http://schemas.microsoft.com/office/powerpoint/2010/main" val="3447586301"/>
              </p:ext>
            </p:extLst>
          </p:nvPr>
        </p:nvGraphicFramePr>
        <p:xfrm>
          <a:off x="1134765" y="1255355"/>
          <a:ext cx="9919368" cy="307642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2BB7F3A1-0E44-433F-930C-6D543CB4CB11}"/>
              </a:ext>
            </a:extLst>
          </p:cNvPr>
          <p:cNvSpPr/>
          <p:nvPr/>
        </p:nvSpPr>
        <p:spPr>
          <a:xfrm>
            <a:off x="897072" y="4678882"/>
            <a:ext cx="3238040" cy="1491169"/>
          </a:xfrm>
          <a:prstGeom prst="rect">
            <a:avLst/>
          </a:prstGeom>
          <a:solidFill>
            <a:schemeClr val="tx1">
              <a:lumMod val="75000"/>
              <a:lumOff val="25000"/>
            </a:schemeClr>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6ADA6D5F-6482-4B77-89FC-E566A7267274}"/>
              </a:ext>
            </a:extLst>
          </p:cNvPr>
          <p:cNvSpPr/>
          <p:nvPr/>
        </p:nvSpPr>
        <p:spPr>
          <a:xfrm>
            <a:off x="1137869" y="5644960"/>
            <a:ext cx="2756447" cy="297133"/>
          </a:xfrm>
          <a:prstGeom prst="rect">
            <a:avLst/>
          </a:prstGeom>
        </p:spPr>
        <p:txBody>
          <a:bodyPr wrap="square">
            <a:spAutoFit/>
          </a:bodyPr>
          <a:lstStyle/>
          <a:p>
            <a:pPr algn="ctr">
              <a:lnSpc>
                <a:spcPct val="150000"/>
              </a:lnSpc>
            </a:pPr>
            <a:r>
              <a:rPr lang="en-US" sz="1000" b="0" i="0" dirty="0">
                <a:solidFill>
                  <a:schemeClr val="bg1"/>
                </a:solidFill>
                <a:effectLst/>
                <a:ea typeface="Lato" panose="020F0502020204030203" pitchFamily="34" charset="0"/>
                <a:cs typeface="Lato" panose="020F0502020204030203" pitchFamily="34" charset="0"/>
              </a:rPr>
              <a:t>Lorem ipsum dolor sit </a:t>
            </a:r>
            <a:r>
              <a:rPr lang="en-US" sz="1000" b="0" i="0" dirty="0" err="1">
                <a:solidFill>
                  <a:schemeClr val="bg1"/>
                </a:solidFill>
                <a:effectLst/>
                <a:ea typeface="Lato" panose="020F0502020204030203" pitchFamily="34" charset="0"/>
                <a:cs typeface="Lato" panose="020F0502020204030203" pitchFamily="34" charset="0"/>
              </a:rPr>
              <a:t>amet</a:t>
            </a:r>
            <a:r>
              <a:rPr lang="en-US" sz="1000" b="0" i="0" dirty="0">
                <a:solidFill>
                  <a:schemeClr val="bg1"/>
                </a:solidFill>
                <a:effectLst/>
                <a:ea typeface="Lato" panose="020F0502020204030203" pitchFamily="34" charset="0"/>
                <a:cs typeface="Lato" panose="020F0502020204030203" pitchFamily="34" charset="0"/>
              </a:rPr>
              <a:t>, </a:t>
            </a:r>
            <a:r>
              <a:rPr lang="en-US" sz="1000" b="0" i="0" dirty="0" err="1">
                <a:solidFill>
                  <a:schemeClr val="bg1"/>
                </a:solidFill>
                <a:effectLst/>
                <a:ea typeface="Lato" panose="020F0502020204030203" pitchFamily="34" charset="0"/>
                <a:cs typeface="Lato" panose="020F0502020204030203" pitchFamily="34" charset="0"/>
              </a:rPr>
              <a:t>consectetur</a:t>
            </a:r>
            <a:endParaRPr lang="en-US" sz="1000" dirty="0">
              <a:solidFill>
                <a:schemeClr val="bg1"/>
              </a:solidFill>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A9368954-270B-4C70-AA32-0C28B2076724}"/>
              </a:ext>
            </a:extLst>
          </p:cNvPr>
          <p:cNvSpPr txBox="1"/>
          <p:nvPr/>
        </p:nvSpPr>
        <p:spPr>
          <a:xfrm>
            <a:off x="1688976" y="5240594"/>
            <a:ext cx="1654232" cy="369332"/>
          </a:xfrm>
          <a:prstGeom prst="rect">
            <a:avLst/>
          </a:prstGeom>
          <a:noFill/>
        </p:spPr>
        <p:txBody>
          <a:bodyPr wrap="square" rtlCol="0">
            <a:spAutoFit/>
          </a:bodyPr>
          <a:lstStyle/>
          <a:p>
            <a:pPr algn="ctr"/>
            <a:r>
              <a:rPr lang="en-US" b="1" dirty="0">
                <a:solidFill>
                  <a:schemeClr val="bg1"/>
                </a:solidFill>
                <a:ea typeface="Lato" panose="020F0502020204030203" pitchFamily="34" charset="0"/>
                <a:cs typeface="Lato" panose="020F0502020204030203" pitchFamily="34" charset="0"/>
              </a:rPr>
              <a:t>345.678</a:t>
            </a:r>
          </a:p>
        </p:txBody>
      </p:sp>
      <p:sp>
        <p:nvSpPr>
          <p:cNvPr id="9" name="Rectangle 8">
            <a:extLst>
              <a:ext uri="{FF2B5EF4-FFF2-40B4-BE49-F238E27FC236}">
                <a16:creationId xmlns:a16="http://schemas.microsoft.com/office/drawing/2014/main" id="{F8357BAC-53B7-48B7-9143-9B30C79F5DD5}"/>
              </a:ext>
            </a:extLst>
          </p:cNvPr>
          <p:cNvSpPr/>
          <p:nvPr/>
        </p:nvSpPr>
        <p:spPr>
          <a:xfrm>
            <a:off x="1705742" y="4814815"/>
            <a:ext cx="1414170" cy="276999"/>
          </a:xfrm>
          <a:prstGeom prst="rect">
            <a:avLst/>
          </a:prstGeom>
        </p:spPr>
        <p:txBody>
          <a:bodyPr wrap="none">
            <a:spAutoFit/>
          </a:bodyPr>
          <a:lstStyle/>
          <a:p>
            <a:r>
              <a:rPr lang="en-US" sz="1200" b="1" dirty="0">
                <a:solidFill>
                  <a:schemeClr val="bg1"/>
                </a:solidFill>
                <a:ea typeface="Lato" panose="020F0502020204030203" pitchFamily="34" charset="0"/>
                <a:cs typeface="Lato" panose="020F0502020204030203" pitchFamily="34" charset="0"/>
              </a:rPr>
              <a:t>SUBTITLE HERE</a:t>
            </a:r>
          </a:p>
        </p:txBody>
      </p:sp>
      <p:sp>
        <p:nvSpPr>
          <p:cNvPr id="10" name="Rectangle 9">
            <a:extLst>
              <a:ext uri="{FF2B5EF4-FFF2-40B4-BE49-F238E27FC236}">
                <a16:creationId xmlns:a16="http://schemas.microsoft.com/office/drawing/2014/main" id="{7AADD9F1-FEED-45D7-A08F-DB00C2D14A65}"/>
              </a:ext>
            </a:extLst>
          </p:cNvPr>
          <p:cNvSpPr/>
          <p:nvPr/>
        </p:nvSpPr>
        <p:spPr>
          <a:xfrm>
            <a:off x="4476981" y="4678882"/>
            <a:ext cx="3238040" cy="1491169"/>
          </a:xfrm>
          <a:prstGeom prst="rect">
            <a:avLst/>
          </a:prstGeom>
          <a:solidFill>
            <a:schemeClr val="accent4"/>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ea typeface="Lato" panose="020F0502020204030203" pitchFamily="34" charset="0"/>
              <a:cs typeface="Lato" panose="020F0502020204030203" pitchFamily="34" charset="0"/>
            </a:endParaRPr>
          </a:p>
        </p:txBody>
      </p:sp>
      <p:sp>
        <p:nvSpPr>
          <p:cNvPr id="11" name="Rectangle 10">
            <a:extLst>
              <a:ext uri="{FF2B5EF4-FFF2-40B4-BE49-F238E27FC236}">
                <a16:creationId xmlns:a16="http://schemas.microsoft.com/office/drawing/2014/main" id="{74FCB2FE-E3F2-4BA6-A510-957320B5404F}"/>
              </a:ext>
            </a:extLst>
          </p:cNvPr>
          <p:cNvSpPr/>
          <p:nvPr/>
        </p:nvSpPr>
        <p:spPr>
          <a:xfrm>
            <a:off x="4717778" y="5644960"/>
            <a:ext cx="2756447" cy="297133"/>
          </a:xfrm>
          <a:prstGeom prst="rect">
            <a:avLst/>
          </a:prstGeom>
        </p:spPr>
        <p:txBody>
          <a:bodyPr wrap="square">
            <a:spAutoFit/>
          </a:bodyPr>
          <a:lstStyle/>
          <a:p>
            <a:pPr algn="ctr">
              <a:lnSpc>
                <a:spcPct val="150000"/>
              </a:lnSpc>
            </a:pPr>
            <a:r>
              <a:rPr lang="en-US" sz="1000" b="0" i="0" dirty="0">
                <a:solidFill>
                  <a:schemeClr val="bg1"/>
                </a:solidFill>
                <a:effectLst/>
                <a:ea typeface="Lato" panose="020F0502020204030203" pitchFamily="34" charset="0"/>
                <a:cs typeface="Lato" panose="020F0502020204030203" pitchFamily="34" charset="0"/>
              </a:rPr>
              <a:t>Lorem ipsum dolor sit </a:t>
            </a:r>
            <a:r>
              <a:rPr lang="en-US" sz="1000" b="0" i="0" dirty="0" err="1">
                <a:solidFill>
                  <a:schemeClr val="bg1"/>
                </a:solidFill>
                <a:effectLst/>
                <a:ea typeface="Lato" panose="020F0502020204030203" pitchFamily="34" charset="0"/>
                <a:cs typeface="Lato" panose="020F0502020204030203" pitchFamily="34" charset="0"/>
              </a:rPr>
              <a:t>amet</a:t>
            </a:r>
            <a:r>
              <a:rPr lang="en-US" sz="1000" b="0" i="0" dirty="0">
                <a:solidFill>
                  <a:schemeClr val="bg1"/>
                </a:solidFill>
                <a:effectLst/>
                <a:ea typeface="Lato" panose="020F0502020204030203" pitchFamily="34" charset="0"/>
                <a:cs typeface="Lato" panose="020F0502020204030203" pitchFamily="34" charset="0"/>
              </a:rPr>
              <a:t>, </a:t>
            </a:r>
            <a:r>
              <a:rPr lang="en-US" sz="1000" b="0" i="0" dirty="0" err="1">
                <a:solidFill>
                  <a:schemeClr val="bg1"/>
                </a:solidFill>
                <a:effectLst/>
                <a:ea typeface="Lato" panose="020F0502020204030203" pitchFamily="34" charset="0"/>
                <a:cs typeface="Lato" panose="020F0502020204030203" pitchFamily="34" charset="0"/>
              </a:rPr>
              <a:t>consectetur</a:t>
            </a:r>
            <a:endParaRPr lang="en-US" sz="1000" dirty="0">
              <a:solidFill>
                <a:schemeClr val="bg1"/>
              </a:solidFill>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ADD83EEC-72BE-4302-AD7C-8FA9684683A7}"/>
              </a:ext>
            </a:extLst>
          </p:cNvPr>
          <p:cNvSpPr txBox="1"/>
          <p:nvPr/>
        </p:nvSpPr>
        <p:spPr>
          <a:xfrm>
            <a:off x="5268885" y="5240594"/>
            <a:ext cx="1654232" cy="369332"/>
          </a:xfrm>
          <a:prstGeom prst="rect">
            <a:avLst/>
          </a:prstGeom>
          <a:noFill/>
        </p:spPr>
        <p:txBody>
          <a:bodyPr wrap="square" rtlCol="0">
            <a:spAutoFit/>
          </a:bodyPr>
          <a:lstStyle/>
          <a:p>
            <a:pPr algn="ctr"/>
            <a:r>
              <a:rPr lang="en-US" b="1" dirty="0">
                <a:solidFill>
                  <a:schemeClr val="bg1"/>
                </a:solidFill>
                <a:ea typeface="Lato" panose="020F0502020204030203" pitchFamily="34" charset="0"/>
                <a:cs typeface="Lato" panose="020F0502020204030203" pitchFamily="34" charset="0"/>
              </a:rPr>
              <a:t>345.678</a:t>
            </a:r>
          </a:p>
        </p:txBody>
      </p:sp>
      <p:sp>
        <p:nvSpPr>
          <p:cNvPr id="13" name="Rectangle 12">
            <a:extLst>
              <a:ext uri="{FF2B5EF4-FFF2-40B4-BE49-F238E27FC236}">
                <a16:creationId xmlns:a16="http://schemas.microsoft.com/office/drawing/2014/main" id="{CD16AD3D-1D3B-4C64-B8BE-E7304E4A6E8B}"/>
              </a:ext>
            </a:extLst>
          </p:cNvPr>
          <p:cNvSpPr/>
          <p:nvPr/>
        </p:nvSpPr>
        <p:spPr>
          <a:xfrm>
            <a:off x="5285651" y="4814815"/>
            <a:ext cx="1414170" cy="276999"/>
          </a:xfrm>
          <a:prstGeom prst="rect">
            <a:avLst/>
          </a:prstGeom>
        </p:spPr>
        <p:txBody>
          <a:bodyPr wrap="none">
            <a:spAutoFit/>
          </a:bodyPr>
          <a:lstStyle/>
          <a:p>
            <a:r>
              <a:rPr lang="en-US" sz="1200" b="1" dirty="0">
                <a:solidFill>
                  <a:schemeClr val="bg1"/>
                </a:solidFill>
                <a:ea typeface="Lato" panose="020F0502020204030203" pitchFamily="34" charset="0"/>
                <a:cs typeface="Lato" panose="020F0502020204030203" pitchFamily="34" charset="0"/>
              </a:rPr>
              <a:t>SUBTITLE HERE</a:t>
            </a:r>
          </a:p>
        </p:txBody>
      </p:sp>
      <p:sp>
        <p:nvSpPr>
          <p:cNvPr id="14" name="Rectangle 13">
            <a:extLst>
              <a:ext uri="{FF2B5EF4-FFF2-40B4-BE49-F238E27FC236}">
                <a16:creationId xmlns:a16="http://schemas.microsoft.com/office/drawing/2014/main" id="{5E28D3E7-214C-473A-A0EB-5F7E6257984B}"/>
              </a:ext>
            </a:extLst>
          </p:cNvPr>
          <p:cNvSpPr/>
          <p:nvPr/>
        </p:nvSpPr>
        <p:spPr>
          <a:xfrm>
            <a:off x="8056889" y="4678882"/>
            <a:ext cx="3238040" cy="1491169"/>
          </a:xfrm>
          <a:prstGeom prst="rect">
            <a:avLst/>
          </a:prstGeom>
          <a:solidFill>
            <a:schemeClr val="bg1">
              <a:lumMod val="85000"/>
            </a:schemeClr>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ea typeface="Lato" panose="020F0502020204030203" pitchFamily="34" charset="0"/>
              <a:cs typeface="Lato" panose="020F0502020204030203" pitchFamily="34" charset="0"/>
            </a:endParaRPr>
          </a:p>
        </p:txBody>
      </p:sp>
      <p:sp>
        <p:nvSpPr>
          <p:cNvPr id="15" name="Rectangle 14">
            <a:extLst>
              <a:ext uri="{FF2B5EF4-FFF2-40B4-BE49-F238E27FC236}">
                <a16:creationId xmlns:a16="http://schemas.microsoft.com/office/drawing/2014/main" id="{9F49801E-6592-45C4-BC06-F11FC2CA299D}"/>
              </a:ext>
            </a:extLst>
          </p:cNvPr>
          <p:cNvSpPr/>
          <p:nvPr/>
        </p:nvSpPr>
        <p:spPr>
          <a:xfrm>
            <a:off x="8297686" y="5644960"/>
            <a:ext cx="2756447" cy="297133"/>
          </a:xfrm>
          <a:prstGeom prst="rect">
            <a:avLst/>
          </a:prstGeom>
        </p:spPr>
        <p:txBody>
          <a:bodyPr wrap="square">
            <a:spAutoFit/>
          </a:bodyPr>
          <a:lstStyle/>
          <a:p>
            <a:pPr algn="ctr">
              <a:lnSpc>
                <a:spcPct val="150000"/>
              </a:lnSpc>
            </a:pPr>
            <a:r>
              <a:rPr lang="en-US" sz="1000" b="0" i="0" dirty="0">
                <a:solidFill>
                  <a:schemeClr val="bg1">
                    <a:lumMod val="50000"/>
                  </a:schemeClr>
                </a:solidFill>
                <a:effectLst/>
                <a:ea typeface="Lato" panose="020F0502020204030203" pitchFamily="34" charset="0"/>
                <a:cs typeface="Lato" panose="020F0502020204030203" pitchFamily="34" charset="0"/>
              </a:rPr>
              <a:t>Lorem ipsum dolor sit </a:t>
            </a:r>
            <a:r>
              <a:rPr lang="en-US" sz="1000" b="0" i="0" dirty="0" err="1">
                <a:solidFill>
                  <a:schemeClr val="bg1">
                    <a:lumMod val="50000"/>
                  </a:schemeClr>
                </a:solidFill>
                <a:effectLst/>
                <a:ea typeface="Lato" panose="020F0502020204030203" pitchFamily="34" charset="0"/>
                <a:cs typeface="Lato" panose="020F0502020204030203" pitchFamily="34" charset="0"/>
              </a:rPr>
              <a:t>amet</a:t>
            </a:r>
            <a:r>
              <a:rPr lang="en-US" sz="1000" b="0" i="0" dirty="0">
                <a:solidFill>
                  <a:schemeClr val="bg1">
                    <a:lumMod val="50000"/>
                  </a:schemeClr>
                </a:solidFill>
                <a:effectLst/>
                <a:ea typeface="Lato" panose="020F0502020204030203" pitchFamily="34" charset="0"/>
                <a:cs typeface="Lato" panose="020F0502020204030203" pitchFamily="34" charset="0"/>
              </a:rPr>
              <a:t>, </a:t>
            </a:r>
            <a:r>
              <a:rPr lang="en-US" sz="1000" b="0" i="0" dirty="0" err="1">
                <a:solidFill>
                  <a:schemeClr val="bg1">
                    <a:lumMod val="50000"/>
                  </a:schemeClr>
                </a:solidFill>
                <a:effectLst/>
                <a:ea typeface="Lato" panose="020F0502020204030203" pitchFamily="34" charset="0"/>
                <a:cs typeface="Lato" panose="020F0502020204030203" pitchFamily="34" charset="0"/>
              </a:rPr>
              <a:t>consectetur</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1A6DF9FC-E91B-483D-9E97-BB3519CB3E4C}"/>
              </a:ext>
            </a:extLst>
          </p:cNvPr>
          <p:cNvSpPr txBox="1"/>
          <p:nvPr/>
        </p:nvSpPr>
        <p:spPr>
          <a:xfrm>
            <a:off x="8848793" y="5240594"/>
            <a:ext cx="1654232" cy="369332"/>
          </a:xfrm>
          <a:prstGeom prst="rect">
            <a:avLst/>
          </a:prstGeom>
          <a:noFill/>
        </p:spPr>
        <p:txBody>
          <a:bodyPr wrap="square" rtlCol="0">
            <a:spAutoFit/>
          </a:bodyPr>
          <a:lstStyle/>
          <a:p>
            <a:pPr algn="ctr"/>
            <a:r>
              <a:rPr lang="en-US" b="1" dirty="0">
                <a:solidFill>
                  <a:schemeClr val="bg1">
                    <a:lumMod val="50000"/>
                  </a:schemeClr>
                </a:solidFill>
                <a:ea typeface="Lato" panose="020F0502020204030203" pitchFamily="34" charset="0"/>
                <a:cs typeface="Lato" panose="020F0502020204030203" pitchFamily="34" charset="0"/>
              </a:rPr>
              <a:t>345.678</a:t>
            </a:r>
          </a:p>
        </p:txBody>
      </p:sp>
      <p:sp>
        <p:nvSpPr>
          <p:cNvPr id="17" name="Rectangle 16">
            <a:extLst>
              <a:ext uri="{FF2B5EF4-FFF2-40B4-BE49-F238E27FC236}">
                <a16:creationId xmlns:a16="http://schemas.microsoft.com/office/drawing/2014/main" id="{D0D612C6-349D-4837-B171-588B71A3EADF}"/>
              </a:ext>
            </a:extLst>
          </p:cNvPr>
          <p:cNvSpPr/>
          <p:nvPr/>
        </p:nvSpPr>
        <p:spPr>
          <a:xfrm>
            <a:off x="8865559" y="4814815"/>
            <a:ext cx="1414170" cy="276999"/>
          </a:xfrm>
          <a:prstGeom prst="rect">
            <a:avLst/>
          </a:prstGeom>
        </p:spPr>
        <p:txBody>
          <a:bodyPr wrap="none">
            <a:spAutoFit/>
          </a:bodyPr>
          <a:lstStyle/>
          <a:p>
            <a:r>
              <a:rPr lang="en-US" sz="1200" b="1" dirty="0">
                <a:solidFill>
                  <a:schemeClr val="bg1">
                    <a:lumMod val="50000"/>
                  </a:schemeClr>
                </a:solidFill>
                <a:ea typeface="Lato" panose="020F0502020204030203" pitchFamily="34" charset="0"/>
                <a:cs typeface="Lato" panose="020F0502020204030203" pitchFamily="34" charset="0"/>
              </a:rPr>
              <a:t>SUBTITLE HERE</a:t>
            </a:r>
          </a:p>
        </p:txBody>
      </p:sp>
      <p:sp>
        <p:nvSpPr>
          <p:cNvPr id="2" name="TextBox 1">
            <a:extLst>
              <a:ext uri="{FF2B5EF4-FFF2-40B4-BE49-F238E27FC236}">
                <a16:creationId xmlns:a16="http://schemas.microsoft.com/office/drawing/2014/main" id="{7244CBB2-7F92-4ABA-861D-33DB438A4BAA}"/>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397936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34B1707-37C9-D832-03F5-BF9E43857DF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616" b="22616"/>
          <a:stretch>
            <a:fillRect/>
          </a:stretch>
        </p:blipFill>
        <p:spPr/>
      </p:pic>
      <p:sp>
        <p:nvSpPr>
          <p:cNvPr id="7" name="Rectangle 6"/>
          <p:cNvSpPr/>
          <p:nvPr/>
        </p:nvSpPr>
        <p:spPr>
          <a:xfrm>
            <a:off x="1896291" y="6374674"/>
            <a:ext cx="8399417" cy="483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205F6967-79B0-4B68-B31D-EBB35A99C325}"/>
              </a:ext>
            </a:extLst>
          </p:cNvPr>
          <p:cNvSpPr/>
          <p:nvPr/>
        </p:nvSpPr>
        <p:spPr>
          <a:xfrm>
            <a:off x="1274762" y="1447801"/>
            <a:ext cx="9642475" cy="39623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9A674A-E934-41FC-A6B0-B25E4FB57122}"/>
              </a:ext>
            </a:extLst>
          </p:cNvPr>
          <p:cNvSpPr txBox="1"/>
          <p:nvPr/>
        </p:nvSpPr>
        <p:spPr>
          <a:xfrm>
            <a:off x="3918965" y="2875002"/>
            <a:ext cx="4354077" cy="1015663"/>
          </a:xfrm>
          <a:prstGeom prst="rect">
            <a:avLst/>
          </a:prstGeom>
          <a:noFill/>
        </p:spPr>
        <p:txBody>
          <a:bodyPr wrap="none" rtlCol="0">
            <a:spAutoFit/>
          </a:bodyPr>
          <a:lstStyle/>
          <a:p>
            <a:pPr algn="ctr"/>
            <a:r>
              <a:rPr lang="id-ID" sz="6000" b="1" spc="-150" dirty="0">
                <a:solidFill>
                  <a:schemeClr val="bg1"/>
                </a:solidFill>
                <a:latin typeface="Montserrat" panose="00000500000000000000" pitchFamily="50" charset="0"/>
                <a:ea typeface="Source Sans Pro" panose="020B0503030403020204" pitchFamily="34" charset="0"/>
              </a:rPr>
              <a:t>Thank</a:t>
            </a:r>
            <a:r>
              <a:rPr lang="en-US" sz="6000" b="1" spc="-150" dirty="0">
                <a:solidFill>
                  <a:schemeClr val="bg1"/>
                </a:solidFill>
                <a:latin typeface="Montserrat" panose="00000500000000000000" pitchFamily="50" charset="0"/>
                <a:ea typeface="Source Sans Pro" panose="020B0503030403020204" pitchFamily="34" charset="0"/>
              </a:rPr>
              <a:t> You!</a:t>
            </a:r>
            <a:endParaRPr lang="en-ID" sz="6000" b="1" spc="-150" dirty="0">
              <a:solidFill>
                <a:schemeClr val="bg1"/>
              </a:solidFill>
              <a:latin typeface="Montserrat" panose="00000500000000000000" pitchFamily="50" charset="0"/>
              <a:ea typeface="Source Sans Pro" panose="020B0503030403020204" pitchFamily="34" charset="0"/>
            </a:endParaRPr>
          </a:p>
        </p:txBody>
      </p:sp>
    </p:spTree>
    <p:extLst>
      <p:ext uri="{BB962C8B-B14F-4D97-AF65-F5344CB8AC3E}">
        <p14:creationId xmlns:p14="http://schemas.microsoft.com/office/powerpoint/2010/main" val="293810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21291"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Shape 5127"/>
          <p:cNvSpPr/>
          <p:nvPr/>
        </p:nvSpPr>
        <p:spPr>
          <a:xfrm>
            <a:off x="6053625" y="4002487"/>
            <a:ext cx="392748" cy="395760"/>
          </a:xfrm>
          <a:custGeom>
            <a:avLst/>
            <a:gdLst/>
            <a:ahLst/>
            <a:cxnLst/>
            <a:rect l="0" t="0" r="0" b="0"/>
            <a:pathLst>
              <a:path w="120000" h="120000" extrusionOk="0">
                <a:moveTo>
                  <a:pt x="59874" y="0"/>
                </a:moveTo>
                <a:lnTo>
                  <a:pt x="59874" y="0"/>
                </a:lnTo>
                <a:cubicBezTo>
                  <a:pt x="26555" y="0"/>
                  <a:pt x="0" y="26555"/>
                  <a:pt x="0" y="59874"/>
                </a:cubicBezTo>
                <a:cubicBezTo>
                  <a:pt x="0" y="93194"/>
                  <a:pt x="26555" y="119749"/>
                  <a:pt x="59874" y="119749"/>
                </a:cubicBezTo>
                <a:cubicBezTo>
                  <a:pt x="93194" y="119749"/>
                  <a:pt x="119749" y="93194"/>
                  <a:pt x="119749" y="59874"/>
                </a:cubicBezTo>
                <a:cubicBezTo>
                  <a:pt x="119749" y="26555"/>
                  <a:pt x="93194" y="0"/>
                  <a:pt x="59874" y="0"/>
                </a:cubicBezTo>
                <a:close/>
                <a:moveTo>
                  <a:pt x="110981" y="59874"/>
                </a:moveTo>
                <a:lnTo>
                  <a:pt x="110981" y="59874"/>
                </a:lnTo>
                <a:cubicBezTo>
                  <a:pt x="110981" y="73152"/>
                  <a:pt x="106471" y="82171"/>
                  <a:pt x="99958" y="90939"/>
                </a:cubicBezTo>
                <a:cubicBezTo>
                  <a:pt x="97703" y="90939"/>
                  <a:pt x="95448" y="86430"/>
                  <a:pt x="97703" y="82171"/>
                </a:cubicBezTo>
                <a:cubicBezTo>
                  <a:pt x="99958" y="77661"/>
                  <a:pt x="99958" y="68893"/>
                  <a:pt x="99958" y="64384"/>
                </a:cubicBezTo>
                <a:cubicBezTo>
                  <a:pt x="99958" y="59874"/>
                  <a:pt x="97703" y="51106"/>
                  <a:pt x="93194" y="51106"/>
                </a:cubicBezTo>
                <a:cubicBezTo>
                  <a:pt x="86680" y="51106"/>
                  <a:pt x="84425" y="51106"/>
                  <a:pt x="79916" y="44592"/>
                </a:cubicBezTo>
                <a:cubicBezTo>
                  <a:pt x="75407" y="31064"/>
                  <a:pt x="93194" y="28810"/>
                  <a:pt x="86680" y="22045"/>
                </a:cubicBezTo>
                <a:cubicBezTo>
                  <a:pt x="84425" y="20041"/>
                  <a:pt x="75407" y="28810"/>
                  <a:pt x="73402" y="15532"/>
                </a:cubicBezTo>
                <a:lnTo>
                  <a:pt x="75407" y="13277"/>
                </a:lnTo>
                <a:cubicBezTo>
                  <a:pt x="95448" y="20041"/>
                  <a:pt x="110981" y="37578"/>
                  <a:pt x="110981" y="59874"/>
                </a:cubicBezTo>
                <a:close/>
                <a:moveTo>
                  <a:pt x="53110" y="11022"/>
                </a:moveTo>
                <a:lnTo>
                  <a:pt x="53110" y="11022"/>
                </a:lnTo>
                <a:cubicBezTo>
                  <a:pt x="51106" y="13277"/>
                  <a:pt x="48601" y="13277"/>
                  <a:pt x="46597" y="15532"/>
                </a:cubicBezTo>
                <a:cubicBezTo>
                  <a:pt x="42087" y="20041"/>
                  <a:pt x="39832" y="17787"/>
                  <a:pt x="37578" y="22045"/>
                </a:cubicBezTo>
                <a:cubicBezTo>
                  <a:pt x="35323" y="26555"/>
                  <a:pt x="28810" y="31064"/>
                  <a:pt x="28810" y="33319"/>
                </a:cubicBezTo>
                <a:cubicBezTo>
                  <a:pt x="28810" y="35574"/>
                  <a:pt x="33319" y="39832"/>
                  <a:pt x="33319" y="39832"/>
                </a:cubicBezTo>
                <a:cubicBezTo>
                  <a:pt x="35323" y="37578"/>
                  <a:pt x="39832" y="37578"/>
                  <a:pt x="44342" y="39832"/>
                </a:cubicBezTo>
                <a:cubicBezTo>
                  <a:pt x="46597" y="39832"/>
                  <a:pt x="68893" y="42338"/>
                  <a:pt x="62129" y="59874"/>
                </a:cubicBezTo>
                <a:cubicBezTo>
                  <a:pt x="59874" y="66638"/>
                  <a:pt x="48601" y="64384"/>
                  <a:pt x="46597" y="73152"/>
                </a:cubicBezTo>
                <a:cubicBezTo>
                  <a:pt x="46597" y="75407"/>
                  <a:pt x="46597" y="82171"/>
                  <a:pt x="44342" y="84425"/>
                </a:cubicBezTo>
                <a:cubicBezTo>
                  <a:pt x="44342" y="86430"/>
                  <a:pt x="46597" y="97703"/>
                  <a:pt x="44342" y="97703"/>
                </a:cubicBezTo>
                <a:cubicBezTo>
                  <a:pt x="42087" y="97703"/>
                  <a:pt x="33319" y="86430"/>
                  <a:pt x="33319" y="86430"/>
                </a:cubicBezTo>
                <a:cubicBezTo>
                  <a:pt x="33319" y="84425"/>
                  <a:pt x="31064" y="77661"/>
                  <a:pt x="31064" y="71148"/>
                </a:cubicBezTo>
                <a:cubicBezTo>
                  <a:pt x="31064" y="66638"/>
                  <a:pt x="22045" y="66638"/>
                  <a:pt x="22045" y="59874"/>
                </a:cubicBezTo>
                <a:cubicBezTo>
                  <a:pt x="22045" y="53361"/>
                  <a:pt x="26555" y="48851"/>
                  <a:pt x="26555" y="46597"/>
                </a:cubicBezTo>
                <a:cubicBezTo>
                  <a:pt x="24300" y="42338"/>
                  <a:pt x="15532" y="42338"/>
                  <a:pt x="13277" y="42338"/>
                </a:cubicBezTo>
                <a:cubicBezTo>
                  <a:pt x="20041" y="24300"/>
                  <a:pt x="35323" y="13277"/>
                  <a:pt x="53110" y="11022"/>
                </a:cubicBezTo>
                <a:close/>
                <a:moveTo>
                  <a:pt x="44342" y="108726"/>
                </a:moveTo>
                <a:lnTo>
                  <a:pt x="44342" y="108726"/>
                </a:lnTo>
                <a:cubicBezTo>
                  <a:pt x="46597" y="106471"/>
                  <a:pt x="46597" y="104217"/>
                  <a:pt x="51106" y="104217"/>
                </a:cubicBezTo>
                <a:cubicBezTo>
                  <a:pt x="53110" y="104217"/>
                  <a:pt x="55365" y="104217"/>
                  <a:pt x="59874" y="101962"/>
                </a:cubicBezTo>
                <a:cubicBezTo>
                  <a:pt x="62129" y="101962"/>
                  <a:pt x="68893" y="99707"/>
                  <a:pt x="73402" y="97703"/>
                </a:cubicBezTo>
                <a:cubicBezTo>
                  <a:pt x="77661" y="97703"/>
                  <a:pt x="86680" y="99707"/>
                  <a:pt x="88684" y="101962"/>
                </a:cubicBezTo>
                <a:cubicBezTo>
                  <a:pt x="79916" y="108726"/>
                  <a:pt x="71148" y="110981"/>
                  <a:pt x="59874" y="110981"/>
                </a:cubicBezTo>
                <a:cubicBezTo>
                  <a:pt x="55365" y="110981"/>
                  <a:pt x="48601" y="110981"/>
                  <a:pt x="44342" y="108726"/>
                </a:cubicBezTo>
                <a:close/>
              </a:path>
            </a:pathLst>
          </a:custGeom>
          <a:solidFill>
            <a:srgbClr val="111111"/>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10" name="Shape 5161"/>
          <p:cNvSpPr/>
          <p:nvPr/>
        </p:nvSpPr>
        <p:spPr>
          <a:xfrm>
            <a:off x="8846438" y="4014131"/>
            <a:ext cx="366087" cy="377807"/>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111111"/>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11" name="Rectangle 10"/>
          <p:cNvSpPr/>
          <p:nvPr/>
        </p:nvSpPr>
        <p:spPr>
          <a:xfrm>
            <a:off x="5178809" y="4621751"/>
            <a:ext cx="2142380" cy="545149"/>
          </a:xfrm>
          <a:prstGeom prst="rect">
            <a:avLst/>
          </a:prstGeom>
        </p:spPr>
        <p:txBody>
          <a:bodyPr wrap="square">
            <a:spAutoFit/>
          </a:bodyPr>
          <a:lstStyle/>
          <a:p>
            <a:pPr algn="ctr">
              <a:lnSpc>
                <a:spcPct val="150000"/>
              </a:lnSpc>
            </a:pPr>
            <a:r>
              <a:rPr lang="id-ID" sz="100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a:t>
            </a:r>
            <a:endParaRPr lang="id-ID" sz="1000" dirty="0">
              <a:solidFill>
                <a:schemeClr val="bg1">
                  <a:lumMod val="50000"/>
                </a:schemeClr>
              </a:solidFill>
              <a:ea typeface="Lato" panose="020F0502020204030203" pitchFamily="34" charset="0"/>
              <a:cs typeface="Lato" panose="020F0502020204030203" pitchFamily="34" charset="0"/>
            </a:endParaRPr>
          </a:p>
        </p:txBody>
      </p:sp>
      <p:sp>
        <p:nvSpPr>
          <p:cNvPr id="12" name="Rectangle 11"/>
          <p:cNvSpPr/>
          <p:nvPr/>
        </p:nvSpPr>
        <p:spPr>
          <a:xfrm>
            <a:off x="7958292" y="4621751"/>
            <a:ext cx="2142380" cy="545149"/>
          </a:xfrm>
          <a:prstGeom prst="rect">
            <a:avLst/>
          </a:prstGeom>
        </p:spPr>
        <p:txBody>
          <a:bodyPr wrap="square">
            <a:spAutoFit/>
          </a:bodyPr>
          <a:lstStyle/>
          <a:p>
            <a:pPr algn="ctr">
              <a:lnSpc>
                <a:spcPct val="150000"/>
              </a:lnSpc>
            </a:pPr>
            <a:r>
              <a:rPr lang="id-ID" sz="100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a:t>
            </a:r>
            <a:endParaRPr lang="id-ID" sz="1000" dirty="0">
              <a:solidFill>
                <a:schemeClr val="bg1">
                  <a:lumMod val="50000"/>
                </a:schemeClr>
              </a:solidFill>
              <a:ea typeface="Lato" panose="020F0502020204030203" pitchFamily="34" charset="0"/>
              <a:cs typeface="Lato" panose="020F0502020204030203" pitchFamily="34" charset="0"/>
            </a:endParaRPr>
          </a:p>
        </p:txBody>
      </p:sp>
      <p:sp>
        <p:nvSpPr>
          <p:cNvPr id="14" name="Text Box 10">
            <a:extLst>
              <a:ext uri="{FF2B5EF4-FFF2-40B4-BE49-F238E27FC236}">
                <a16:creationId xmlns:a16="http://schemas.microsoft.com/office/drawing/2014/main" id="{C346EB62-98E5-4503-95B7-32338222322B}"/>
              </a:ext>
            </a:extLst>
          </p:cNvPr>
          <p:cNvSpPr txBox="1">
            <a:spLocks noChangeArrowheads="1"/>
          </p:cNvSpPr>
          <p:nvPr/>
        </p:nvSpPr>
        <p:spPr bwMode="auto">
          <a:xfrm>
            <a:off x="5176863" y="2732651"/>
            <a:ext cx="451273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
        <p:nvSpPr>
          <p:cNvPr id="16" name="TextBox 15">
            <a:extLst>
              <a:ext uri="{FF2B5EF4-FFF2-40B4-BE49-F238E27FC236}">
                <a16:creationId xmlns:a16="http://schemas.microsoft.com/office/drawing/2014/main" id="{6BC9CBE7-5E85-4B9E-ADFB-DD17C0802032}"/>
              </a:ext>
            </a:extLst>
          </p:cNvPr>
          <p:cNvSpPr txBox="1"/>
          <p:nvPr/>
        </p:nvSpPr>
        <p:spPr>
          <a:xfrm>
            <a:off x="5176863" y="2063954"/>
            <a:ext cx="4405181" cy="461665"/>
          </a:xfrm>
          <a:prstGeom prst="rect">
            <a:avLst/>
          </a:prstGeom>
          <a:noFill/>
        </p:spPr>
        <p:txBody>
          <a:bodyPr wrap="square" rtlCol="0">
            <a:spAutoFit/>
          </a:bodyPr>
          <a:lstStyle/>
          <a:p>
            <a:r>
              <a:rPr lang="en-ID" sz="2400" spc="-150" dirty="0">
                <a:ea typeface="Source Sans Pro" panose="020B0503030403020204" pitchFamily="34" charset="0"/>
              </a:rPr>
              <a:t>Your title here</a:t>
            </a:r>
          </a:p>
        </p:txBody>
      </p:sp>
      <p:pic>
        <p:nvPicPr>
          <p:cNvPr id="6" name="Picture Placeholder 5">
            <a:extLst>
              <a:ext uri="{FF2B5EF4-FFF2-40B4-BE49-F238E27FC236}">
                <a16:creationId xmlns:a16="http://schemas.microsoft.com/office/drawing/2014/main" id="{23EB0A91-EB2E-CCDB-2873-FA70D30943B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028" r="22028"/>
          <a:stretch>
            <a:fillRect/>
          </a:stretch>
        </p:blipFill>
        <p:spPr/>
      </p:pic>
    </p:spTree>
    <p:extLst>
      <p:ext uri="{BB962C8B-B14F-4D97-AF65-F5344CB8AC3E}">
        <p14:creationId xmlns:p14="http://schemas.microsoft.com/office/powerpoint/2010/main" val="69984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60742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1421291"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 Box 10">
            <a:extLst>
              <a:ext uri="{FF2B5EF4-FFF2-40B4-BE49-F238E27FC236}">
                <a16:creationId xmlns:a16="http://schemas.microsoft.com/office/drawing/2014/main" id="{E93C4A05-7921-43D5-8ADE-7F4DF69F7F02}"/>
              </a:ext>
            </a:extLst>
          </p:cNvPr>
          <p:cNvSpPr txBox="1">
            <a:spLocks noChangeArrowheads="1"/>
          </p:cNvSpPr>
          <p:nvPr/>
        </p:nvSpPr>
        <p:spPr bwMode="auto">
          <a:xfrm>
            <a:off x="656418" y="2152968"/>
            <a:ext cx="451273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solidFill>
                <a:ea typeface="Open Sans" panose="020B0606030504020204" pitchFamily="34" charset="0"/>
                <a:cs typeface="Open Sans" panose="020B0606030504020204" pitchFamily="34" charset="0"/>
              </a:rPr>
              <a:t>Lorem Isum </a:t>
            </a:r>
            <a:r>
              <a:rPr lang="en-US" sz="1050" dirty="0" err="1">
                <a:solidFill>
                  <a:schemeClr val="bg1"/>
                </a:solidFill>
                <a:ea typeface="Open Sans" panose="020B0606030504020204" pitchFamily="34" charset="0"/>
                <a:cs typeface="Open Sans" panose="020B0606030504020204" pitchFamily="34" charset="0"/>
              </a:rPr>
              <a:t>Aliquam</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varius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adipiscing</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tempor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Vivamus</a:t>
            </a:r>
            <a:r>
              <a:rPr lang="en-US" sz="1050" dirty="0">
                <a:solidFill>
                  <a:schemeClr val="bg1"/>
                </a:solidFill>
                <a:ea typeface="Open Sans" panose="020B0606030504020204" pitchFamily="34" charset="0"/>
                <a:cs typeface="Open Sans" panose="020B0606030504020204" pitchFamily="34" charset="0"/>
              </a:rPr>
              <a:t> id </a:t>
            </a:r>
            <a:r>
              <a:rPr lang="en-US" sz="1050" dirty="0" err="1">
                <a:solidFill>
                  <a:schemeClr val="bg1"/>
                </a:solidFill>
                <a:ea typeface="Open Sans" panose="020B0606030504020204" pitchFamily="34" charset="0"/>
                <a:cs typeface="Open Sans" panose="020B0606030504020204" pitchFamily="34" charset="0"/>
              </a:rPr>
              <a:t>ipsum</a:t>
            </a:r>
            <a:r>
              <a:rPr lang="en-US" sz="1050" dirty="0">
                <a:solidFill>
                  <a:schemeClr val="bg1"/>
                </a:solidFill>
                <a:ea typeface="Open Sans" panose="020B0606030504020204" pitchFamily="34" charset="0"/>
                <a:cs typeface="Open Sans" panose="020B0606030504020204" pitchFamily="34" charset="0"/>
              </a:rPr>
              <a:t> sit </a:t>
            </a:r>
            <a:r>
              <a:rPr lang="en-US" sz="1050" dirty="0" err="1">
                <a:solidFill>
                  <a:schemeClr val="bg1"/>
                </a:solidFill>
                <a:ea typeface="Open Sans" panose="020B0606030504020204" pitchFamily="34" charset="0"/>
                <a:cs typeface="Open Sans" panose="020B0606030504020204" pitchFamily="34" charset="0"/>
              </a:rPr>
              <a:t>amet</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massa</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consectetur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porta</a:t>
            </a:r>
            <a:r>
              <a:rPr lang="en-US" sz="1050" dirty="0">
                <a:solidFill>
                  <a:schemeClr val="bg1"/>
                </a:solidFill>
                <a:ea typeface="Open Sans" panose="020B0606030504020204" pitchFamily="34" charset="0"/>
                <a:cs typeface="Open Sans" panose="020B0606030504020204" pitchFamily="34" charset="0"/>
              </a:rPr>
              <a:t>. Class </a:t>
            </a:r>
            <a:r>
              <a:rPr lang="en-US" sz="1050" dirty="0" err="1">
                <a:solidFill>
                  <a:schemeClr val="bg1"/>
                </a:solidFill>
                <a:ea typeface="Open Sans" panose="020B0606030504020204" pitchFamily="34" charset="0"/>
                <a:cs typeface="Open Sans" panose="020B0606030504020204" pitchFamily="34" charset="0"/>
              </a:rPr>
              <a:t>aptent</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taciti</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sociosqu</a:t>
            </a:r>
            <a:r>
              <a:rPr lang="en-US" sz="1050" dirty="0">
                <a:solidFill>
                  <a:schemeClr val="bg1"/>
                </a:solidFill>
                <a:ea typeface="Open Sans" panose="020B0606030504020204" pitchFamily="34" charset="0"/>
                <a:cs typeface="Open Sans" panose="020B0606030504020204" pitchFamily="34" charset="0"/>
              </a:rPr>
              <a:t> ad </a:t>
            </a:r>
            <a:r>
              <a:rPr lang="en-US" sz="1050" dirty="0" err="1">
                <a:solidFill>
                  <a:schemeClr val="bg1"/>
                </a:solidFill>
                <a:ea typeface="Open Sans" panose="020B0606030504020204" pitchFamily="34" charset="0"/>
                <a:cs typeface="Open Sans" panose="020B0606030504020204" pitchFamily="34" charset="0"/>
              </a:rPr>
              <a:t>litora</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torquent</a:t>
            </a:r>
            <a:r>
              <a:rPr lang="en-US" sz="1050" dirty="0">
                <a:solidFill>
                  <a:schemeClr val="bg1"/>
                </a:solidFill>
                <a:ea typeface="Open Sans" panose="020B0606030504020204" pitchFamily="34" charset="0"/>
                <a:cs typeface="Open Sans" panose="020B0606030504020204" pitchFamily="34" charset="0"/>
              </a:rPr>
              <a:t> per </a:t>
            </a:r>
            <a:r>
              <a:rPr lang="en-US" sz="1050" dirty="0" err="1">
                <a:solidFill>
                  <a:schemeClr val="bg1"/>
                </a:solidFill>
                <a:ea typeface="Open Sans" panose="020B0606030504020204" pitchFamily="34" charset="0"/>
                <a:cs typeface="Open Sans" panose="020B0606030504020204" pitchFamily="34" charset="0"/>
              </a:rPr>
              <a:t>conubia</a:t>
            </a:r>
            <a:r>
              <a:rPr lang="en-US" sz="1050" dirty="0">
                <a:solidFill>
                  <a:schemeClr val="bg1"/>
                </a:solidFill>
                <a:ea typeface="Open Sans" panose="020B0606030504020204" pitchFamily="34" charset="0"/>
                <a:cs typeface="Open Sans" panose="020B0606030504020204" pitchFamily="34" charset="0"/>
              </a:rPr>
              <a:t> nostra, per </a:t>
            </a:r>
            <a:r>
              <a:rPr lang="en-US" sz="1050" dirty="0" err="1">
                <a:solidFill>
                  <a:schemeClr val="bg1"/>
                </a:solidFill>
                <a:ea typeface="Open Sans" panose="020B0606030504020204" pitchFamily="34" charset="0"/>
                <a:cs typeface="Open Sans" panose="020B0606030504020204" pitchFamily="34" charset="0"/>
              </a:rPr>
              <a:t>inceptos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himenaeos</a:t>
            </a:r>
            <a:r>
              <a:rPr lang="en-US" sz="1050" dirty="0">
                <a:solidFill>
                  <a:schemeClr val="bg1"/>
                </a:solidFill>
                <a:ea typeface="Open Sans" panose="020B0606030504020204" pitchFamily="34" charset="0"/>
                <a:cs typeface="Open Sans" panose="020B0606030504020204" pitchFamily="34" charset="0"/>
              </a:rPr>
              <a:t>.</a:t>
            </a:r>
          </a:p>
        </p:txBody>
      </p:sp>
      <p:sp>
        <p:nvSpPr>
          <p:cNvPr id="4" name="TextBox 3">
            <a:extLst>
              <a:ext uri="{FF2B5EF4-FFF2-40B4-BE49-F238E27FC236}">
                <a16:creationId xmlns:a16="http://schemas.microsoft.com/office/drawing/2014/main" id="{7225D7AF-EC34-41BD-B84C-66A0FA0FE382}"/>
              </a:ext>
            </a:extLst>
          </p:cNvPr>
          <p:cNvSpPr txBox="1"/>
          <p:nvPr/>
        </p:nvSpPr>
        <p:spPr>
          <a:xfrm>
            <a:off x="651408" y="1514033"/>
            <a:ext cx="4405181" cy="461665"/>
          </a:xfrm>
          <a:prstGeom prst="rect">
            <a:avLst/>
          </a:prstGeom>
          <a:noFill/>
        </p:spPr>
        <p:txBody>
          <a:bodyPr wrap="square" rtlCol="0">
            <a:spAutoFit/>
          </a:bodyPr>
          <a:lstStyle/>
          <a:p>
            <a:r>
              <a:rPr lang="en-ID" sz="2400" spc="-150" dirty="0">
                <a:solidFill>
                  <a:schemeClr val="bg1"/>
                </a:solidFill>
                <a:ea typeface="Source Sans Pro" panose="020B0503030403020204" pitchFamily="34" charset="0"/>
              </a:rPr>
              <a:t>Your title here</a:t>
            </a:r>
          </a:p>
        </p:txBody>
      </p:sp>
      <p:sp>
        <p:nvSpPr>
          <p:cNvPr id="11" name="TextBox 10">
            <a:extLst>
              <a:ext uri="{FF2B5EF4-FFF2-40B4-BE49-F238E27FC236}">
                <a16:creationId xmlns:a16="http://schemas.microsoft.com/office/drawing/2014/main" id="{DCB1B102-AE6E-48A9-8936-3A8B5E5A9505}"/>
              </a:ext>
            </a:extLst>
          </p:cNvPr>
          <p:cNvSpPr txBox="1"/>
          <p:nvPr/>
        </p:nvSpPr>
        <p:spPr>
          <a:xfrm>
            <a:off x="651409" y="3691341"/>
            <a:ext cx="1797652" cy="461665"/>
          </a:xfrm>
          <a:prstGeom prst="rect">
            <a:avLst/>
          </a:prstGeom>
          <a:noFill/>
        </p:spPr>
        <p:txBody>
          <a:bodyPr wrap="square" rtlCol="0">
            <a:spAutoFit/>
          </a:bodyPr>
          <a:lstStyle/>
          <a:p>
            <a:r>
              <a:rPr lang="en-ID" sz="2400" spc="-150" dirty="0">
                <a:solidFill>
                  <a:schemeClr val="bg1"/>
                </a:solidFill>
                <a:ea typeface="Source Sans Pro" panose="020B0503030403020204" pitchFamily="34" charset="0"/>
              </a:rPr>
              <a:t>Sample text</a:t>
            </a:r>
          </a:p>
        </p:txBody>
      </p:sp>
      <p:sp>
        <p:nvSpPr>
          <p:cNvPr id="19" name="Text Box 10">
            <a:extLst>
              <a:ext uri="{FF2B5EF4-FFF2-40B4-BE49-F238E27FC236}">
                <a16:creationId xmlns:a16="http://schemas.microsoft.com/office/drawing/2014/main" id="{B91768EC-5507-4775-A212-4880F9C281BF}"/>
              </a:ext>
            </a:extLst>
          </p:cNvPr>
          <p:cNvSpPr txBox="1">
            <a:spLocks noChangeArrowheads="1"/>
          </p:cNvSpPr>
          <p:nvPr/>
        </p:nvSpPr>
        <p:spPr bwMode="auto">
          <a:xfrm>
            <a:off x="656418" y="4405538"/>
            <a:ext cx="1905183"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solidFill>
                <a:ea typeface="Open Sans" panose="020B0606030504020204" pitchFamily="34" charset="0"/>
                <a:cs typeface="Open Sans" panose="020B0606030504020204" pitchFamily="34" charset="0"/>
              </a:rPr>
              <a:t>Lorem Isum </a:t>
            </a:r>
            <a:r>
              <a:rPr lang="en-US" sz="1050" dirty="0" err="1">
                <a:solidFill>
                  <a:schemeClr val="bg1"/>
                </a:solidFill>
                <a:ea typeface="Open Sans" panose="020B0606030504020204" pitchFamily="34" charset="0"/>
                <a:cs typeface="Open Sans" panose="020B0606030504020204" pitchFamily="34" charset="0"/>
              </a:rPr>
              <a:t>Aliquam</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varius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adipiscing</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tempor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Vivamus</a:t>
            </a:r>
            <a:r>
              <a:rPr lang="en-US" sz="1050" dirty="0">
                <a:solidFill>
                  <a:schemeClr val="bg1"/>
                </a:solidFill>
                <a:ea typeface="Open Sans" panose="020B0606030504020204" pitchFamily="34" charset="0"/>
                <a:cs typeface="Open Sans" panose="020B0606030504020204" pitchFamily="34" charset="0"/>
              </a:rPr>
              <a:t> id ipsum sit </a:t>
            </a:r>
            <a:r>
              <a:rPr lang="en-US" sz="1050" dirty="0" err="1">
                <a:solidFill>
                  <a:schemeClr val="bg1"/>
                </a:solidFill>
                <a:ea typeface="Open Sans" panose="020B0606030504020204" pitchFamily="34" charset="0"/>
                <a:cs typeface="Open Sans" panose="020B0606030504020204" pitchFamily="34" charset="0"/>
              </a:rPr>
              <a:t>amet</a:t>
            </a:r>
            <a:endParaRPr lang="en-US" sz="1050" dirty="0">
              <a:solidFill>
                <a:schemeClr val="bg1"/>
              </a:solidFill>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AB0BE77B-238A-4709-909C-8A6C2FB5C2EB}"/>
              </a:ext>
            </a:extLst>
          </p:cNvPr>
          <p:cNvSpPr txBox="1"/>
          <p:nvPr/>
        </p:nvSpPr>
        <p:spPr>
          <a:xfrm>
            <a:off x="3146397" y="3691341"/>
            <a:ext cx="1797652" cy="461665"/>
          </a:xfrm>
          <a:prstGeom prst="rect">
            <a:avLst/>
          </a:prstGeom>
          <a:noFill/>
        </p:spPr>
        <p:txBody>
          <a:bodyPr wrap="square" rtlCol="0">
            <a:spAutoFit/>
          </a:bodyPr>
          <a:lstStyle/>
          <a:p>
            <a:r>
              <a:rPr lang="en-ID" sz="2400" spc="-150" dirty="0">
                <a:solidFill>
                  <a:schemeClr val="bg1"/>
                </a:solidFill>
                <a:ea typeface="Source Sans Pro" panose="020B0503030403020204" pitchFamily="34" charset="0"/>
              </a:rPr>
              <a:t>Sample text</a:t>
            </a:r>
          </a:p>
        </p:txBody>
      </p:sp>
      <p:sp>
        <p:nvSpPr>
          <p:cNvPr id="21" name="Text Box 10">
            <a:extLst>
              <a:ext uri="{FF2B5EF4-FFF2-40B4-BE49-F238E27FC236}">
                <a16:creationId xmlns:a16="http://schemas.microsoft.com/office/drawing/2014/main" id="{347B77EC-2A4B-4E7F-9539-2E52DB3F06B7}"/>
              </a:ext>
            </a:extLst>
          </p:cNvPr>
          <p:cNvSpPr txBox="1">
            <a:spLocks noChangeArrowheads="1"/>
          </p:cNvSpPr>
          <p:nvPr/>
        </p:nvSpPr>
        <p:spPr bwMode="auto">
          <a:xfrm>
            <a:off x="3151406" y="4405538"/>
            <a:ext cx="1905183"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solidFill>
                <a:ea typeface="Open Sans" panose="020B0606030504020204" pitchFamily="34" charset="0"/>
                <a:cs typeface="Open Sans" panose="020B0606030504020204" pitchFamily="34" charset="0"/>
              </a:rPr>
              <a:t>Lorem Isum </a:t>
            </a:r>
            <a:r>
              <a:rPr lang="en-US" sz="1050" dirty="0" err="1">
                <a:solidFill>
                  <a:schemeClr val="bg1"/>
                </a:solidFill>
                <a:ea typeface="Open Sans" panose="020B0606030504020204" pitchFamily="34" charset="0"/>
                <a:cs typeface="Open Sans" panose="020B0606030504020204" pitchFamily="34" charset="0"/>
              </a:rPr>
              <a:t>Aliquam</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varius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adipiscing</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tempor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Vivamus</a:t>
            </a:r>
            <a:r>
              <a:rPr lang="en-US" sz="1050" dirty="0">
                <a:solidFill>
                  <a:schemeClr val="bg1"/>
                </a:solidFill>
                <a:ea typeface="Open Sans" panose="020B0606030504020204" pitchFamily="34" charset="0"/>
                <a:cs typeface="Open Sans" panose="020B0606030504020204" pitchFamily="34" charset="0"/>
              </a:rPr>
              <a:t> id ipsum sit </a:t>
            </a:r>
            <a:r>
              <a:rPr lang="en-US" sz="1050" dirty="0" err="1">
                <a:solidFill>
                  <a:schemeClr val="bg1"/>
                </a:solidFill>
                <a:ea typeface="Open Sans" panose="020B0606030504020204" pitchFamily="34" charset="0"/>
                <a:cs typeface="Open Sans" panose="020B0606030504020204" pitchFamily="34" charset="0"/>
              </a:rPr>
              <a:t>amet</a:t>
            </a:r>
            <a:endParaRPr lang="en-US" sz="1050" dirty="0">
              <a:solidFill>
                <a:schemeClr val="bg1"/>
              </a:solidFill>
              <a:ea typeface="Open Sans" panose="020B0606030504020204" pitchFamily="34" charset="0"/>
              <a:cs typeface="Open Sans" panose="020B0606030504020204" pitchFamily="34" charset="0"/>
            </a:endParaRPr>
          </a:p>
        </p:txBody>
      </p:sp>
      <p:pic>
        <p:nvPicPr>
          <p:cNvPr id="8" name="Picture Placeholder 7">
            <a:extLst>
              <a:ext uri="{FF2B5EF4-FFF2-40B4-BE49-F238E27FC236}">
                <a16:creationId xmlns:a16="http://schemas.microsoft.com/office/drawing/2014/main" id="{101ECD21-AD90-4B52-7477-89037547C0D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07" b="1407"/>
          <a:stretch>
            <a:fillRect/>
          </a:stretch>
        </p:blipFill>
        <p:spPr/>
      </p:pic>
    </p:spTree>
    <p:extLst>
      <p:ext uri="{BB962C8B-B14F-4D97-AF65-F5344CB8AC3E}">
        <p14:creationId xmlns:p14="http://schemas.microsoft.com/office/powerpoint/2010/main" val="152170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121238"/>
            <a:ext cx="4219303" cy="27367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6" name="Rectangle 5"/>
          <p:cNvSpPr/>
          <p:nvPr/>
        </p:nvSpPr>
        <p:spPr>
          <a:xfrm>
            <a:off x="4123508" y="4121237"/>
            <a:ext cx="4219303" cy="2736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7" name="TextBox 6">
            <a:extLst>
              <a:ext uri="{FF2B5EF4-FFF2-40B4-BE49-F238E27FC236}">
                <a16:creationId xmlns:a16="http://schemas.microsoft.com/office/drawing/2014/main" id="{8A9A674A-E934-41FC-A6B0-B25E4FB57122}"/>
              </a:ext>
            </a:extLst>
          </p:cNvPr>
          <p:cNvSpPr txBox="1"/>
          <p:nvPr/>
        </p:nvSpPr>
        <p:spPr>
          <a:xfrm>
            <a:off x="715458" y="4728381"/>
            <a:ext cx="2432691" cy="461665"/>
          </a:xfrm>
          <a:prstGeom prst="rect">
            <a:avLst/>
          </a:prstGeom>
          <a:noFill/>
        </p:spPr>
        <p:txBody>
          <a:bodyPr wrap="square" rtlCol="0">
            <a:spAutoFit/>
          </a:bodyPr>
          <a:lstStyle/>
          <a:p>
            <a:r>
              <a:rPr lang="id-ID" sz="2400" spc="-150" dirty="0">
                <a:solidFill>
                  <a:schemeClr val="tx1">
                    <a:lumMod val="75000"/>
                    <a:lumOff val="25000"/>
                  </a:schemeClr>
                </a:solidFill>
                <a:ea typeface="Source Sans Pro" panose="020B0503030403020204" pitchFamily="34" charset="0"/>
              </a:rPr>
              <a:t>Title Here</a:t>
            </a:r>
            <a:endParaRPr lang="en-ID" sz="2400" spc="-150" dirty="0">
              <a:solidFill>
                <a:schemeClr val="tx1">
                  <a:lumMod val="75000"/>
                  <a:lumOff val="25000"/>
                </a:schemeClr>
              </a:solidFill>
              <a:ea typeface="Source Sans Pro" panose="020B0503030403020204" pitchFamily="34" charset="0"/>
            </a:endParaRPr>
          </a:p>
        </p:txBody>
      </p:sp>
      <p:sp>
        <p:nvSpPr>
          <p:cNvPr id="9" name="TextBox 8">
            <a:extLst>
              <a:ext uri="{FF2B5EF4-FFF2-40B4-BE49-F238E27FC236}">
                <a16:creationId xmlns:a16="http://schemas.microsoft.com/office/drawing/2014/main" id="{8A9A674A-E934-41FC-A6B0-B25E4FB57122}"/>
              </a:ext>
            </a:extLst>
          </p:cNvPr>
          <p:cNvSpPr txBox="1"/>
          <p:nvPr/>
        </p:nvSpPr>
        <p:spPr>
          <a:xfrm>
            <a:off x="4838966" y="4728380"/>
            <a:ext cx="2432691" cy="461665"/>
          </a:xfrm>
          <a:prstGeom prst="rect">
            <a:avLst/>
          </a:prstGeom>
          <a:noFill/>
        </p:spPr>
        <p:txBody>
          <a:bodyPr wrap="square" rtlCol="0">
            <a:spAutoFit/>
          </a:bodyPr>
          <a:lstStyle/>
          <a:p>
            <a:r>
              <a:rPr lang="id-ID" sz="2400" spc="-150" dirty="0">
                <a:solidFill>
                  <a:schemeClr val="bg1"/>
                </a:solidFill>
                <a:ea typeface="Source Sans Pro" panose="020B0503030403020204" pitchFamily="34" charset="0"/>
              </a:rPr>
              <a:t>Title Here</a:t>
            </a:r>
            <a:endParaRPr lang="en-ID" sz="2400" spc="-150" dirty="0">
              <a:solidFill>
                <a:schemeClr val="bg1"/>
              </a:solidFill>
              <a:ea typeface="Source Sans Pro" panose="020B0503030403020204" pitchFamily="34" charset="0"/>
            </a:endParaRPr>
          </a:p>
        </p:txBody>
      </p:sp>
      <p:sp>
        <p:nvSpPr>
          <p:cNvPr id="13" name="Rectangle 12"/>
          <p:cNvSpPr/>
          <p:nvPr/>
        </p:nvSpPr>
        <p:spPr>
          <a:xfrm>
            <a:off x="8342811" y="4121237"/>
            <a:ext cx="3849189" cy="27367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14" name="TextBox 13">
            <a:extLst>
              <a:ext uri="{FF2B5EF4-FFF2-40B4-BE49-F238E27FC236}">
                <a16:creationId xmlns:a16="http://schemas.microsoft.com/office/drawing/2014/main" id="{8A9A674A-E934-41FC-A6B0-B25E4FB57122}"/>
              </a:ext>
            </a:extLst>
          </p:cNvPr>
          <p:cNvSpPr txBox="1"/>
          <p:nvPr/>
        </p:nvSpPr>
        <p:spPr>
          <a:xfrm>
            <a:off x="9058269" y="4728380"/>
            <a:ext cx="2432691" cy="461665"/>
          </a:xfrm>
          <a:prstGeom prst="rect">
            <a:avLst/>
          </a:prstGeom>
          <a:noFill/>
        </p:spPr>
        <p:txBody>
          <a:bodyPr wrap="square" rtlCol="0">
            <a:spAutoFit/>
          </a:bodyPr>
          <a:lstStyle/>
          <a:p>
            <a:r>
              <a:rPr lang="id-ID" sz="2400" spc="-150" dirty="0">
                <a:solidFill>
                  <a:schemeClr val="bg1">
                    <a:lumMod val="95000"/>
                  </a:schemeClr>
                </a:solidFill>
                <a:ea typeface="Source Sans Pro" panose="020B0503030403020204" pitchFamily="34" charset="0"/>
              </a:rPr>
              <a:t>Title Here</a:t>
            </a:r>
            <a:endParaRPr lang="en-ID" sz="2400" spc="-150" dirty="0">
              <a:solidFill>
                <a:schemeClr val="bg1">
                  <a:lumMod val="95000"/>
                </a:schemeClr>
              </a:solidFill>
              <a:ea typeface="Source Sans Pro" panose="020B0503030403020204" pitchFamily="34" charset="0"/>
            </a:endParaRPr>
          </a:p>
        </p:txBody>
      </p:sp>
      <p:sp>
        <p:nvSpPr>
          <p:cNvPr id="17" name="Text Box 10">
            <a:extLst>
              <a:ext uri="{FF2B5EF4-FFF2-40B4-BE49-F238E27FC236}">
                <a16:creationId xmlns:a16="http://schemas.microsoft.com/office/drawing/2014/main" id="{00372842-F78B-44E7-961F-DB4B71EEB554}"/>
              </a:ext>
            </a:extLst>
          </p:cNvPr>
          <p:cNvSpPr txBox="1">
            <a:spLocks noChangeArrowheads="1"/>
          </p:cNvSpPr>
          <p:nvPr/>
        </p:nvSpPr>
        <p:spPr bwMode="auto">
          <a:xfrm>
            <a:off x="8556170" y="2437372"/>
            <a:ext cx="3176286" cy="1246110"/>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
        <p:nvSpPr>
          <p:cNvPr id="19" name="TextBox 18">
            <a:extLst>
              <a:ext uri="{FF2B5EF4-FFF2-40B4-BE49-F238E27FC236}">
                <a16:creationId xmlns:a16="http://schemas.microsoft.com/office/drawing/2014/main" id="{411994D1-8D49-4DF8-A1DE-1B8809AA319E}"/>
              </a:ext>
            </a:extLst>
          </p:cNvPr>
          <p:cNvSpPr txBox="1"/>
          <p:nvPr/>
        </p:nvSpPr>
        <p:spPr>
          <a:xfrm>
            <a:off x="8556170" y="1057155"/>
            <a:ext cx="2290021" cy="461665"/>
          </a:xfrm>
          <a:prstGeom prst="rect">
            <a:avLst/>
          </a:prstGeom>
          <a:noFill/>
        </p:spPr>
        <p:txBody>
          <a:bodyPr wrap="square" rtlCol="0">
            <a:spAutoFit/>
          </a:bodyPr>
          <a:lstStyle/>
          <a:p>
            <a:r>
              <a:rPr lang="en-ID" sz="2400" spc="-150" dirty="0">
                <a:ea typeface="Source Sans Pro" panose="020B0503030403020204" pitchFamily="34" charset="0"/>
              </a:rPr>
              <a:t>Your title here</a:t>
            </a:r>
          </a:p>
        </p:txBody>
      </p:sp>
      <p:sp>
        <p:nvSpPr>
          <p:cNvPr id="21" name="Text Box 10">
            <a:extLst>
              <a:ext uri="{FF2B5EF4-FFF2-40B4-BE49-F238E27FC236}">
                <a16:creationId xmlns:a16="http://schemas.microsoft.com/office/drawing/2014/main" id="{EFDF95D0-E9F2-4240-8ED8-CA63FD905C88}"/>
              </a:ext>
            </a:extLst>
          </p:cNvPr>
          <p:cNvSpPr txBox="1">
            <a:spLocks noChangeArrowheads="1"/>
          </p:cNvSpPr>
          <p:nvPr/>
        </p:nvSpPr>
        <p:spPr bwMode="auto">
          <a:xfrm>
            <a:off x="715458" y="5259376"/>
            <a:ext cx="1905183"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ipsum sit </a:t>
            </a:r>
            <a:r>
              <a:rPr lang="en-US" sz="1050" dirty="0" err="1">
                <a:solidFill>
                  <a:schemeClr val="bg1">
                    <a:lumMod val="50000"/>
                  </a:schemeClr>
                </a:solidFill>
                <a:ea typeface="Open Sans" panose="020B0606030504020204" pitchFamily="34" charset="0"/>
                <a:cs typeface="Open Sans" panose="020B0606030504020204" pitchFamily="34" charset="0"/>
              </a:rPr>
              <a:t>amet</a:t>
            </a:r>
            <a:endParaRPr lang="en-US" sz="1050" dirty="0">
              <a:solidFill>
                <a:schemeClr val="bg1">
                  <a:lumMod val="50000"/>
                </a:schemeClr>
              </a:solidFill>
              <a:ea typeface="Open Sans" panose="020B0606030504020204" pitchFamily="34" charset="0"/>
              <a:cs typeface="Open Sans" panose="020B0606030504020204" pitchFamily="34" charset="0"/>
            </a:endParaRPr>
          </a:p>
        </p:txBody>
      </p:sp>
      <p:sp>
        <p:nvSpPr>
          <p:cNvPr id="23" name="Text Box 10">
            <a:extLst>
              <a:ext uri="{FF2B5EF4-FFF2-40B4-BE49-F238E27FC236}">
                <a16:creationId xmlns:a16="http://schemas.microsoft.com/office/drawing/2014/main" id="{9831491A-0E26-40A3-91F1-91F9CFFE505F}"/>
              </a:ext>
            </a:extLst>
          </p:cNvPr>
          <p:cNvSpPr txBox="1">
            <a:spLocks noChangeArrowheads="1"/>
          </p:cNvSpPr>
          <p:nvPr/>
        </p:nvSpPr>
        <p:spPr bwMode="auto">
          <a:xfrm>
            <a:off x="4934761" y="5259376"/>
            <a:ext cx="1905183"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solidFill>
                <a:ea typeface="Open Sans" panose="020B0606030504020204" pitchFamily="34" charset="0"/>
                <a:cs typeface="Open Sans" panose="020B0606030504020204" pitchFamily="34" charset="0"/>
              </a:rPr>
              <a:t>Lorem Isum </a:t>
            </a:r>
            <a:r>
              <a:rPr lang="en-US" sz="1050" dirty="0" err="1">
                <a:solidFill>
                  <a:schemeClr val="bg1"/>
                </a:solidFill>
                <a:ea typeface="Open Sans" panose="020B0606030504020204" pitchFamily="34" charset="0"/>
                <a:cs typeface="Open Sans" panose="020B0606030504020204" pitchFamily="34" charset="0"/>
              </a:rPr>
              <a:t>Aliquam</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varius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adipiscing</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tempor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Vivamus</a:t>
            </a:r>
            <a:r>
              <a:rPr lang="en-US" sz="1050" dirty="0">
                <a:solidFill>
                  <a:schemeClr val="bg1"/>
                </a:solidFill>
                <a:ea typeface="Open Sans" panose="020B0606030504020204" pitchFamily="34" charset="0"/>
                <a:cs typeface="Open Sans" panose="020B0606030504020204" pitchFamily="34" charset="0"/>
              </a:rPr>
              <a:t> id ipsum sit </a:t>
            </a:r>
            <a:r>
              <a:rPr lang="en-US" sz="1050" dirty="0" err="1">
                <a:solidFill>
                  <a:schemeClr val="bg1"/>
                </a:solidFill>
                <a:ea typeface="Open Sans" panose="020B0606030504020204" pitchFamily="34" charset="0"/>
                <a:cs typeface="Open Sans" panose="020B0606030504020204" pitchFamily="34" charset="0"/>
              </a:rPr>
              <a:t>amet</a:t>
            </a:r>
            <a:endParaRPr lang="en-US" sz="1050" dirty="0">
              <a:solidFill>
                <a:schemeClr val="bg1"/>
              </a:solidFill>
              <a:ea typeface="Open Sans" panose="020B0606030504020204" pitchFamily="34" charset="0"/>
              <a:cs typeface="Open Sans" panose="020B0606030504020204" pitchFamily="34" charset="0"/>
            </a:endParaRPr>
          </a:p>
        </p:txBody>
      </p:sp>
      <p:sp>
        <p:nvSpPr>
          <p:cNvPr id="26" name="Text Box 10">
            <a:extLst>
              <a:ext uri="{FF2B5EF4-FFF2-40B4-BE49-F238E27FC236}">
                <a16:creationId xmlns:a16="http://schemas.microsoft.com/office/drawing/2014/main" id="{149CBE33-6071-4552-943A-0BBE5D650428}"/>
              </a:ext>
            </a:extLst>
          </p:cNvPr>
          <p:cNvSpPr txBox="1">
            <a:spLocks noChangeArrowheads="1"/>
          </p:cNvSpPr>
          <p:nvPr/>
        </p:nvSpPr>
        <p:spPr bwMode="auto">
          <a:xfrm>
            <a:off x="9177022" y="5259376"/>
            <a:ext cx="1905183"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solidFill>
                <a:ea typeface="Open Sans" panose="020B0606030504020204" pitchFamily="34" charset="0"/>
                <a:cs typeface="Open Sans" panose="020B0606030504020204" pitchFamily="34" charset="0"/>
              </a:rPr>
              <a:t>Lorem Isum </a:t>
            </a:r>
            <a:r>
              <a:rPr lang="en-US" sz="1050" dirty="0" err="1">
                <a:solidFill>
                  <a:schemeClr val="bg1"/>
                </a:solidFill>
                <a:ea typeface="Open Sans" panose="020B0606030504020204" pitchFamily="34" charset="0"/>
                <a:cs typeface="Open Sans" panose="020B0606030504020204" pitchFamily="34" charset="0"/>
              </a:rPr>
              <a:t>Aliquam</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varius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adipiscing</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tempor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Vivamus</a:t>
            </a:r>
            <a:r>
              <a:rPr lang="en-US" sz="1050" dirty="0">
                <a:solidFill>
                  <a:schemeClr val="bg1"/>
                </a:solidFill>
                <a:ea typeface="Open Sans" panose="020B0606030504020204" pitchFamily="34" charset="0"/>
                <a:cs typeface="Open Sans" panose="020B0606030504020204" pitchFamily="34" charset="0"/>
              </a:rPr>
              <a:t> id ipsum sit </a:t>
            </a:r>
            <a:r>
              <a:rPr lang="en-US" sz="1050" dirty="0" err="1">
                <a:solidFill>
                  <a:schemeClr val="bg1"/>
                </a:solidFill>
                <a:ea typeface="Open Sans" panose="020B0606030504020204" pitchFamily="34" charset="0"/>
                <a:cs typeface="Open Sans" panose="020B0606030504020204" pitchFamily="34" charset="0"/>
              </a:rPr>
              <a:t>amet</a:t>
            </a:r>
            <a:endParaRPr lang="en-US" sz="1050" dirty="0">
              <a:solidFill>
                <a:schemeClr val="bg1"/>
              </a:solidFill>
              <a:ea typeface="Open Sans" panose="020B0606030504020204" pitchFamily="34" charset="0"/>
              <a:cs typeface="Open Sans" panose="020B0606030504020204" pitchFamily="34" charset="0"/>
            </a:endParaRPr>
          </a:p>
        </p:txBody>
      </p:sp>
      <p:pic>
        <p:nvPicPr>
          <p:cNvPr id="10" name="Picture Placeholder 9">
            <a:extLst>
              <a:ext uri="{FF2B5EF4-FFF2-40B4-BE49-F238E27FC236}">
                <a16:creationId xmlns:a16="http://schemas.microsoft.com/office/drawing/2014/main" id="{9F6004C0-CBAC-89AA-DF59-2AA6B550295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126" b="6126"/>
          <a:stretch>
            <a:fillRect/>
          </a:stretch>
        </p:blipFill>
        <p:spPr/>
      </p:pic>
    </p:spTree>
    <p:extLst>
      <p:ext uri="{BB962C8B-B14F-4D97-AF65-F5344CB8AC3E}">
        <p14:creationId xmlns:p14="http://schemas.microsoft.com/office/powerpoint/2010/main" val="278443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9616416" y="2291990"/>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8A9A674A-E934-41FC-A6B0-B25E4FB57122}"/>
              </a:ext>
            </a:extLst>
          </p:cNvPr>
          <p:cNvSpPr txBox="1"/>
          <p:nvPr/>
        </p:nvSpPr>
        <p:spPr>
          <a:xfrm>
            <a:off x="9616416" y="1953436"/>
            <a:ext cx="2399261" cy="338554"/>
          </a:xfrm>
          <a:prstGeom prst="rect">
            <a:avLst/>
          </a:prstGeom>
          <a:noFill/>
        </p:spPr>
        <p:txBody>
          <a:bodyPr wrap="square" rtlCol="0">
            <a:spAutoFit/>
          </a:bodyPr>
          <a:lstStyle/>
          <a:p>
            <a:pPr algn="just"/>
            <a:r>
              <a:rPr lang="id-ID" sz="1600" dirty="0"/>
              <a:t>YOUR TITLE HERE</a:t>
            </a:r>
            <a:endParaRPr lang="en-ID" sz="1600" dirty="0"/>
          </a:p>
        </p:txBody>
      </p:sp>
      <p:sp>
        <p:nvSpPr>
          <p:cNvPr id="13" name="Rectangle 12"/>
          <p:cNvSpPr/>
          <p:nvPr/>
        </p:nvSpPr>
        <p:spPr>
          <a:xfrm>
            <a:off x="9616416" y="4283720"/>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8A9A674A-E934-41FC-A6B0-B25E4FB57122}"/>
              </a:ext>
            </a:extLst>
          </p:cNvPr>
          <p:cNvSpPr txBox="1"/>
          <p:nvPr/>
        </p:nvSpPr>
        <p:spPr>
          <a:xfrm>
            <a:off x="9616416" y="3945166"/>
            <a:ext cx="2399261" cy="338554"/>
          </a:xfrm>
          <a:prstGeom prst="rect">
            <a:avLst/>
          </a:prstGeom>
          <a:noFill/>
        </p:spPr>
        <p:txBody>
          <a:bodyPr wrap="square" rtlCol="0">
            <a:spAutoFit/>
          </a:bodyPr>
          <a:lstStyle/>
          <a:p>
            <a:pPr algn="just"/>
            <a:r>
              <a:rPr lang="id-ID" sz="1600" dirty="0"/>
              <a:t>YOUR TITLE HERE</a:t>
            </a:r>
            <a:endParaRPr lang="en-ID" sz="1600" dirty="0"/>
          </a:p>
        </p:txBody>
      </p:sp>
      <p:pic>
        <p:nvPicPr>
          <p:cNvPr id="6" name="Picture Placeholder 5">
            <a:extLst>
              <a:ext uri="{FF2B5EF4-FFF2-40B4-BE49-F238E27FC236}">
                <a16:creationId xmlns:a16="http://schemas.microsoft.com/office/drawing/2014/main" id="{BCE7422F-2F11-DDFD-B975-A119E76241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64" r="3364"/>
          <a:stretch>
            <a:fillRect/>
          </a:stretch>
        </p:blipFill>
        <p:spPr/>
      </p:pic>
      <p:pic>
        <p:nvPicPr>
          <p:cNvPr id="19" name="Picture Placeholder 18">
            <a:extLst>
              <a:ext uri="{FF2B5EF4-FFF2-40B4-BE49-F238E27FC236}">
                <a16:creationId xmlns:a16="http://schemas.microsoft.com/office/drawing/2014/main" id="{DD907995-6AE3-0D92-98EE-4E5588296BF4}"/>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7922" r="17922"/>
          <a:stretch>
            <a:fillRect/>
          </a:stretch>
        </p:blipFill>
        <p:spPr/>
      </p:pic>
      <p:pic>
        <p:nvPicPr>
          <p:cNvPr id="21" name="Picture Placeholder 20">
            <a:extLst>
              <a:ext uri="{FF2B5EF4-FFF2-40B4-BE49-F238E27FC236}">
                <a16:creationId xmlns:a16="http://schemas.microsoft.com/office/drawing/2014/main" id="{2CEB96B5-3D96-ABF1-3070-3A56BCCD8F3A}"/>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8069" r="18069"/>
          <a:stretch>
            <a:fillRect/>
          </a:stretch>
        </p:blipFill>
        <p:spPr/>
      </p:pic>
    </p:spTree>
    <p:extLst>
      <p:ext uri="{BB962C8B-B14F-4D97-AF65-F5344CB8AC3E}">
        <p14:creationId xmlns:p14="http://schemas.microsoft.com/office/powerpoint/2010/main" val="347277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6374674"/>
            <a:ext cx="12192000" cy="483326"/>
            <a:chOff x="0" y="6374674"/>
            <a:chExt cx="12192000" cy="483326"/>
          </a:xfrm>
        </p:grpSpPr>
        <p:sp>
          <p:nvSpPr>
            <p:cNvPr id="22" name="Rectangle 21"/>
            <p:cNvSpPr/>
            <p:nvPr/>
          </p:nvSpPr>
          <p:spPr>
            <a:xfrm>
              <a:off x="0" y="6374674"/>
              <a:ext cx="12192000" cy="4833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1896291" y="6374674"/>
              <a:ext cx="8399417" cy="483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0" name="Picture Placeholder 19">
            <a:extLst>
              <a:ext uri="{FF2B5EF4-FFF2-40B4-BE49-F238E27FC236}">
                <a16:creationId xmlns:a16="http://schemas.microsoft.com/office/drawing/2014/main" id="{931AFC53-D60F-8A76-B382-AFBD06869EDD}"/>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6422" r="16422"/>
          <a:stretch>
            <a:fillRect/>
          </a:stretch>
        </p:blipFill>
        <p:spPr/>
      </p:pic>
      <p:pic>
        <p:nvPicPr>
          <p:cNvPr id="24" name="Picture Placeholder 23">
            <a:extLst>
              <a:ext uri="{FF2B5EF4-FFF2-40B4-BE49-F238E27FC236}">
                <a16:creationId xmlns:a16="http://schemas.microsoft.com/office/drawing/2014/main" id="{59C6770B-266E-B818-013A-9E5631C7CF30}"/>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449" r="16449"/>
          <a:stretch>
            <a:fillRect/>
          </a:stretch>
        </p:blipFill>
        <p:spPr/>
      </p:pic>
      <p:pic>
        <p:nvPicPr>
          <p:cNvPr id="26" name="Picture Placeholder 25">
            <a:extLst>
              <a:ext uri="{FF2B5EF4-FFF2-40B4-BE49-F238E27FC236}">
                <a16:creationId xmlns:a16="http://schemas.microsoft.com/office/drawing/2014/main" id="{DD550360-3852-EAC5-6432-ADCBF9604A18}"/>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6371" r="16371"/>
          <a:stretch>
            <a:fillRect/>
          </a:stretch>
        </p:blipFill>
        <p:spPr/>
      </p:pic>
      <p:sp>
        <p:nvSpPr>
          <p:cNvPr id="27" name="Rectangle 26">
            <a:extLst>
              <a:ext uri="{FF2B5EF4-FFF2-40B4-BE49-F238E27FC236}">
                <a16:creationId xmlns:a16="http://schemas.microsoft.com/office/drawing/2014/main" id="{92A3254D-90F4-87BD-E540-B381B1E9ED78}"/>
              </a:ext>
            </a:extLst>
          </p:cNvPr>
          <p:cNvSpPr/>
          <p:nvPr/>
        </p:nvSpPr>
        <p:spPr>
          <a:xfrm>
            <a:off x="8826184" y="4689747"/>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28" name="TextBox 27">
            <a:extLst>
              <a:ext uri="{FF2B5EF4-FFF2-40B4-BE49-F238E27FC236}">
                <a16:creationId xmlns:a16="http://schemas.microsoft.com/office/drawing/2014/main" id="{E5B588FD-A673-073B-A215-D23DA98AE357}"/>
              </a:ext>
            </a:extLst>
          </p:cNvPr>
          <p:cNvSpPr txBox="1"/>
          <p:nvPr/>
        </p:nvSpPr>
        <p:spPr>
          <a:xfrm>
            <a:off x="8826184" y="4351193"/>
            <a:ext cx="2399261" cy="338554"/>
          </a:xfrm>
          <a:prstGeom prst="rect">
            <a:avLst/>
          </a:prstGeom>
          <a:noFill/>
        </p:spPr>
        <p:txBody>
          <a:bodyPr wrap="square" rtlCol="0">
            <a:spAutoFit/>
          </a:bodyPr>
          <a:lstStyle/>
          <a:p>
            <a:pPr algn="just"/>
            <a:r>
              <a:rPr lang="id-ID" sz="1600" dirty="0"/>
              <a:t>YOUR TITLE HERE</a:t>
            </a:r>
            <a:endParaRPr lang="en-ID" sz="1600" dirty="0"/>
          </a:p>
        </p:txBody>
      </p:sp>
      <p:sp>
        <p:nvSpPr>
          <p:cNvPr id="29" name="Rectangle 28">
            <a:extLst>
              <a:ext uri="{FF2B5EF4-FFF2-40B4-BE49-F238E27FC236}">
                <a16:creationId xmlns:a16="http://schemas.microsoft.com/office/drawing/2014/main" id="{B47E17D5-7D6D-85D9-AC68-A98B12683E35}"/>
              </a:ext>
            </a:extLst>
          </p:cNvPr>
          <p:cNvSpPr/>
          <p:nvPr/>
        </p:nvSpPr>
        <p:spPr>
          <a:xfrm>
            <a:off x="1376872" y="4713242"/>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30" name="TextBox 29">
            <a:extLst>
              <a:ext uri="{FF2B5EF4-FFF2-40B4-BE49-F238E27FC236}">
                <a16:creationId xmlns:a16="http://schemas.microsoft.com/office/drawing/2014/main" id="{F740C929-5897-EDF1-8ACF-D0D2C609AEBB}"/>
              </a:ext>
            </a:extLst>
          </p:cNvPr>
          <p:cNvSpPr txBox="1"/>
          <p:nvPr/>
        </p:nvSpPr>
        <p:spPr>
          <a:xfrm>
            <a:off x="1376872" y="4374688"/>
            <a:ext cx="2399261" cy="338554"/>
          </a:xfrm>
          <a:prstGeom prst="rect">
            <a:avLst/>
          </a:prstGeom>
          <a:noFill/>
        </p:spPr>
        <p:txBody>
          <a:bodyPr wrap="square" rtlCol="0">
            <a:spAutoFit/>
          </a:bodyPr>
          <a:lstStyle/>
          <a:p>
            <a:pPr algn="just"/>
            <a:r>
              <a:rPr lang="id-ID" sz="1600" dirty="0"/>
              <a:t>YOUR TITLE HERE</a:t>
            </a:r>
            <a:endParaRPr lang="en-ID" sz="1600" dirty="0"/>
          </a:p>
        </p:txBody>
      </p:sp>
      <p:sp>
        <p:nvSpPr>
          <p:cNvPr id="31" name="Rectangle 30">
            <a:extLst>
              <a:ext uri="{FF2B5EF4-FFF2-40B4-BE49-F238E27FC236}">
                <a16:creationId xmlns:a16="http://schemas.microsoft.com/office/drawing/2014/main" id="{A0D1DCBB-F761-3991-A961-5FEB70E26D0B}"/>
              </a:ext>
            </a:extLst>
          </p:cNvPr>
          <p:cNvSpPr/>
          <p:nvPr/>
        </p:nvSpPr>
        <p:spPr>
          <a:xfrm>
            <a:off x="5101528" y="4713242"/>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32" name="TextBox 31">
            <a:extLst>
              <a:ext uri="{FF2B5EF4-FFF2-40B4-BE49-F238E27FC236}">
                <a16:creationId xmlns:a16="http://schemas.microsoft.com/office/drawing/2014/main" id="{3B0E2825-FFD6-7062-1828-5E46B8F27FB4}"/>
              </a:ext>
            </a:extLst>
          </p:cNvPr>
          <p:cNvSpPr txBox="1"/>
          <p:nvPr/>
        </p:nvSpPr>
        <p:spPr>
          <a:xfrm>
            <a:off x="5101528" y="4374688"/>
            <a:ext cx="2399261" cy="338554"/>
          </a:xfrm>
          <a:prstGeom prst="rect">
            <a:avLst/>
          </a:prstGeom>
          <a:noFill/>
        </p:spPr>
        <p:txBody>
          <a:bodyPr wrap="square" rtlCol="0">
            <a:spAutoFit/>
          </a:bodyPr>
          <a:lstStyle/>
          <a:p>
            <a:pPr algn="just"/>
            <a:r>
              <a:rPr lang="id-ID" sz="1600" dirty="0"/>
              <a:t>YOUR TITLE HERE</a:t>
            </a:r>
            <a:endParaRPr lang="en-ID" sz="1600" dirty="0"/>
          </a:p>
        </p:txBody>
      </p:sp>
      <p:sp>
        <p:nvSpPr>
          <p:cNvPr id="33" name="Rectangle 32">
            <a:extLst>
              <a:ext uri="{FF2B5EF4-FFF2-40B4-BE49-F238E27FC236}">
                <a16:creationId xmlns:a16="http://schemas.microsoft.com/office/drawing/2014/main" id="{807D044F-AC04-9128-BDB9-6182015E3C40}"/>
              </a:ext>
            </a:extLst>
          </p:cNvPr>
          <p:cNvSpPr/>
          <p:nvPr/>
        </p:nvSpPr>
        <p:spPr>
          <a:xfrm>
            <a:off x="2987975" y="770130"/>
            <a:ext cx="6216050" cy="276679"/>
          </a:xfrm>
          <a:prstGeom prst="rect">
            <a:avLst/>
          </a:prstGeom>
        </p:spPr>
        <p:txBody>
          <a:bodyPr wrap="square">
            <a:spAutoFit/>
          </a:bodyPr>
          <a:lstStyle/>
          <a:p>
            <a:pPr algn="ctr">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34" name="TextBox 33">
            <a:extLst>
              <a:ext uri="{FF2B5EF4-FFF2-40B4-BE49-F238E27FC236}">
                <a16:creationId xmlns:a16="http://schemas.microsoft.com/office/drawing/2014/main" id="{4543300E-829E-9773-9CE6-A4939BACD91A}"/>
              </a:ext>
            </a:extLst>
          </p:cNvPr>
          <p:cNvSpPr txBox="1"/>
          <p:nvPr/>
        </p:nvSpPr>
        <p:spPr>
          <a:xfrm>
            <a:off x="4809741" y="438950"/>
            <a:ext cx="2572518" cy="400110"/>
          </a:xfrm>
          <a:prstGeom prst="rect">
            <a:avLst/>
          </a:prstGeom>
          <a:noFill/>
        </p:spPr>
        <p:txBody>
          <a:bodyPr wrap="square" rtlCol="0">
            <a:spAutoFit/>
          </a:bodyPr>
          <a:lstStyle/>
          <a:p>
            <a:pPr algn="ctr"/>
            <a:r>
              <a:rPr lang="id-ID" sz="2000" dirty="0"/>
              <a:t>YOUR TITLE HERE</a:t>
            </a:r>
            <a:endParaRPr lang="en-ID" sz="2000" dirty="0"/>
          </a:p>
        </p:txBody>
      </p:sp>
    </p:spTree>
    <p:extLst>
      <p:ext uri="{BB962C8B-B14F-4D97-AF65-F5344CB8AC3E}">
        <p14:creationId xmlns:p14="http://schemas.microsoft.com/office/powerpoint/2010/main" val="190543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0"/>
          <p:cNvSpPr txBox="1">
            <a:spLocks noChangeArrowheads="1"/>
          </p:cNvSpPr>
          <p:nvPr/>
        </p:nvSpPr>
        <p:spPr bwMode="auto">
          <a:xfrm>
            <a:off x="9862794" y="3718532"/>
            <a:ext cx="2076197" cy="1651349"/>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00" dirty="0">
                <a:solidFill>
                  <a:schemeClr val="bg1"/>
                </a:solidFill>
                <a:ea typeface="Open Sans" panose="020B0606030504020204" pitchFamily="34" charset="0"/>
                <a:cs typeface="Open Sans" panose="020B0606030504020204" pitchFamily="34" charset="0"/>
              </a:rPr>
              <a:t>Lorem Isum </a:t>
            </a:r>
            <a:r>
              <a:rPr lang="en-US" sz="1000" dirty="0" err="1">
                <a:solidFill>
                  <a:schemeClr val="bg1"/>
                </a:solidFill>
                <a:ea typeface="Open Sans" panose="020B0606030504020204" pitchFamily="34" charset="0"/>
                <a:cs typeface="Open Sans" panose="020B0606030504020204" pitchFamily="34" charset="0"/>
              </a:rPr>
              <a:t>Aliquam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varius</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adipiscing</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tempor</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Vivamus</a:t>
            </a:r>
            <a:r>
              <a:rPr lang="en-US" sz="1000" dirty="0">
                <a:solidFill>
                  <a:schemeClr val="bg1"/>
                </a:solidFill>
                <a:ea typeface="Open Sans" panose="020B0606030504020204" pitchFamily="34" charset="0"/>
                <a:cs typeface="Open Sans" panose="020B0606030504020204" pitchFamily="34" charset="0"/>
              </a:rPr>
              <a:t> id </a:t>
            </a:r>
            <a:r>
              <a:rPr lang="en-US" sz="1000" dirty="0" err="1">
                <a:solidFill>
                  <a:schemeClr val="bg1"/>
                </a:solidFill>
                <a:ea typeface="Open Sans" panose="020B0606030504020204" pitchFamily="34" charset="0"/>
                <a:cs typeface="Open Sans" panose="020B0606030504020204" pitchFamily="34" charset="0"/>
              </a:rPr>
              <a:t>ipsum</a:t>
            </a:r>
            <a:r>
              <a:rPr lang="en-US" sz="1000" dirty="0">
                <a:solidFill>
                  <a:schemeClr val="bg1"/>
                </a:solidFill>
                <a:ea typeface="Open Sans" panose="020B0606030504020204" pitchFamily="34" charset="0"/>
                <a:cs typeface="Open Sans" panose="020B0606030504020204" pitchFamily="34" charset="0"/>
              </a:rPr>
              <a:t> sit </a:t>
            </a:r>
            <a:r>
              <a:rPr lang="en-US" sz="1000" dirty="0" err="1">
                <a:solidFill>
                  <a:schemeClr val="bg1"/>
                </a:solidFill>
                <a:ea typeface="Open Sans" panose="020B0606030504020204" pitchFamily="34" charset="0"/>
                <a:cs typeface="Open Sans" panose="020B0606030504020204" pitchFamily="34" charset="0"/>
              </a:rPr>
              <a:t>amet</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massa</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consectetur</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porta</a:t>
            </a:r>
            <a:r>
              <a:rPr lang="en-US" sz="1000" dirty="0">
                <a:solidFill>
                  <a:schemeClr val="bg1"/>
                </a:solidFill>
                <a:ea typeface="Open Sans" panose="020B0606030504020204" pitchFamily="34" charset="0"/>
                <a:cs typeface="Open Sans" panose="020B0606030504020204" pitchFamily="34" charset="0"/>
              </a:rPr>
              <a:t>. Class </a:t>
            </a:r>
            <a:r>
              <a:rPr lang="en-US" sz="1000" dirty="0" err="1">
                <a:solidFill>
                  <a:schemeClr val="bg1"/>
                </a:solidFill>
                <a:ea typeface="Open Sans" panose="020B0606030504020204" pitchFamily="34" charset="0"/>
                <a:cs typeface="Open Sans" panose="020B0606030504020204" pitchFamily="34" charset="0"/>
              </a:rPr>
              <a:t>aptent</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taciti</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sociosqu</a:t>
            </a:r>
            <a:r>
              <a:rPr lang="en-US" sz="1000" dirty="0">
                <a:solidFill>
                  <a:schemeClr val="bg1"/>
                </a:solidFill>
                <a:ea typeface="Open Sans" panose="020B0606030504020204" pitchFamily="34" charset="0"/>
                <a:cs typeface="Open Sans" panose="020B0606030504020204" pitchFamily="34" charset="0"/>
              </a:rPr>
              <a:t> ad </a:t>
            </a:r>
            <a:r>
              <a:rPr lang="en-US" sz="1000" dirty="0" err="1">
                <a:solidFill>
                  <a:schemeClr val="bg1"/>
                </a:solidFill>
                <a:ea typeface="Open Sans" panose="020B0606030504020204" pitchFamily="34" charset="0"/>
                <a:cs typeface="Open Sans" panose="020B0606030504020204" pitchFamily="34" charset="0"/>
              </a:rPr>
              <a:t>litora</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torquent</a:t>
            </a:r>
            <a:r>
              <a:rPr lang="en-US" sz="1000" dirty="0">
                <a:solidFill>
                  <a:schemeClr val="bg1"/>
                </a:solidFill>
                <a:ea typeface="Open Sans" panose="020B0606030504020204" pitchFamily="34" charset="0"/>
                <a:cs typeface="Open Sans" panose="020B0606030504020204" pitchFamily="34" charset="0"/>
              </a:rPr>
              <a:t> per </a:t>
            </a:r>
            <a:r>
              <a:rPr lang="en-US" sz="1000" dirty="0" err="1">
                <a:solidFill>
                  <a:schemeClr val="bg1"/>
                </a:solidFill>
                <a:ea typeface="Open Sans" panose="020B0606030504020204" pitchFamily="34" charset="0"/>
                <a:cs typeface="Open Sans" panose="020B0606030504020204" pitchFamily="34" charset="0"/>
              </a:rPr>
              <a:t>conubia</a:t>
            </a:r>
            <a:r>
              <a:rPr lang="en-US" sz="1000" dirty="0">
                <a:solidFill>
                  <a:schemeClr val="bg1"/>
                </a:solidFill>
                <a:ea typeface="Open Sans" panose="020B0606030504020204" pitchFamily="34" charset="0"/>
                <a:cs typeface="Open Sans" panose="020B0606030504020204" pitchFamily="34" charset="0"/>
              </a:rPr>
              <a:t> nostra, per </a:t>
            </a:r>
            <a:r>
              <a:rPr lang="en-US" sz="1000" dirty="0" err="1">
                <a:solidFill>
                  <a:schemeClr val="bg1"/>
                </a:solidFill>
                <a:ea typeface="Open Sans" panose="020B0606030504020204" pitchFamily="34" charset="0"/>
                <a:cs typeface="Open Sans" panose="020B0606030504020204" pitchFamily="34" charset="0"/>
              </a:rPr>
              <a:t>inceptos</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himenaeos</a:t>
            </a:r>
            <a:r>
              <a:rPr lang="en-US" sz="1000" dirty="0">
                <a:solidFill>
                  <a:schemeClr val="bg1"/>
                </a:solidFill>
                <a:ea typeface="Open Sans" panose="020B0606030504020204" pitchFamily="34" charset="0"/>
                <a:cs typeface="Open Sans" panose="020B0606030504020204" pitchFamily="34" charset="0"/>
              </a:rPr>
              <a:t>.</a:t>
            </a:r>
          </a:p>
        </p:txBody>
      </p:sp>
      <p:sp>
        <p:nvSpPr>
          <p:cNvPr id="18" name="Rectangle 17"/>
          <p:cNvSpPr/>
          <p:nvPr/>
        </p:nvSpPr>
        <p:spPr>
          <a:xfrm>
            <a:off x="489398" y="5292024"/>
            <a:ext cx="3889419" cy="483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 Box 10">
            <a:extLst>
              <a:ext uri="{FF2B5EF4-FFF2-40B4-BE49-F238E27FC236}">
                <a16:creationId xmlns:a16="http://schemas.microsoft.com/office/drawing/2014/main" id="{FC865766-6482-4B91-BD52-398F0FFAC02A}"/>
              </a:ext>
            </a:extLst>
          </p:cNvPr>
          <p:cNvSpPr txBox="1">
            <a:spLocks noChangeArrowheads="1"/>
          </p:cNvSpPr>
          <p:nvPr/>
        </p:nvSpPr>
        <p:spPr bwMode="auto">
          <a:xfrm>
            <a:off x="4614155" y="2141808"/>
            <a:ext cx="451273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
        <p:nvSpPr>
          <p:cNvPr id="5" name="TextBox 4">
            <a:extLst>
              <a:ext uri="{FF2B5EF4-FFF2-40B4-BE49-F238E27FC236}">
                <a16:creationId xmlns:a16="http://schemas.microsoft.com/office/drawing/2014/main" id="{001A3DE2-17A9-4221-9929-AE71E653D1CF}"/>
              </a:ext>
            </a:extLst>
          </p:cNvPr>
          <p:cNvSpPr txBox="1"/>
          <p:nvPr/>
        </p:nvSpPr>
        <p:spPr>
          <a:xfrm>
            <a:off x="4614155" y="1473111"/>
            <a:ext cx="4405181" cy="461665"/>
          </a:xfrm>
          <a:prstGeom prst="rect">
            <a:avLst/>
          </a:prstGeom>
          <a:noFill/>
        </p:spPr>
        <p:txBody>
          <a:bodyPr wrap="square" rtlCol="0">
            <a:spAutoFit/>
          </a:bodyPr>
          <a:lstStyle/>
          <a:p>
            <a:r>
              <a:rPr lang="en-ID" sz="2400" spc="-150" dirty="0">
                <a:ea typeface="Source Sans Pro" panose="020B0503030403020204" pitchFamily="34" charset="0"/>
              </a:rPr>
              <a:t>Your title here</a:t>
            </a:r>
          </a:p>
        </p:txBody>
      </p:sp>
      <p:sp>
        <p:nvSpPr>
          <p:cNvPr id="15" name="Shape 5127">
            <a:extLst>
              <a:ext uri="{FF2B5EF4-FFF2-40B4-BE49-F238E27FC236}">
                <a16:creationId xmlns:a16="http://schemas.microsoft.com/office/drawing/2014/main" id="{1F152E6F-4447-4CA2-AA29-1A5A201E4F6D}"/>
              </a:ext>
            </a:extLst>
          </p:cNvPr>
          <p:cNvSpPr/>
          <p:nvPr/>
        </p:nvSpPr>
        <p:spPr>
          <a:xfrm>
            <a:off x="5395769" y="3760416"/>
            <a:ext cx="392748" cy="395760"/>
          </a:xfrm>
          <a:custGeom>
            <a:avLst/>
            <a:gdLst/>
            <a:ahLst/>
            <a:cxnLst/>
            <a:rect l="0" t="0" r="0" b="0"/>
            <a:pathLst>
              <a:path w="120000" h="120000" extrusionOk="0">
                <a:moveTo>
                  <a:pt x="59874" y="0"/>
                </a:moveTo>
                <a:lnTo>
                  <a:pt x="59874" y="0"/>
                </a:lnTo>
                <a:cubicBezTo>
                  <a:pt x="26555" y="0"/>
                  <a:pt x="0" y="26555"/>
                  <a:pt x="0" y="59874"/>
                </a:cubicBezTo>
                <a:cubicBezTo>
                  <a:pt x="0" y="93194"/>
                  <a:pt x="26555" y="119749"/>
                  <a:pt x="59874" y="119749"/>
                </a:cubicBezTo>
                <a:cubicBezTo>
                  <a:pt x="93194" y="119749"/>
                  <a:pt x="119749" y="93194"/>
                  <a:pt x="119749" y="59874"/>
                </a:cubicBezTo>
                <a:cubicBezTo>
                  <a:pt x="119749" y="26555"/>
                  <a:pt x="93194" y="0"/>
                  <a:pt x="59874" y="0"/>
                </a:cubicBezTo>
                <a:close/>
                <a:moveTo>
                  <a:pt x="110981" y="59874"/>
                </a:moveTo>
                <a:lnTo>
                  <a:pt x="110981" y="59874"/>
                </a:lnTo>
                <a:cubicBezTo>
                  <a:pt x="110981" y="73152"/>
                  <a:pt x="106471" y="82171"/>
                  <a:pt x="99958" y="90939"/>
                </a:cubicBezTo>
                <a:cubicBezTo>
                  <a:pt x="97703" y="90939"/>
                  <a:pt x="95448" y="86430"/>
                  <a:pt x="97703" y="82171"/>
                </a:cubicBezTo>
                <a:cubicBezTo>
                  <a:pt x="99958" y="77661"/>
                  <a:pt x="99958" y="68893"/>
                  <a:pt x="99958" y="64384"/>
                </a:cubicBezTo>
                <a:cubicBezTo>
                  <a:pt x="99958" y="59874"/>
                  <a:pt x="97703" y="51106"/>
                  <a:pt x="93194" y="51106"/>
                </a:cubicBezTo>
                <a:cubicBezTo>
                  <a:pt x="86680" y="51106"/>
                  <a:pt x="84425" y="51106"/>
                  <a:pt x="79916" y="44592"/>
                </a:cubicBezTo>
                <a:cubicBezTo>
                  <a:pt x="75407" y="31064"/>
                  <a:pt x="93194" y="28810"/>
                  <a:pt x="86680" y="22045"/>
                </a:cubicBezTo>
                <a:cubicBezTo>
                  <a:pt x="84425" y="20041"/>
                  <a:pt x="75407" y="28810"/>
                  <a:pt x="73402" y="15532"/>
                </a:cubicBezTo>
                <a:lnTo>
                  <a:pt x="75407" y="13277"/>
                </a:lnTo>
                <a:cubicBezTo>
                  <a:pt x="95448" y="20041"/>
                  <a:pt x="110981" y="37578"/>
                  <a:pt x="110981" y="59874"/>
                </a:cubicBezTo>
                <a:close/>
                <a:moveTo>
                  <a:pt x="53110" y="11022"/>
                </a:moveTo>
                <a:lnTo>
                  <a:pt x="53110" y="11022"/>
                </a:lnTo>
                <a:cubicBezTo>
                  <a:pt x="51106" y="13277"/>
                  <a:pt x="48601" y="13277"/>
                  <a:pt x="46597" y="15532"/>
                </a:cubicBezTo>
                <a:cubicBezTo>
                  <a:pt x="42087" y="20041"/>
                  <a:pt x="39832" y="17787"/>
                  <a:pt x="37578" y="22045"/>
                </a:cubicBezTo>
                <a:cubicBezTo>
                  <a:pt x="35323" y="26555"/>
                  <a:pt x="28810" y="31064"/>
                  <a:pt x="28810" y="33319"/>
                </a:cubicBezTo>
                <a:cubicBezTo>
                  <a:pt x="28810" y="35574"/>
                  <a:pt x="33319" y="39832"/>
                  <a:pt x="33319" y="39832"/>
                </a:cubicBezTo>
                <a:cubicBezTo>
                  <a:pt x="35323" y="37578"/>
                  <a:pt x="39832" y="37578"/>
                  <a:pt x="44342" y="39832"/>
                </a:cubicBezTo>
                <a:cubicBezTo>
                  <a:pt x="46597" y="39832"/>
                  <a:pt x="68893" y="42338"/>
                  <a:pt x="62129" y="59874"/>
                </a:cubicBezTo>
                <a:cubicBezTo>
                  <a:pt x="59874" y="66638"/>
                  <a:pt x="48601" y="64384"/>
                  <a:pt x="46597" y="73152"/>
                </a:cubicBezTo>
                <a:cubicBezTo>
                  <a:pt x="46597" y="75407"/>
                  <a:pt x="46597" y="82171"/>
                  <a:pt x="44342" y="84425"/>
                </a:cubicBezTo>
                <a:cubicBezTo>
                  <a:pt x="44342" y="86430"/>
                  <a:pt x="46597" y="97703"/>
                  <a:pt x="44342" y="97703"/>
                </a:cubicBezTo>
                <a:cubicBezTo>
                  <a:pt x="42087" y="97703"/>
                  <a:pt x="33319" y="86430"/>
                  <a:pt x="33319" y="86430"/>
                </a:cubicBezTo>
                <a:cubicBezTo>
                  <a:pt x="33319" y="84425"/>
                  <a:pt x="31064" y="77661"/>
                  <a:pt x="31064" y="71148"/>
                </a:cubicBezTo>
                <a:cubicBezTo>
                  <a:pt x="31064" y="66638"/>
                  <a:pt x="22045" y="66638"/>
                  <a:pt x="22045" y="59874"/>
                </a:cubicBezTo>
                <a:cubicBezTo>
                  <a:pt x="22045" y="53361"/>
                  <a:pt x="26555" y="48851"/>
                  <a:pt x="26555" y="46597"/>
                </a:cubicBezTo>
                <a:cubicBezTo>
                  <a:pt x="24300" y="42338"/>
                  <a:pt x="15532" y="42338"/>
                  <a:pt x="13277" y="42338"/>
                </a:cubicBezTo>
                <a:cubicBezTo>
                  <a:pt x="20041" y="24300"/>
                  <a:pt x="35323" y="13277"/>
                  <a:pt x="53110" y="11022"/>
                </a:cubicBezTo>
                <a:close/>
                <a:moveTo>
                  <a:pt x="44342" y="108726"/>
                </a:moveTo>
                <a:lnTo>
                  <a:pt x="44342" y="108726"/>
                </a:lnTo>
                <a:cubicBezTo>
                  <a:pt x="46597" y="106471"/>
                  <a:pt x="46597" y="104217"/>
                  <a:pt x="51106" y="104217"/>
                </a:cubicBezTo>
                <a:cubicBezTo>
                  <a:pt x="53110" y="104217"/>
                  <a:pt x="55365" y="104217"/>
                  <a:pt x="59874" y="101962"/>
                </a:cubicBezTo>
                <a:cubicBezTo>
                  <a:pt x="62129" y="101962"/>
                  <a:pt x="68893" y="99707"/>
                  <a:pt x="73402" y="97703"/>
                </a:cubicBezTo>
                <a:cubicBezTo>
                  <a:pt x="77661" y="97703"/>
                  <a:pt x="86680" y="99707"/>
                  <a:pt x="88684" y="101962"/>
                </a:cubicBezTo>
                <a:cubicBezTo>
                  <a:pt x="79916" y="108726"/>
                  <a:pt x="71148" y="110981"/>
                  <a:pt x="59874" y="110981"/>
                </a:cubicBezTo>
                <a:cubicBezTo>
                  <a:pt x="55365" y="110981"/>
                  <a:pt x="48601" y="110981"/>
                  <a:pt x="44342" y="108726"/>
                </a:cubicBezTo>
                <a:close/>
              </a:path>
            </a:pathLst>
          </a:custGeom>
          <a:solidFill>
            <a:srgbClr val="111111"/>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22" name="Shape 5161">
            <a:extLst>
              <a:ext uri="{FF2B5EF4-FFF2-40B4-BE49-F238E27FC236}">
                <a16:creationId xmlns:a16="http://schemas.microsoft.com/office/drawing/2014/main" id="{2AD05EFE-2614-4A06-B348-499738837F25}"/>
              </a:ext>
            </a:extLst>
          </p:cNvPr>
          <p:cNvSpPr/>
          <p:nvPr/>
        </p:nvSpPr>
        <p:spPr>
          <a:xfrm>
            <a:off x="7943577" y="3778369"/>
            <a:ext cx="366087" cy="377807"/>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111111"/>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24" name="Rectangle 23">
            <a:extLst>
              <a:ext uri="{FF2B5EF4-FFF2-40B4-BE49-F238E27FC236}">
                <a16:creationId xmlns:a16="http://schemas.microsoft.com/office/drawing/2014/main" id="{4E1685D3-9AD8-4B85-A1F4-20263C1D0ABC}"/>
              </a:ext>
            </a:extLst>
          </p:cNvPr>
          <p:cNvSpPr/>
          <p:nvPr/>
        </p:nvSpPr>
        <p:spPr>
          <a:xfrm>
            <a:off x="4614155" y="4379680"/>
            <a:ext cx="2142380" cy="545149"/>
          </a:xfrm>
          <a:prstGeom prst="rect">
            <a:avLst/>
          </a:prstGeom>
        </p:spPr>
        <p:txBody>
          <a:bodyPr wrap="square">
            <a:spAutoFit/>
          </a:bodyPr>
          <a:lstStyle/>
          <a:p>
            <a:pPr algn="ctr">
              <a:lnSpc>
                <a:spcPct val="150000"/>
              </a:lnSpc>
            </a:pPr>
            <a:r>
              <a:rPr lang="id-ID" sz="100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a:t>
            </a:r>
            <a:endParaRPr lang="id-ID" sz="1000" dirty="0">
              <a:solidFill>
                <a:schemeClr val="bg1">
                  <a:lumMod val="50000"/>
                </a:schemeClr>
              </a:solidFill>
              <a:ea typeface="Lato" panose="020F0502020204030203" pitchFamily="34" charset="0"/>
              <a:cs typeface="Lato" panose="020F0502020204030203" pitchFamily="34" charset="0"/>
            </a:endParaRPr>
          </a:p>
        </p:txBody>
      </p:sp>
      <p:sp>
        <p:nvSpPr>
          <p:cNvPr id="26" name="Rectangle 25">
            <a:extLst>
              <a:ext uri="{FF2B5EF4-FFF2-40B4-BE49-F238E27FC236}">
                <a16:creationId xmlns:a16="http://schemas.microsoft.com/office/drawing/2014/main" id="{6D6B612A-629A-419B-A71B-D681FBFC6E71}"/>
              </a:ext>
            </a:extLst>
          </p:cNvPr>
          <p:cNvSpPr/>
          <p:nvPr/>
        </p:nvSpPr>
        <p:spPr>
          <a:xfrm>
            <a:off x="7198216" y="4379680"/>
            <a:ext cx="2142380" cy="545149"/>
          </a:xfrm>
          <a:prstGeom prst="rect">
            <a:avLst/>
          </a:prstGeom>
        </p:spPr>
        <p:txBody>
          <a:bodyPr wrap="square">
            <a:spAutoFit/>
          </a:bodyPr>
          <a:lstStyle/>
          <a:p>
            <a:pPr algn="ctr">
              <a:lnSpc>
                <a:spcPct val="150000"/>
              </a:lnSpc>
            </a:pPr>
            <a:r>
              <a:rPr lang="id-ID" sz="100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a:t>
            </a:r>
            <a:endParaRPr lang="id-ID" sz="1000" dirty="0">
              <a:solidFill>
                <a:schemeClr val="bg1">
                  <a:lumMod val="50000"/>
                </a:schemeClr>
              </a:solidFill>
              <a:ea typeface="Lato" panose="020F0502020204030203" pitchFamily="34" charset="0"/>
              <a:cs typeface="Lato" panose="020F0502020204030203" pitchFamily="34" charset="0"/>
            </a:endParaRPr>
          </a:p>
        </p:txBody>
      </p:sp>
      <p:pic>
        <p:nvPicPr>
          <p:cNvPr id="13" name="Picture Placeholder 12">
            <a:extLst>
              <a:ext uri="{FF2B5EF4-FFF2-40B4-BE49-F238E27FC236}">
                <a16:creationId xmlns:a16="http://schemas.microsoft.com/office/drawing/2014/main" id="{C1791FFE-AC2B-4880-60AE-FC4BF08185D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508" r="22508"/>
          <a:stretch>
            <a:fillRect/>
          </a:stretch>
        </p:blipFill>
        <p:spPr/>
      </p:pic>
      <p:pic>
        <p:nvPicPr>
          <p:cNvPr id="11" name="Picture Placeholder 10">
            <a:extLst>
              <a:ext uri="{FF2B5EF4-FFF2-40B4-BE49-F238E27FC236}">
                <a16:creationId xmlns:a16="http://schemas.microsoft.com/office/drawing/2014/main" id="{111D5973-97A1-F682-4749-27714BC41BA5}"/>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4817" r="14817"/>
          <a:stretch>
            <a:fillRect/>
          </a:stretch>
        </p:blipFill>
        <p:spPr/>
      </p:pic>
    </p:spTree>
    <p:extLst>
      <p:ext uri="{BB962C8B-B14F-4D97-AF65-F5344CB8AC3E}">
        <p14:creationId xmlns:p14="http://schemas.microsoft.com/office/powerpoint/2010/main" val="258662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6239" y="5370747"/>
            <a:ext cx="3898732" cy="495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a:extLst>
              <a:ext uri="{FF2B5EF4-FFF2-40B4-BE49-F238E27FC236}">
                <a16:creationId xmlns:a16="http://schemas.microsoft.com/office/drawing/2014/main" id="{5F6DCBC8-C031-4D4F-9691-D64C4EC7809E}"/>
              </a:ext>
            </a:extLst>
          </p:cNvPr>
          <p:cNvSpPr/>
          <p:nvPr/>
        </p:nvSpPr>
        <p:spPr>
          <a:xfrm>
            <a:off x="8050757" y="3490972"/>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24" name="TextBox 23">
            <a:extLst>
              <a:ext uri="{FF2B5EF4-FFF2-40B4-BE49-F238E27FC236}">
                <a16:creationId xmlns:a16="http://schemas.microsoft.com/office/drawing/2014/main" id="{FD425C55-3CB7-416E-AA27-5AF3880253F3}"/>
              </a:ext>
            </a:extLst>
          </p:cNvPr>
          <p:cNvSpPr txBox="1"/>
          <p:nvPr/>
        </p:nvSpPr>
        <p:spPr>
          <a:xfrm>
            <a:off x="8050757" y="3152418"/>
            <a:ext cx="2399261" cy="338554"/>
          </a:xfrm>
          <a:prstGeom prst="rect">
            <a:avLst/>
          </a:prstGeom>
          <a:noFill/>
        </p:spPr>
        <p:txBody>
          <a:bodyPr wrap="square" rtlCol="0">
            <a:spAutoFit/>
          </a:bodyPr>
          <a:lstStyle/>
          <a:p>
            <a:pPr algn="just"/>
            <a:r>
              <a:rPr lang="id-ID" sz="1600" dirty="0"/>
              <a:t>YOUR TITLE HERE</a:t>
            </a:r>
            <a:endParaRPr lang="en-ID" sz="1600" dirty="0"/>
          </a:p>
        </p:txBody>
      </p:sp>
      <p:sp>
        <p:nvSpPr>
          <p:cNvPr id="26" name="Rectangle 25">
            <a:extLst>
              <a:ext uri="{FF2B5EF4-FFF2-40B4-BE49-F238E27FC236}">
                <a16:creationId xmlns:a16="http://schemas.microsoft.com/office/drawing/2014/main" id="{F5869BC1-0E09-447B-9B33-E6D53CCECC65}"/>
              </a:ext>
            </a:extLst>
          </p:cNvPr>
          <p:cNvSpPr/>
          <p:nvPr/>
        </p:nvSpPr>
        <p:spPr>
          <a:xfrm>
            <a:off x="8050757" y="5159860"/>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28" name="TextBox 27">
            <a:extLst>
              <a:ext uri="{FF2B5EF4-FFF2-40B4-BE49-F238E27FC236}">
                <a16:creationId xmlns:a16="http://schemas.microsoft.com/office/drawing/2014/main" id="{AB9D2FD1-518F-47CE-928F-E0506474F646}"/>
              </a:ext>
            </a:extLst>
          </p:cNvPr>
          <p:cNvSpPr txBox="1"/>
          <p:nvPr/>
        </p:nvSpPr>
        <p:spPr>
          <a:xfrm>
            <a:off x="8050757" y="4821306"/>
            <a:ext cx="2399261" cy="338554"/>
          </a:xfrm>
          <a:prstGeom prst="rect">
            <a:avLst/>
          </a:prstGeom>
          <a:noFill/>
        </p:spPr>
        <p:txBody>
          <a:bodyPr wrap="square" rtlCol="0">
            <a:spAutoFit/>
          </a:bodyPr>
          <a:lstStyle/>
          <a:p>
            <a:pPr algn="just"/>
            <a:r>
              <a:rPr lang="id-ID" sz="1600" dirty="0"/>
              <a:t>YOUR TITLE HERE</a:t>
            </a:r>
            <a:endParaRPr lang="en-ID" sz="1600" dirty="0"/>
          </a:p>
        </p:txBody>
      </p:sp>
      <p:sp>
        <p:nvSpPr>
          <p:cNvPr id="29" name="Rectangle 28">
            <a:extLst>
              <a:ext uri="{FF2B5EF4-FFF2-40B4-BE49-F238E27FC236}">
                <a16:creationId xmlns:a16="http://schemas.microsoft.com/office/drawing/2014/main" id="{7C0DBA78-C016-49C5-8CCF-6689BCAE4202}"/>
              </a:ext>
            </a:extLst>
          </p:cNvPr>
          <p:cNvSpPr/>
          <p:nvPr/>
        </p:nvSpPr>
        <p:spPr>
          <a:xfrm>
            <a:off x="8050757" y="1866542"/>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30" name="TextBox 29">
            <a:extLst>
              <a:ext uri="{FF2B5EF4-FFF2-40B4-BE49-F238E27FC236}">
                <a16:creationId xmlns:a16="http://schemas.microsoft.com/office/drawing/2014/main" id="{DD02F4B5-360B-40AB-A385-0535E8AD9100}"/>
              </a:ext>
            </a:extLst>
          </p:cNvPr>
          <p:cNvSpPr txBox="1"/>
          <p:nvPr/>
        </p:nvSpPr>
        <p:spPr>
          <a:xfrm>
            <a:off x="8050757" y="1527988"/>
            <a:ext cx="2399261" cy="338554"/>
          </a:xfrm>
          <a:prstGeom prst="rect">
            <a:avLst/>
          </a:prstGeom>
          <a:noFill/>
        </p:spPr>
        <p:txBody>
          <a:bodyPr wrap="square" rtlCol="0">
            <a:spAutoFit/>
          </a:bodyPr>
          <a:lstStyle/>
          <a:p>
            <a:pPr algn="just"/>
            <a:r>
              <a:rPr lang="id-ID" sz="1600" dirty="0"/>
              <a:t>YOUR TITLE HERE</a:t>
            </a:r>
            <a:endParaRPr lang="en-ID" sz="1600" dirty="0"/>
          </a:p>
        </p:txBody>
      </p:sp>
      <p:pic>
        <p:nvPicPr>
          <p:cNvPr id="14" name="Picture Placeholder 13">
            <a:extLst>
              <a:ext uri="{FF2B5EF4-FFF2-40B4-BE49-F238E27FC236}">
                <a16:creationId xmlns:a16="http://schemas.microsoft.com/office/drawing/2014/main" id="{E40DDB1D-2A72-0848-55C7-37409E60C443}"/>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4939" r="14939"/>
          <a:stretch>
            <a:fillRect/>
          </a:stretch>
        </p:blipFill>
        <p:spPr/>
      </p:pic>
      <p:pic>
        <p:nvPicPr>
          <p:cNvPr id="17" name="Picture Placeholder 16">
            <a:extLst>
              <a:ext uri="{FF2B5EF4-FFF2-40B4-BE49-F238E27FC236}">
                <a16:creationId xmlns:a16="http://schemas.microsoft.com/office/drawing/2014/main" id="{74325D22-87F3-D2AF-D5E7-3136D499AEA4}"/>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4939" r="14939"/>
          <a:stretch>
            <a:fillRect/>
          </a:stretch>
        </p:blipFill>
        <p:spPr/>
      </p:pic>
      <p:pic>
        <p:nvPicPr>
          <p:cNvPr id="11" name="Picture Placeholder 10">
            <a:extLst>
              <a:ext uri="{FF2B5EF4-FFF2-40B4-BE49-F238E27FC236}">
                <a16:creationId xmlns:a16="http://schemas.microsoft.com/office/drawing/2014/main" id="{6BB67C3A-EB0D-EC6D-107D-61D441C01462}"/>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2382" r="22382"/>
          <a:stretch>
            <a:fillRect/>
          </a:stretch>
        </p:blipFill>
        <p:spPr/>
      </p:pic>
    </p:spTree>
    <p:extLst>
      <p:ext uri="{BB962C8B-B14F-4D97-AF65-F5344CB8AC3E}">
        <p14:creationId xmlns:p14="http://schemas.microsoft.com/office/powerpoint/2010/main" val="122650398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4551"/>
      </a:dk2>
      <a:lt2>
        <a:srgbClr val="D8D9DC"/>
      </a:lt2>
      <a:accent1>
        <a:srgbClr val="E32D91"/>
      </a:accent1>
      <a:accent2>
        <a:srgbClr val="C830CC"/>
      </a:accent2>
      <a:accent3>
        <a:srgbClr val="E9ABEB"/>
      </a:accent3>
      <a:accent4>
        <a:srgbClr val="E32D91"/>
      </a:accent4>
      <a:accent5>
        <a:srgbClr val="E590AA"/>
      </a:accent5>
      <a:accent6>
        <a:srgbClr val="D54773"/>
      </a:accent6>
      <a:hlink>
        <a:srgbClr val="6B9F25"/>
      </a:hlink>
      <a:folHlink>
        <a:srgbClr val="8C8C8C"/>
      </a:folHlink>
    </a:clrScheme>
    <a:fontScheme name="Custom 64">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2163</TotalTime>
  <Words>1646</Words>
  <Application>Microsoft Office PowerPoint</Application>
  <PresentationFormat>Widescreen</PresentationFormat>
  <Paragraphs>178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Gill Sans</vt:lpstr>
      <vt:lpstr>Montserrat</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ahmad shehreen</cp:lastModifiedBy>
  <cp:revision>394</cp:revision>
  <dcterms:created xsi:type="dcterms:W3CDTF">2018-07-17T11:16:02Z</dcterms:created>
  <dcterms:modified xsi:type="dcterms:W3CDTF">2022-06-02T01:45:50Z</dcterms:modified>
</cp:coreProperties>
</file>